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5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4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36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05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98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03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236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22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8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9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3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3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829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1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72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73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F34E5C-C55D-4F76-A20D-DCA5E8B8CC26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A5BFD2-23BD-4F43-95D7-006D49911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95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85531"/>
            <a:ext cx="8676222" cy="8746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Requerimientos funcionales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539" y="1603513"/>
            <a:ext cx="11582400" cy="489005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usu</a:t>
            </a:r>
            <a:r>
              <a:rPr lang="es-ES" sz="2000" dirty="0" smtClean="0"/>
              <a:t>ario debe registrarse con un usuario y un correo electrónico y crear una contraseña</a:t>
            </a:r>
            <a:endParaRPr lang="es-E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el usuario debe poner un numero de teléfono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Al ingresar pedidos, la orden de entrega y el pedido tendrán un código-referencia en común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El usuario al registrar un pedido de compra debe poner todos los datos completos obligatorios(</a:t>
            </a:r>
            <a:r>
              <a:rPr lang="es-ES" sz="2000" dirty="0" err="1" smtClean="0"/>
              <a:t>nombres,apellidos,tipo</a:t>
            </a:r>
            <a:r>
              <a:rPr lang="es-ES" sz="2000" dirty="0" smtClean="0"/>
              <a:t> de </a:t>
            </a:r>
            <a:r>
              <a:rPr lang="es-ES" sz="2000" dirty="0" err="1" smtClean="0"/>
              <a:t>documento,numero</a:t>
            </a:r>
            <a:r>
              <a:rPr lang="es-ES" sz="2000" dirty="0" smtClean="0"/>
              <a:t> de documento y dirección)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El usuario debe aceptar términos y condiciones de la pagina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El sistema cuenta con un chat de ayuda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Si el usuario olvida la contraseña se le envía un código de recuperación a su correo electrónico o al móvil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/>
              <a:t>El sistema debe ofrecer diferente numero de filtros en la sección productos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802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1743" y="384313"/>
            <a:ext cx="8676222" cy="424070"/>
          </a:xfrm>
        </p:spPr>
        <p:txBody>
          <a:bodyPr>
            <a:normAutofit fontScale="90000"/>
          </a:bodyPr>
          <a:lstStyle/>
          <a:p>
            <a:r>
              <a:rPr lang="es-ES" sz="4300" dirty="0"/>
              <a:t/>
            </a:r>
            <a:br>
              <a:rPr lang="es-ES" sz="4300" dirty="0"/>
            </a:br>
            <a:r>
              <a:rPr lang="es-ES" sz="4300" dirty="0" smtClean="0"/>
              <a:t/>
            </a:r>
            <a:br>
              <a:rPr lang="es-ES" sz="4300" dirty="0" smtClean="0"/>
            </a:br>
            <a:r>
              <a:rPr lang="es-ES" sz="4300" dirty="0"/>
              <a:t/>
            </a:r>
            <a:br>
              <a:rPr lang="es-ES" sz="4300" dirty="0"/>
            </a:br>
            <a:r>
              <a:rPr lang="es-ES" sz="4300" dirty="0" smtClean="0"/>
              <a:t/>
            </a:r>
            <a:br>
              <a:rPr lang="es-ES" sz="4300" dirty="0" smtClean="0"/>
            </a:br>
            <a:r>
              <a:rPr lang="es-ES" sz="4300" dirty="0"/>
              <a:t/>
            </a:r>
            <a:br>
              <a:rPr lang="es-ES" sz="4300" dirty="0"/>
            </a:br>
            <a:r>
              <a:rPr lang="es-ES" sz="4300" dirty="0" smtClean="0"/>
              <a:t/>
            </a:r>
            <a:br>
              <a:rPr lang="es-ES" sz="4300" dirty="0" smtClean="0"/>
            </a:br>
            <a:r>
              <a:rPr lang="es-ES" sz="4300" dirty="0"/>
              <a:t/>
            </a:r>
            <a:br>
              <a:rPr lang="es-ES" sz="4300" dirty="0"/>
            </a:br>
            <a:r>
              <a:rPr lang="es-ES" sz="4300" dirty="0" smtClean="0"/>
              <a:t/>
            </a:r>
            <a:br>
              <a:rPr lang="es-ES" sz="4300" dirty="0" smtClean="0"/>
            </a:br>
            <a:r>
              <a:rPr lang="es-ES" sz="4000" dirty="0" smtClean="0"/>
              <a:t>requerimientos no funcionales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773" y="808383"/>
            <a:ext cx="11940209" cy="59237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usuario puede calificar la entrega del pedido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sistema posee una interfaz grafica adecuada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sistema debe tener una buena protección de datos personales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sistema proporciona mensajes informativos</a:t>
            </a:r>
            <a:r>
              <a:rPr lang="es-ES" dirty="0"/>
              <a:t> </a:t>
            </a:r>
            <a:r>
              <a:rPr lang="es-ES" dirty="0" smtClean="0"/>
              <a:t>dentro de la pagina web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sistema debe proporcionar mensajes si pasa algún error en la pagina web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campo nombre solo acepta caracteres alfabéticos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registro de pago puede imprimir los datos de la comprar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El sistema da mensajes sobre las artesanías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1880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</TotalTime>
  <Words>186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Malla</vt:lpstr>
      <vt:lpstr>Requerimientos funcionales</vt:lpstr>
      <vt:lpstr>        requerimientos no funcionales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funcionales</dc:title>
  <dc:creator>sena1</dc:creator>
  <cp:lastModifiedBy>sena1</cp:lastModifiedBy>
  <cp:revision>4</cp:revision>
  <dcterms:created xsi:type="dcterms:W3CDTF">2022-09-08T15:48:04Z</dcterms:created>
  <dcterms:modified xsi:type="dcterms:W3CDTF">2022-09-08T16:16:23Z</dcterms:modified>
</cp:coreProperties>
</file>