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749935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>
        <p:scale>
          <a:sx n="146" d="100"/>
          <a:sy n="146" d="100"/>
        </p:scale>
        <p:origin x="1944" y="-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2451" y="1122363"/>
            <a:ext cx="6374448" cy="2387600"/>
          </a:xfrm>
        </p:spPr>
        <p:txBody>
          <a:bodyPr anchor="b"/>
          <a:lstStyle>
            <a:lvl1pPr algn="ctr">
              <a:defRPr sz="492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7419" y="3602038"/>
            <a:ext cx="5624513" cy="1655762"/>
          </a:xfrm>
        </p:spPr>
        <p:txBody>
          <a:bodyPr/>
          <a:lstStyle>
            <a:lvl1pPr marL="0" indent="0" algn="ctr">
              <a:buNone/>
              <a:defRPr sz="1968"/>
            </a:lvl1pPr>
            <a:lvl2pPr marL="374950" indent="0" algn="ctr">
              <a:buNone/>
              <a:defRPr sz="1640"/>
            </a:lvl2pPr>
            <a:lvl3pPr marL="749899" indent="0" algn="ctr">
              <a:buNone/>
              <a:defRPr sz="1476"/>
            </a:lvl3pPr>
            <a:lvl4pPr marL="1124849" indent="0" algn="ctr">
              <a:buNone/>
              <a:defRPr sz="1312"/>
            </a:lvl4pPr>
            <a:lvl5pPr marL="1499799" indent="0" algn="ctr">
              <a:buNone/>
              <a:defRPr sz="1312"/>
            </a:lvl5pPr>
            <a:lvl6pPr marL="1874749" indent="0" algn="ctr">
              <a:buNone/>
              <a:defRPr sz="1312"/>
            </a:lvl6pPr>
            <a:lvl7pPr marL="2249698" indent="0" algn="ctr">
              <a:buNone/>
              <a:defRPr sz="1312"/>
            </a:lvl7pPr>
            <a:lvl8pPr marL="2624648" indent="0" algn="ctr">
              <a:buNone/>
              <a:defRPr sz="1312"/>
            </a:lvl8pPr>
            <a:lvl9pPr marL="2999598" indent="0" algn="ctr">
              <a:buNone/>
              <a:defRPr sz="131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70E8E-9716-6242-A2BA-F24F193A2D04}" type="datetimeFigureOut">
              <a:rPr lang="en-US" smtClean="0"/>
              <a:t>11/8/24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0F61C-E4C8-4247-A31B-EA12B1FFF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030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70E8E-9716-6242-A2BA-F24F193A2D04}" type="datetimeFigureOut">
              <a:rPr lang="en-US" smtClean="0"/>
              <a:t>11/8/24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0F61C-E4C8-4247-A31B-EA12B1FFF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203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66723" y="365125"/>
            <a:ext cx="1617047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5581" y="365125"/>
            <a:ext cx="47574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70E8E-9716-6242-A2BA-F24F193A2D04}" type="datetimeFigureOut">
              <a:rPr lang="en-US" smtClean="0"/>
              <a:t>11/8/24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0F61C-E4C8-4247-A31B-EA12B1FFF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205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70E8E-9716-6242-A2BA-F24F193A2D04}" type="datetimeFigureOut">
              <a:rPr lang="en-US" smtClean="0"/>
              <a:t>11/8/24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0F61C-E4C8-4247-A31B-EA12B1FFF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069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1675" y="1709740"/>
            <a:ext cx="6468189" cy="2852737"/>
          </a:xfrm>
        </p:spPr>
        <p:txBody>
          <a:bodyPr anchor="b"/>
          <a:lstStyle>
            <a:lvl1pPr>
              <a:defRPr sz="492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675" y="4589465"/>
            <a:ext cx="6468189" cy="1500187"/>
          </a:xfrm>
        </p:spPr>
        <p:txBody>
          <a:bodyPr/>
          <a:lstStyle>
            <a:lvl1pPr marL="0" indent="0">
              <a:buNone/>
              <a:defRPr sz="1968">
                <a:solidFill>
                  <a:schemeClr val="tx1">
                    <a:tint val="82000"/>
                  </a:schemeClr>
                </a:solidFill>
              </a:defRPr>
            </a:lvl1pPr>
            <a:lvl2pPr marL="374950" indent="0">
              <a:buNone/>
              <a:defRPr sz="1640">
                <a:solidFill>
                  <a:schemeClr val="tx1">
                    <a:tint val="82000"/>
                  </a:schemeClr>
                </a:solidFill>
              </a:defRPr>
            </a:lvl2pPr>
            <a:lvl3pPr marL="749899" indent="0">
              <a:buNone/>
              <a:defRPr sz="1476">
                <a:solidFill>
                  <a:schemeClr val="tx1">
                    <a:tint val="82000"/>
                  </a:schemeClr>
                </a:solidFill>
              </a:defRPr>
            </a:lvl3pPr>
            <a:lvl4pPr marL="1124849" indent="0">
              <a:buNone/>
              <a:defRPr sz="1312">
                <a:solidFill>
                  <a:schemeClr val="tx1">
                    <a:tint val="82000"/>
                  </a:schemeClr>
                </a:solidFill>
              </a:defRPr>
            </a:lvl4pPr>
            <a:lvl5pPr marL="1499799" indent="0">
              <a:buNone/>
              <a:defRPr sz="1312">
                <a:solidFill>
                  <a:schemeClr val="tx1">
                    <a:tint val="82000"/>
                  </a:schemeClr>
                </a:solidFill>
              </a:defRPr>
            </a:lvl5pPr>
            <a:lvl6pPr marL="1874749" indent="0">
              <a:buNone/>
              <a:defRPr sz="1312">
                <a:solidFill>
                  <a:schemeClr val="tx1">
                    <a:tint val="82000"/>
                  </a:schemeClr>
                </a:solidFill>
              </a:defRPr>
            </a:lvl6pPr>
            <a:lvl7pPr marL="2249698" indent="0">
              <a:buNone/>
              <a:defRPr sz="1312">
                <a:solidFill>
                  <a:schemeClr val="tx1">
                    <a:tint val="82000"/>
                  </a:schemeClr>
                </a:solidFill>
              </a:defRPr>
            </a:lvl7pPr>
            <a:lvl8pPr marL="2624648" indent="0">
              <a:buNone/>
              <a:defRPr sz="1312">
                <a:solidFill>
                  <a:schemeClr val="tx1">
                    <a:tint val="82000"/>
                  </a:schemeClr>
                </a:solidFill>
              </a:defRPr>
            </a:lvl8pPr>
            <a:lvl9pPr marL="2999598" indent="0">
              <a:buNone/>
              <a:defRPr sz="1312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70E8E-9716-6242-A2BA-F24F193A2D04}" type="datetimeFigureOut">
              <a:rPr lang="en-US" smtClean="0"/>
              <a:t>11/8/24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0F61C-E4C8-4247-A31B-EA12B1FFF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616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5580" y="1825625"/>
            <a:ext cx="3187224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96546" y="1825625"/>
            <a:ext cx="3187224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70E8E-9716-6242-A2BA-F24F193A2D04}" type="datetimeFigureOut">
              <a:rPr lang="en-US" smtClean="0"/>
              <a:t>11/8/24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0F61C-E4C8-4247-A31B-EA12B1FFF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557" y="365126"/>
            <a:ext cx="6468189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6558" y="1681163"/>
            <a:ext cx="3172576" cy="823912"/>
          </a:xfrm>
        </p:spPr>
        <p:txBody>
          <a:bodyPr anchor="b"/>
          <a:lstStyle>
            <a:lvl1pPr marL="0" indent="0">
              <a:buNone/>
              <a:defRPr sz="1968" b="1"/>
            </a:lvl1pPr>
            <a:lvl2pPr marL="374950" indent="0">
              <a:buNone/>
              <a:defRPr sz="1640" b="1"/>
            </a:lvl2pPr>
            <a:lvl3pPr marL="749899" indent="0">
              <a:buNone/>
              <a:defRPr sz="1476" b="1"/>
            </a:lvl3pPr>
            <a:lvl4pPr marL="1124849" indent="0">
              <a:buNone/>
              <a:defRPr sz="1312" b="1"/>
            </a:lvl4pPr>
            <a:lvl5pPr marL="1499799" indent="0">
              <a:buNone/>
              <a:defRPr sz="1312" b="1"/>
            </a:lvl5pPr>
            <a:lvl6pPr marL="1874749" indent="0">
              <a:buNone/>
              <a:defRPr sz="1312" b="1"/>
            </a:lvl6pPr>
            <a:lvl7pPr marL="2249698" indent="0">
              <a:buNone/>
              <a:defRPr sz="1312" b="1"/>
            </a:lvl7pPr>
            <a:lvl8pPr marL="2624648" indent="0">
              <a:buNone/>
              <a:defRPr sz="1312" b="1"/>
            </a:lvl8pPr>
            <a:lvl9pPr marL="2999598" indent="0">
              <a:buNone/>
              <a:defRPr sz="13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6558" y="2505075"/>
            <a:ext cx="3172576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96546" y="1681163"/>
            <a:ext cx="3188201" cy="823912"/>
          </a:xfrm>
        </p:spPr>
        <p:txBody>
          <a:bodyPr anchor="b"/>
          <a:lstStyle>
            <a:lvl1pPr marL="0" indent="0">
              <a:buNone/>
              <a:defRPr sz="1968" b="1"/>
            </a:lvl1pPr>
            <a:lvl2pPr marL="374950" indent="0">
              <a:buNone/>
              <a:defRPr sz="1640" b="1"/>
            </a:lvl2pPr>
            <a:lvl3pPr marL="749899" indent="0">
              <a:buNone/>
              <a:defRPr sz="1476" b="1"/>
            </a:lvl3pPr>
            <a:lvl4pPr marL="1124849" indent="0">
              <a:buNone/>
              <a:defRPr sz="1312" b="1"/>
            </a:lvl4pPr>
            <a:lvl5pPr marL="1499799" indent="0">
              <a:buNone/>
              <a:defRPr sz="1312" b="1"/>
            </a:lvl5pPr>
            <a:lvl6pPr marL="1874749" indent="0">
              <a:buNone/>
              <a:defRPr sz="1312" b="1"/>
            </a:lvl6pPr>
            <a:lvl7pPr marL="2249698" indent="0">
              <a:buNone/>
              <a:defRPr sz="1312" b="1"/>
            </a:lvl7pPr>
            <a:lvl8pPr marL="2624648" indent="0">
              <a:buNone/>
              <a:defRPr sz="1312" b="1"/>
            </a:lvl8pPr>
            <a:lvl9pPr marL="2999598" indent="0">
              <a:buNone/>
              <a:defRPr sz="13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96546" y="2505075"/>
            <a:ext cx="318820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70E8E-9716-6242-A2BA-F24F193A2D04}" type="datetimeFigureOut">
              <a:rPr lang="en-US" smtClean="0"/>
              <a:t>11/8/24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0F61C-E4C8-4247-A31B-EA12B1FFF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273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70E8E-9716-6242-A2BA-F24F193A2D04}" type="datetimeFigureOut">
              <a:rPr lang="en-US" smtClean="0"/>
              <a:t>11/8/24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0F61C-E4C8-4247-A31B-EA12B1FFF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303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70E8E-9716-6242-A2BA-F24F193A2D04}" type="datetimeFigureOut">
              <a:rPr lang="en-US" smtClean="0"/>
              <a:t>11/8/24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0F61C-E4C8-4247-A31B-EA12B1FFF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973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557" y="457200"/>
            <a:ext cx="2418736" cy="1600200"/>
          </a:xfrm>
        </p:spPr>
        <p:txBody>
          <a:bodyPr anchor="b"/>
          <a:lstStyle>
            <a:lvl1pPr>
              <a:defRPr sz="26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88201" y="987426"/>
            <a:ext cx="3796546" cy="4873625"/>
          </a:xfrm>
        </p:spPr>
        <p:txBody>
          <a:bodyPr/>
          <a:lstStyle>
            <a:lvl1pPr>
              <a:defRPr sz="2624"/>
            </a:lvl1pPr>
            <a:lvl2pPr>
              <a:defRPr sz="2296"/>
            </a:lvl2pPr>
            <a:lvl3pPr>
              <a:defRPr sz="1968"/>
            </a:lvl3pPr>
            <a:lvl4pPr>
              <a:defRPr sz="1640"/>
            </a:lvl4pPr>
            <a:lvl5pPr>
              <a:defRPr sz="1640"/>
            </a:lvl5pPr>
            <a:lvl6pPr>
              <a:defRPr sz="1640"/>
            </a:lvl6pPr>
            <a:lvl7pPr>
              <a:defRPr sz="1640"/>
            </a:lvl7pPr>
            <a:lvl8pPr>
              <a:defRPr sz="1640"/>
            </a:lvl8pPr>
            <a:lvl9pPr>
              <a:defRPr sz="164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6557" y="2057400"/>
            <a:ext cx="2418736" cy="3811588"/>
          </a:xfrm>
        </p:spPr>
        <p:txBody>
          <a:bodyPr/>
          <a:lstStyle>
            <a:lvl1pPr marL="0" indent="0">
              <a:buNone/>
              <a:defRPr sz="1312"/>
            </a:lvl1pPr>
            <a:lvl2pPr marL="374950" indent="0">
              <a:buNone/>
              <a:defRPr sz="1148"/>
            </a:lvl2pPr>
            <a:lvl3pPr marL="749899" indent="0">
              <a:buNone/>
              <a:defRPr sz="984"/>
            </a:lvl3pPr>
            <a:lvl4pPr marL="1124849" indent="0">
              <a:buNone/>
              <a:defRPr sz="820"/>
            </a:lvl4pPr>
            <a:lvl5pPr marL="1499799" indent="0">
              <a:buNone/>
              <a:defRPr sz="820"/>
            </a:lvl5pPr>
            <a:lvl6pPr marL="1874749" indent="0">
              <a:buNone/>
              <a:defRPr sz="820"/>
            </a:lvl6pPr>
            <a:lvl7pPr marL="2249698" indent="0">
              <a:buNone/>
              <a:defRPr sz="820"/>
            </a:lvl7pPr>
            <a:lvl8pPr marL="2624648" indent="0">
              <a:buNone/>
              <a:defRPr sz="820"/>
            </a:lvl8pPr>
            <a:lvl9pPr marL="2999598" indent="0">
              <a:buNone/>
              <a:defRPr sz="82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70E8E-9716-6242-A2BA-F24F193A2D04}" type="datetimeFigureOut">
              <a:rPr lang="en-US" smtClean="0"/>
              <a:t>11/8/24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0F61C-E4C8-4247-A31B-EA12B1FFF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299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557" y="457200"/>
            <a:ext cx="2418736" cy="1600200"/>
          </a:xfrm>
        </p:spPr>
        <p:txBody>
          <a:bodyPr anchor="b"/>
          <a:lstStyle>
            <a:lvl1pPr>
              <a:defRPr sz="26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88201" y="987426"/>
            <a:ext cx="3796546" cy="4873625"/>
          </a:xfrm>
        </p:spPr>
        <p:txBody>
          <a:bodyPr anchor="t"/>
          <a:lstStyle>
            <a:lvl1pPr marL="0" indent="0">
              <a:buNone/>
              <a:defRPr sz="2624"/>
            </a:lvl1pPr>
            <a:lvl2pPr marL="374950" indent="0">
              <a:buNone/>
              <a:defRPr sz="2296"/>
            </a:lvl2pPr>
            <a:lvl3pPr marL="749899" indent="0">
              <a:buNone/>
              <a:defRPr sz="1968"/>
            </a:lvl3pPr>
            <a:lvl4pPr marL="1124849" indent="0">
              <a:buNone/>
              <a:defRPr sz="1640"/>
            </a:lvl4pPr>
            <a:lvl5pPr marL="1499799" indent="0">
              <a:buNone/>
              <a:defRPr sz="1640"/>
            </a:lvl5pPr>
            <a:lvl6pPr marL="1874749" indent="0">
              <a:buNone/>
              <a:defRPr sz="1640"/>
            </a:lvl6pPr>
            <a:lvl7pPr marL="2249698" indent="0">
              <a:buNone/>
              <a:defRPr sz="1640"/>
            </a:lvl7pPr>
            <a:lvl8pPr marL="2624648" indent="0">
              <a:buNone/>
              <a:defRPr sz="1640"/>
            </a:lvl8pPr>
            <a:lvl9pPr marL="2999598" indent="0">
              <a:buNone/>
              <a:defRPr sz="164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6557" y="2057400"/>
            <a:ext cx="2418736" cy="3811588"/>
          </a:xfrm>
        </p:spPr>
        <p:txBody>
          <a:bodyPr/>
          <a:lstStyle>
            <a:lvl1pPr marL="0" indent="0">
              <a:buNone/>
              <a:defRPr sz="1312"/>
            </a:lvl1pPr>
            <a:lvl2pPr marL="374950" indent="0">
              <a:buNone/>
              <a:defRPr sz="1148"/>
            </a:lvl2pPr>
            <a:lvl3pPr marL="749899" indent="0">
              <a:buNone/>
              <a:defRPr sz="984"/>
            </a:lvl3pPr>
            <a:lvl4pPr marL="1124849" indent="0">
              <a:buNone/>
              <a:defRPr sz="820"/>
            </a:lvl4pPr>
            <a:lvl5pPr marL="1499799" indent="0">
              <a:buNone/>
              <a:defRPr sz="820"/>
            </a:lvl5pPr>
            <a:lvl6pPr marL="1874749" indent="0">
              <a:buNone/>
              <a:defRPr sz="820"/>
            </a:lvl6pPr>
            <a:lvl7pPr marL="2249698" indent="0">
              <a:buNone/>
              <a:defRPr sz="820"/>
            </a:lvl7pPr>
            <a:lvl8pPr marL="2624648" indent="0">
              <a:buNone/>
              <a:defRPr sz="820"/>
            </a:lvl8pPr>
            <a:lvl9pPr marL="2999598" indent="0">
              <a:buNone/>
              <a:defRPr sz="82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70E8E-9716-6242-A2BA-F24F193A2D04}" type="datetimeFigureOut">
              <a:rPr lang="en-US" smtClean="0"/>
              <a:t>11/8/24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0F61C-E4C8-4247-A31B-EA12B1FFF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482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5581" y="365126"/>
            <a:ext cx="646818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581" y="1825625"/>
            <a:ext cx="646818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5580" y="6356352"/>
            <a:ext cx="1687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8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C70E8E-9716-6242-A2BA-F24F193A2D04}" type="datetimeFigureOut">
              <a:rPr lang="en-US" smtClean="0"/>
              <a:t>11/8/24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84160" y="6356352"/>
            <a:ext cx="25310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8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296416" y="6356352"/>
            <a:ext cx="1687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8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F0F61C-E4C8-4247-A31B-EA12B1FFF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033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49899" rtl="0" eaLnBrk="1" latinLnBrk="0" hangingPunct="1">
        <a:lnSpc>
          <a:spcPct val="90000"/>
        </a:lnSpc>
        <a:spcBef>
          <a:spcPct val="0"/>
        </a:spcBef>
        <a:buNone/>
        <a:defRPr sz="360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7475" indent="-187475" algn="l" defTabSz="749899" rtl="0" eaLnBrk="1" latinLnBrk="0" hangingPunct="1">
        <a:lnSpc>
          <a:spcPct val="90000"/>
        </a:lnSpc>
        <a:spcBef>
          <a:spcPts val="820"/>
        </a:spcBef>
        <a:buFont typeface="Arial" panose="020B0604020202020204" pitchFamily="34" charset="0"/>
        <a:buChar char="•"/>
        <a:defRPr sz="2296" kern="1200">
          <a:solidFill>
            <a:schemeClr val="tx1"/>
          </a:solidFill>
          <a:latin typeface="+mn-lt"/>
          <a:ea typeface="+mn-ea"/>
          <a:cs typeface="+mn-cs"/>
        </a:defRPr>
      </a:lvl1pPr>
      <a:lvl2pPr marL="562425" indent="-187475" algn="l" defTabSz="749899" rtl="0" eaLnBrk="1" latinLnBrk="0" hangingPunct="1">
        <a:lnSpc>
          <a:spcPct val="90000"/>
        </a:lnSpc>
        <a:spcBef>
          <a:spcPts val="410"/>
        </a:spcBef>
        <a:buFont typeface="Arial" panose="020B0604020202020204" pitchFamily="34" charset="0"/>
        <a:buChar char="•"/>
        <a:defRPr sz="1968" kern="1200">
          <a:solidFill>
            <a:schemeClr val="tx1"/>
          </a:solidFill>
          <a:latin typeface="+mn-lt"/>
          <a:ea typeface="+mn-ea"/>
          <a:cs typeface="+mn-cs"/>
        </a:defRPr>
      </a:lvl2pPr>
      <a:lvl3pPr marL="937374" indent="-187475" algn="l" defTabSz="749899" rtl="0" eaLnBrk="1" latinLnBrk="0" hangingPunct="1">
        <a:lnSpc>
          <a:spcPct val="90000"/>
        </a:lnSpc>
        <a:spcBef>
          <a:spcPts val="410"/>
        </a:spcBef>
        <a:buFont typeface="Arial" panose="020B0604020202020204" pitchFamily="34" charset="0"/>
        <a:buChar char="•"/>
        <a:defRPr sz="1640" kern="1200">
          <a:solidFill>
            <a:schemeClr val="tx1"/>
          </a:solidFill>
          <a:latin typeface="+mn-lt"/>
          <a:ea typeface="+mn-ea"/>
          <a:cs typeface="+mn-cs"/>
        </a:defRPr>
      </a:lvl3pPr>
      <a:lvl4pPr marL="1312324" indent="-187475" algn="l" defTabSz="749899" rtl="0" eaLnBrk="1" latinLnBrk="0" hangingPunct="1">
        <a:lnSpc>
          <a:spcPct val="90000"/>
        </a:lnSpc>
        <a:spcBef>
          <a:spcPts val="410"/>
        </a:spcBef>
        <a:buFont typeface="Arial" panose="020B0604020202020204" pitchFamily="34" charset="0"/>
        <a:buChar char="•"/>
        <a:defRPr sz="1476" kern="1200">
          <a:solidFill>
            <a:schemeClr val="tx1"/>
          </a:solidFill>
          <a:latin typeface="+mn-lt"/>
          <a:ea typeface="+mn-ea"/>
          <a:cs typeface="+mn-cs"/>
        </a:defRPr>
      </a:lvl4pPr>
      <a:lvl5pPr marL="1687274" indent="-187475" algn="l" defTabSz="749899" rtl="0" eaLnBrk="1" latinLnBrk="0" hangingPunct="1">
        <a:lnSpc>
          <a:spcPct val="90000"/>
        </a:lnSpc>
        <a:spcBef>
          <a:spcPts val="410"/>
        </a:spcBef>
        <a:buFont typeface="Arial" panose="020B0604020202020204" pitchFamily="34" charset="0"/>
        <a:buChar char="•"/>
        <a:defRPr sz="1476" kern="1200">
          <a:solidFill>
            <a:schemeClr val="tx1"/>
          </a:solidFill>
          <a:latin typeface="+mn-lt"/>
          <a:ea typeface="+mn-ea"/>
          <a:cs typeface="+mn-cs"/>
        </a:defRPr>
      </a:lvl5pPr>
      <a:lvl6pPr marL="2062223" indent="-187475" algn="l" defTabSz="749899" rtl="0" eaLnBrk="1" latinLnBrk="0" hangingPunct="1">
        <a:lnSpc>
          <a:spcPct val="90000"/>
        </a:lnSpc>
        <a:spcBef>
          <a:spcPts val="410"/>
        </a:spcBef>
        <a:buFont typeface="Arial" panose="020B0604020202020204" pitchFamily="34" charset="0"/>
        <a:buChar char="•"/>
        <a:defRPr sz="1476" kern="1200">
          <a:solidFill>
            <a:schemeClr val="tx1"/>
          </a:solidFill>
          <a:latin typeface="+mn-lt"/>
          <a:ea typeface="+mn-ea"/>
          <a:cs typeface="+mn-cs"/>
        </a:defRPr>
      </a:lvl6pPr>
      <a:lvl7pPr marL="2437173" indent="-187475" algn="l" defTabSz="749899" rtl="0" eaLnBrk="1" latinLnBrk="0" hangingPunct="1">
        <a:lnSpc>
          <a:spcPct val="90000"/>
        </a:lnSpc>
        <a:spcBef>
          <a:spcPts val="410"/>
        </a:spcBef>
        <a:buFont typeface="Arial" panose="020B0604020202020204" pitchFamily="34" charset="0"/>
        <a:buChar char="•"/>
        <a:defRPr sz="1476" kern="1200">
          <a:solidFill>
            <a:schemeClr val="tx1"/>
          </a:solidFill>
          <a:latin typeface="+mn-lt"/>
          <a:ea typeface="+mn-ea"/>
          <a:cs typeface="+mn-cs"/>
        </a:defRPr>
      </a:lvl7pPr>
      <a:lvl8pPr marL="2812123" indent="-187475" algn="l" defTabSz="749899" rtl="0" eaLnBrk="1" latinLnBrk="0" hangingPunct="1">
        <a:lnSpc>
          <a:spcPct val="90000"/>
        </a:lnSpc>
        <a:spcBef>
          <a:spcPts val="410"/>
        </a:spcBef>
        <a:buFont typeface="Arial" panose="020B0604020202020204" pitchFamily="34" charset="0"/>
        <a:buChar char="•"/>
        <a:defRPr sz="1476" kern="1200">
          <a:solidFill>
            <a:schemeClr val="tx1"/>
          </a:solidFill>
          <a:latin typeface="+mn-lt"/>
          <a:ea typeface="+mn-ea"/>
          <a:cs typeface="+mn-cs"/>
        </a:defRPr>
      </a:lvl8pPr>
      <a:lvl9pPr marL="3187073" indent="-187475" algn="l" defTabSz="749899" rtl="0" eaLnBrk="1" latinLnBrk="0" hangingPunct="1">
        <a:lnSpc>
          <a:spcPct val="90000"/>
        </a:lnSpc>
        <a:spcBef>
          <a:spcPts val="410"/>
        </a:spcBef>
        <a:buFont typeface="Arial" panose="020B0604020202020204" pitchFamily="34" charset="0"/>
        <a:buChar char="•"/>
        <a:defRPr sz="14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49899" rtl="0" eaLnBrk="1" latinLnBrk="0" hangingPunct="1">
        <a:defRPr sz="1476" kern="1200">
          <a:solidFill>
            <a:schemeClr val="tx1"/>
          </a:solidFill>
          <a:latin typeface="+mn-lt"/>
          <a:ea typeface="+mn-ea"/>
          <a:cs typeface="+mn-cs"/>
        </a:defRPr>
      </a:lvl1pPr>
      <a:lvl2pPr marL="374950" algn="l" defTabSz="749899" rtl="0" eaLnBrk="1" latinLnBrk="0" hangingPunct="1">
        <a:defRPr sz="1476" kern="1200">
          <a:solidFill>
            <a:schemeClr val="tx1"/>
          </a:solidFill>
          <a:latin typeface="+mn-lt"/>
          <a:ea typeface="+mn-ea"/>
          <a:cs typeface="+mn-cs"/>
        </a:defRPr>
      </a:lvl2pPr>
      <a:lvl3pPr marL="749899" algn="l" defTabSz="749899" rtl="0" eaLnBrk="1" latinLnBrk="0" hangingPunct="1">
        <a:defRPr sz="1476" kern="1200">
          <a:solidFill>
            <a:schemeClr val="tx1"/>
          </a:solidFill>
          <a:latin typeface="+mn-lt"/>
          <a:ea typeface="+mn-ea"/>
          <a:cs typeface="+mn-cs"/>
        </a:defRPr>
      </a:lvl3pPr>
      <a:lvl4pPr marL="1124849" algn="l" defTabSz="749899" rtl="0" eaLnBrk="1" latinLnBrk="0" hangingPunct="1">
        <a:defRPr sz="1476" kern="1200">
          <a:solidFill>
            <a:schemeClr val="tx1"/>
          </a:solidFill>
          <a:latin typeface="+mn-lt"/>
          <a:ea typeface="+mn-ea"/>
          <a:cs typeface="+mn-cs"/>
        </a:defRPr>
      </a:lvl4pPr>
      <a:lvl5pPr marL="1499799" algn="l" defTabSz="749899" rtl="0" eaLnBrk="1" latinLnBrk="0" hangingPunct="1">
        <a:defRPr sz="1476" kern="1200">
          <a:solidFill>
            <a:schemeClr val="tx1"/>
          </a:solidFill>
          <a:latin typeface="+mn-lt"/>
          <a:ea typeface="+mn-ea"/>
          <a:cs typeface="+mn-cs"/>
        </a:defRPr>
      </a:lvl5pPr>
      <a:lvl6pPr marL="1874749" algn="l" defTabSz="749899" rtl="0" eaLnBrk="1" latinLnBrk="0" hangingPunct="1">
        <a:defRPr sz="1476" kern="1200">
          <a:solidFill>
            <a:schemeClr val="tx1"/>
          </a:solidFill>
          <a:latin typeface="+mn-lt"/>
          <a:ea typeface="+mn-ea"/>
          <a:cs typeface="+mn-cs"/>
        </a:defRPr>
      </a:lvl6pPr>
      <a:lvl7pPr marL="2249698" algn="l" defTabSz="749899" rtl="0" eaLnBrk="1" latinLnBrk="0" hangingPunct="1">
        <a:defRPr sz="1476" kern="1200">
          <a:solidFill>
            <a:schemeClr val="tx1"/>
          </a:solidFill>
          <a:latin typeface="+mn-lt"/>
          <a:ea typeface="+mn-ea"/>
          <a:cs typeface="+mn-cs"/>
        </a:defRPr>
      </a:lvl7pPr>
      <a:lvl8pPr marL="2624648" algn="l" defTabSz="749899" rtl="0" eaLnBrk="1" latinLnBrk="0" hangingPunct="1">
        <a:defRPr sz="1476" kern="1200">
          <a:solidFill>
            <a:schemeClr val="tx1"/>
          </a:solidFill>
          <a:latin typeface="+mn-lt"/>
          <a:ea typeface="+mn-ea"/>
          <a:cs typeface="+mn-cs"/>
        </a:defRPr>
      </a:lvl8pPr>
      <a:lvl9pPr marL="2999598" algn="l" defTabSz="749899" rtl="0" eaLnBrk="1" latinLnBrk="0" hangingPunct="1">
        <a:defRPr sz="14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quare of red and blue dots&#10;&#10;Description automatically generated">
            <a:extLst>
              <a:ext uri="{FF2B5EF4-FFF2-40B4-BE49-F238E27FC236}">
                <a16:creationId xmlns:a16="http://schemas.microsoft.com/office/drawing/2014/main" id="{308A0DA4-DDBC-D404-C74F-5D668A976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6" y="0"/>
            <a:ext cx="7499882" cy="6858000"/>
          </a:xfrm>
          <a:prstGeom prst="rect">
            <a:avLst/>
          </a:prstGeom>
        </p:spPr>
      </p:pic>
      <p:sp>
        <p:nvSpPr>
          <p:cNvPr id="6" name="Arc 5">
            <a:extLst>
              <a:ext uri="{FF2B5EF4-FFF2-40B4-BE49-F238E27FC236}">
                <a16:creationId xmlns:a16="http://schemas.microsoft.com/office/drawing/2014/main" id="{78A8A9B7-BA28-7846-1038-DD418847743A}"/>
              </a:ext>
            </a:extLst>
          </p:cNvPr>
          <p:cNvSpPr/>
          <p:nvPr/>
        </p:nvSpPr>
        <p:spPr>
          <a:xfrm rot="16200000">
            <a:off x="1119688" y="452847"/>
            <a:ext cx="687977" cy="722811"/>
          </a:xfrm>
          <a:prstGeom prst="arc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F01051-3126-E2B7-C74A-340545F67DDE}"/>
              </a:ext>
            </a:extLst>
          </p:cNvPr>
          <p:cNvSpPr txBox="1"/>
          <p:nvPr/>
        </p:nvSpPr>
        <p:spPr>
          <a:xfrm>
            <a:off x="1463676" y="347153"/>
            <a:ext cx="9172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junho de 2024</a:t>
            </a: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527B5CEB-C7E5-A5B8-CA7A-F5890E986773}"/>
              </a:ext>
            </a:extLst>
          </p:cNvPr>
          <p:cNvSpPr/>
          <p:nvPr/>
        </p:nvSpPr>
        <p:spPr>
          <a:xfrm rot="156897">
            <a:off x="3187974" y="3592287"/>
            <a:ext cx="687977" cy="722811"/>
          </a:xfrm>
          <a:prstGeom prst="arc">
            <a:avLst>
              <a:gd name="adj1" fmla="val 16200000"/>
              <a:gd name="adj2" fmla="val 19418577"/>
            </a:avLst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185241-AA8B-CB31-3A2D-1EF2163B5C18}"/>
              </a:ext>
            </a:extLst>
          </p:cNvPr>
          <p:cNvSpPr txBox="1"/>
          <p:nvPr/>
        </p:nvSpPr>
        <p:spPr>
          <a:xfrm>
            <a:off x="3760985" y="3707471"/>
            <a:ext cx="8835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julho de 1997</a:t>
            </a: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0595328A-A3FA-600C-3644-26F0E3BCEB1B}"/>
              </a:ext>
            </a:extLst>
          </p:cNvPr>
          <p:cNvSpPr/>
          <p:nvPr/>
        </p:nvSpPr>
        <p:spPr>
          <a:xfrm rot="16200000">
            <a:off x="3310974" y="3885103"/>
            <a:ext cx="185509" cy="4819761"/>
          </a:xfrm>
          <a:prstGeom prst="leftBrace">
            <a:avLst>
              <a:gd name="adj1" fmla="val 60445"/>
              <a:gd name="adj2" fmla="val 49819"/>
            </a:avLst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BE3638-65D6-E7E1-AFBA-453AA256BE85}"/>
              </a:ext>
            </a:extLst>
          </p:cNvPr>
          <p:cNvSpPr txBox="1"/>
          <p:nvPr/>
        </p:nvSpPr>
        <p:spPr>
          <a:xfrm>
            <a:off x="3045637" y="6392092"/>
            <a:ext cx="7040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Pandemia</a:t>
            </a:r>
          </a:p>
        </p:txBody>
      </p:sp>
    </p:spTree>
    <p:extLst>
      <p:ext uri="{BB962C8B-B14F-4D97-AF65-F5344CB8AC3E}">
        <p14:creationId xmlns:p14="http://schemas.microsoft.com/office/powerpoint/2010/main" val="93293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</TotalTime>
  <Words>7</Words>
  <Application>Microsoft Macintosh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Tiago Maranhao Barreto Pereira</dc:creator>
  <cp:lastModifiedBy>Tiago Maranhao Barreto Pereira</cp:lastModifiedBy>
  <cp:revision>1</cp:revision>
  <dcterms:created xsi:type="dcterms:W3CDTF">2024-11-08T16:46:25Z</dcterms:created>
  <dcterms:modified xsi:type="dcterms:W3CDTF">2024-11-08T17:03:19Z</dcterms:modified>
</cp:coreProperties>
</file>