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499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82" d="100"/>
          <a:sy n="82" d="100"/>
        </p:scale>
        <p:origin x="20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51" y="1122363"/>
            <a:ext cx="6374448" cy="2387600"/>
          </a:xfrm>
        </p:spPr>
        <p:txBody>
          <a:bodyPr anchor="b"/>
          <a:lstStyle>
            <a:lvl1pPr algn="ctr">
              <a:defRPr sz="4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19" y="3602038"/>
            <a:ext cx="5624513" cy="1655762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50" indent="0" algn="ctr">
              <a:buNone/>
              <a:defRPr sz="1640"/>
            </a:lvl2pPr>
            <a:lvl3pPr marL="749899" indent="0" algn="ctr">
              <a:buNone/>
              <a:defRPr sz="1476"/>
            </a:lvl3pPr>
            <a:lvl4pPr marL="1124849" indent="0" algn="ctr">
              <a:buNone/>
              <a:defRPr sz="1312"/>
            </a:lvl4pPr>
            <a:lvl5pPr marL="1499799" indent="0" algn="ctr">
              <a:buNone/>
              <a:defRPr sz="1312"/>
            </a:lvl5pPr>
            <a:lvl6pPr marL="1874749" indent="0" algn="ctr">
              <a:buNone/>
              <a:defRPr sz="1312"/>
            </a:lvl6pPr>
            <a:lvl7pPr marL="2249698" indent="0" algn="ctr">
              <a:buNone/>
              <a:defRPr sz="1312"/>
            </a:lvl7pPr>
            <a:lvl8pPr marL="2624648" indent="0" algn="ctr">
              <a:buNone/>
              <a:defRPr sz="1312"/>
            </a:lvl8pPr>
            <a:lvl9pPr marL="2999598" indent="0" algn="ctr">
              <a:buNone/>
              <a:defRPr sz="13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6723" y="365125"/>
            <a:ext cx="1617047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581" y="365125"/>
            <a:ext cx="47574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75" y="1709740"/>
            <a:ext cx="6468189" cy="2852737"/>
          </a:xfrm>
        </p:spPr>
        <p:txBody>
          <a:bodyPr anchor="b"/>
          <a:lstStyle>
            <a:lvl1pPr>
              <a:defRPr sz="4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75" y="4589465"/>
            <a:ext cx="6468189" cy="1500187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1pPr>
            <a:lvl2pPr marL="374950" indent="0">
              <a:buNone/>
              <a:defRPr sz="1640">
                <a:solidFill>
                  <a:schemeClr val="tx1">
                    <a:tint val="82000"/>
                  </a:schemeClr>
                </a:solidFill>
              </a:defRPr>
            </a:lvl2pPr>
            <a:lvl3pPr marL="749899" indent="0">
              <a:buNone/>
              <a:defRPr sz="1476">
                <a:solidFill>
                  <a:schemeClr val="tx1">
                    <a:tint val="82000"/>
                  </a:schemeClr>
                </a:solidFill>
              </a:defRPr>
            </a:lvl3pPr>
            <a:lvl4pPr marL="1124849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4pPr>
            <a:lvl5pPr marL="1499799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5pPr>
            <a:lvl6pPr marL="1874749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6pPr>
            <a:lvl7pPr marL="2249698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7pPr>
            <a:lvl8pPr marL="2624648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8pPr>
            <a:lvl9pPr marL="2999598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580" y="1825625"/>
            <a:ext cx="318722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6546" y="1825625"/>
            <a:ext cx="318722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57" y="365126"/>
            <a:ext cx="6468189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58" y="1681163"/>
            <a:ext cx="3172576" cy="823912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50" indent="0">
              <a:buNone/>
              <a:defRPr sz="1640" b="1"/>
            </a:lvl2pPr>
            <a:lvl3pPr marL="749899" indent="0">
              <a:buNone/>
              <a:defRPr sz="1476" b="1"/>
            </a:lvl3pPr>
            <a:lvl4pPr marL="1124849" indent="0">
              <a:buNone/>
              <a:defRPr sz="1312" b="1"/>
            </a:lvl4pPr>
            <a:lvl5pPr marL="1499799" indent="0">
              <a:buNone/>
              <a:defRPr sz="1312" b="1"/>
            </a:lvl5pPr>
            <a:lvl6pPr marL="1874749" indent="0">
              <a:buNone/>
              <a:defRPr sz="1312" b="1"/>
            </a:lvl6pPr>
            <a:lvl7pPr marL="2249698" indent="0">
              <a:buNone/>
              <a:defRPr sz="1312" b="1"/>
            </a:lvl7pPr>
            <a:lvl8pPr marL="2624648" indent="0">
              <a:buNone/>
              <a:defRPr sz="1312" b="1"/>
            </a:lvl8pPr>
            <a:lvl9pPr marL="2999598" indent="0">
              <a:buNone/>
              <a:defRPr sz="13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558" y="2505075"/>
            <a:ext cx="317257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6546" y="1681163"/>
            <a:ext cx="3188201" cy="823912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50" indent="0">
              <a:buNone/>
              <a:defRPr sz="1640" b="1"/>
            </a:lvl2pPr>
            <a:lvl3pPr marL="749899" indent="0">
              <a:buNone/>
              <a:defRPr sz="1476" b="1"/>
            </a:lvl3pPr>
            <a:lvl4pPr marL="1124849" indent="0">
              <a:buNone/>
              <a:defRPr sz="1312" b="1"/>
            </a:lvl4pPr>
            <a:lvl5pPr marL="1499799" indent="0">
              <a:buNone/>
              <a:defRPr sz="1312" b="1"/>
            </a:lvl5pPr>
            <a:lvl6pPr marL="1874749" indent="0">
              <a:buNone/>
              <a:defRPr sz="1312" b="1"/>
            </a:lvl6pPr>
            <a:lvl7pPr marL="2249698" indent="0">
              <a:buNone/>
              <a:defRPr sz="1312" b="1"/>
            </a:lvl7pPr>
            <a:lvl8pPr marL="2624648" indent="0">
              <a:buNone/>
              <a:defRPr sz="1312" b="1"/>
            </a:lvl8pPr>
            <a:lvl9pPr marL="2999598" indent="0">
              <a:buNone/>
              <a:defRPr sz="13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6546" y="2505075"/>
            <a:ext cx="318820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57" y="457200"/>
            <a:ext cx="2418736" cy="160020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201" y="987426"/>
            <a:ext cx="3796546" cy="4873625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557" y="2057400"/>
            <a:ext cx="2418736" cy="3811588"/>
          </a:xfrm>
        </p:spPr>
        <p:txBody>
          <a:bodyPr/>
          <a:lstStyle>
            <a:lvl1pPr marL="0" indent="0">
              <a:buNone/>
              <a:defRPr sz="1312"/>
            </a:lvl1pPr>
            <a:lvl2pPr marL="374950" indent="0">
              <a:buNone/>
              <a:defRPr sz="1148"/>
            </a:lvl2pPr>
            <a:lvl3pPr marL="749899" indent="0">
              <a:buNone/>
              <a:defRPr sz="984"/>
            </a:lvl3pPr>
            <a:lvl4pPr marL="1124849" indent="0">
              <a:buNone/>
              <a:defRPr sz="820"/>
            </a:lvl4pPr>
            <a:lvl5pPr marL="1499799" indent="0">
              <a:buNone/>
              <a:defRPr sz="820"/>
            </a:lvl5pPr>
            <a:lvl6pPr marL="1874749" indent="0">
              <a:buNone/>
              <a:defRPr sz="820"/>
            </a:lvl6pPr>
            <a:lvl7pPr marL="2249698" indent="0">
              <a:buNone/>
              <a:defRPr sz="820"/>
            </a:lvl7pPr>
            <a:lvl8pPr marL="2624648" indent="0">
              <a:buNone/>
              <a:defRPr sz="820"/>
            </a:lvl8pPr>
            <a:lvl9pPr marL="2999598" indent="0">
              <a:buNone/>
              <a:defRPr sz="8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57" y="457200"/>
            <a:ext cx="2418736" cy="160020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8201" y="987426"/>
            <a:ext cx="3796546" cy="4873625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50" indent="0">
              <a:buNone/>
              <a:defRPr sz="2296"/>
            </a:lvl2pPr>
            <a:lvl3pPr marL="749899" indent="0">
              <a:buNone/>
              <a:defRPr sz="1968"/>
            </a:lvl3pPr>
            <a:lvl4pPr marL="1124849" indent="0">
              <a:buNone/>
              <a:defRPr sz="1640"/>
            </a:lvl4pPr>
            <a:lvl5pPr marL="1499799" indent="0">
              <a:buNone/>
              <a:defRPr sz="1640"/>
            </a:lvl5pPr>
            <a:lvl6pPr marL="1874749" indent="0">
              <a:buNone/>
              <a:defRPr sz="1640"/>
            </a:lvl6pPr>
            <a:lvl7pPr marL="2249698" indent="0">
              <a:buNone/>
              <a:defRPr sz="1640"/>
            </a:lvl7pPr>
            <a:lvl8pPr marL="2624648" indent="0">
              <a:buNone/>
              <a:defRPr sz="1640"/>
            </a:lvl8pPr>
            <a:lvl9pPr marL="2999598" indent="0">
              <a:buNone/>
              <a:defRPr sz="16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557" y="2057400"/>
            <a:ext cx="2418736" cy="3811588"/>
          </a:xfrm>
        </p:spPr>
        <p:txBody>
          <a:bodyPr/>
          <a:lstStyle>
            <a:lvl1pPr marL="0" indent="0">
              <a:buNone/>
              <a:defRPr sz="1312"/>
            </a:lvl1pPr>
            <a:lvl2pPr marL="374950" indent="0">
              <a:buNone/>
              <a:defRPr sz="1148"/>
            </a:lvl2pPr>
            <a:lvl3pPr marL="749899" indent="0">
              <a:buNone/>
              <a:defRPr sz="984"/>
            </a:lvl3pPr>
            <a:lvl4pPr marL="1124849" indent="0">
              <a:buNone/>
              <a:defRPr sz="820"/>
            </a:lvl4pPr>
            <a:lvl5pPr marL="1499799" indent="0">
              <a:buNone/>
              <a:defRPr sz="820"/>
            </a:lvl5pPr>
            <a:lvl6pPr marL="1874749" indent="0">
              <a:buNone/>
              <a:defRPr sz="820"/>
            </a:lvl6pPr>
            <a:lvl7pPr marL="2249698" indent="0">
              <a:buNone/>
              <a:defRPr sz="820"/>
            </a:lvl7pPr>
            <a:lvl8pPr marL="2624648" indent="0">
              <a:buNone/>
              <a:defRPr sz="820"/>
            </a:lvl8pPr>
            <a:lvl9pPr marL="2999598" indent="0">
              <a:buNone/>
              <a:defRPr sz="8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581" y="365126"/>
            <a:ext cx="6468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81" y="1825625"/>
            <a:ext cx="6468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580" y="6356352"/>
            <a:ext cx="168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70E8E-9716-6242-A2BA-F24F193A2D0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4160" y="6356352"/>
            <a:ext cx="2531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6416" y="6356352"/>
            <a:ext cx="168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0F61C-E4C8-4247-A31B-EA12B1FFFA2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9899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75" indent="-187475" algn="l" defTabSz="749899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425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374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324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274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222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717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212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707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50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9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84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79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74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698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648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598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quare of red and blue dots&#10;&#10;Description automatically generated">
            <a:extLst>
              <a:ext uri="{FF2B5EF4-FFF2-40B4-BE49-F238E27FC236}">
                <a16:creationId xmlns:a16="http://schemas.microsoft.com/office/drawing/2014/main" id="{308A0DA4-DDBC-D404-C74F-5D668A97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" y="0"/>
            <a:ext cx="7499882" cy="6858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78A8A9B7-BA28-7846-1038-DD418847743A}"/>
              </a:ext>
            </a:extLst>
          </p:cNvPr>
          <p:cNvSpPr/>
          <p:nvPr/>
        </p:nvSpPr>
        <p:spPr>
          <a:xfrm rot="16200000">
            <a:off x="1119688" y="452847"/>
            <a:ext cx="687977" cy="722811"/>
          </a:xfrm>
          <a:prstGeom prst="arc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01051-3126-E2B7-C74A-340545F67DDE}"/>
              </a:ext>
            </a:extLst>
          </p:cNvPr>
          <p:cNvSpPr txBox="1"/>
          <p:nvPr/>
        </p:nvSpPr>
        <p:spPr>
          <a:xfrm>
            <a:off x="1463676" y="347153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junho de 2024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27B5CEB-C7E5-A5B8-CA7A-F5890E986773}"/>
              </a:ext>
            </a:extLst>
          </p:cNvPr>
          <p:cNvSpPr/>
          <p:nvPr/>
        </p:nvSpPr>
        <p:spPr>
          <a:xfrm rot="156897">
            <a:off x="3187974" y="3592287"/>
            <a:ext cx="687977" cy="722811"/>
          </a:xfrm>
          <a:prstGeom prst="arc">
            <a:avLst>
              <a:gd name="adj1" fmla="val 16200000"/>
              <a:gd name="adj2" fmla="val 1941857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85241-AA8B-CB31-3A2D-1EF2163B5C18}"/>
              </a:ext>
            </a:extLst>
          </p:cNvPr>
          <p:cNvSpPr txBox="1"/>
          <p:nvPr/>
        </p:nvSpPr>
        <p:spPr>
          <a:xfrm>
            <a:off x="3760985" y="370747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julho de 1997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595328A-A3FA-600C-3644-26F0E3BCEB1B}"/>
              </a:ext>
            </a:extLst>
          </p:cNvPr>
          <p:cNvSpPr/>
          <p:nvPr/>
        </p:nvSpPr>
        <p:spPr>
          <a:xfrm rot="16200000">
            <a:off x="3310974" y="3885103"/>
            <a:ext cx="185509" cy="4819761"/>
          </a:xfrm>
          <a:prstGeom prst="leftBrace">
            <a:avLst>
              <a:gd name="adj1" fmla="val 60445"/>
              <a:gd name="adj2" fmla="val 49819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E3638-65D6-E7E1-AFBA-453AA256BE85}"/>
              </a:ext>
            </a:extLst>
          </p:cNvPr>
          <p:cNvSpPr txBox="1"/>
          <p:nvPr/>
        </p:nvSpPr>
        <p:spPr>
          <a:xfrm>
            <a:off x="3045637" y="6392092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Pandemia</a:t>
            </a:r>
          </a:p>
        </p:txBody>
      </p:sp>
    </p:spTree>
    <p:extLst>
      <p:ext uri="{BB962C8B-B14F-4D97-AF65-F5344CB8AC3E}">
        <p14:creationId xmlns:p14="http://schemas.microsoft.com/office/powerpoint/2010/main" val="932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</Words>
  <Application>Microsoft Office PowerPoint</Application>
  <PresentationFormat>Personalizar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2</cp:revision>
  <dcterms:created xsi:type="dcterms:W3CDTF">2024-11-08T16:46:25Z</dcterms:created>
  <dcterms:modified xsi:type="dcterms:W3CDTF">2024-11-11T17:41:41Z</dcterms:modified>
</cp:coreProperties>
</file>