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3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8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4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0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2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1D81A-14AD-CE44-B3D9-33FA66F0BC3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5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1D81A-14AD-CE44-B3D9-33FA66F0BC38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DDE86-4ED8-1644-943C-5789C1F12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4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CF8B38B-39DE-3919-0C04-EFC5244F0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B687BC30-6F81-CDDD-84B2-ED0E2C6220BF}"/>
              </a:ext>
            </a:extLst>
          </p:cNvPr>
          <p:cNvSpPr/>
          <p:nvPr/>
        </p:nvSpPr>
        <p:spPr>
          <a:xfrm rot="1657443">
            <a:off x="5772377" y="1991135"/>
            <a:ext cx="634116" cy="775371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6C73A-F844-05B2-E0FE-90D09DD41EA6}"/>
              </a:ext>
            </a:extLst>
          </p:cNvPr>
          <p:cNvSpPr txBox="1"/>
          <p:nvPr/>
        </p:nvSpPr>
        <p:spPr>
          <a:xfrm>
            <a:off x="6379780" y="2101821"/>
            <a:ext cx="695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rotação</a:t>
            </a:r>
            <a:endParaRPr lang="en-US" sz="12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7D191F7-092E-8FCE-94A0-59A44941EAE6}"/>
              </a:ext>
            </a:extLst>
          </p:cNvPr>
          <p:cNvSpPr/>
          <p:nvPr/>
        </p:nvSpPr>
        <p:spPr>
          <a:xfrm rot="16740310">
            <a:off x="6242495" y="2311479"/>
            <a:ext cx="203486" cy="427647"/>
          </a:xfrm>
          <a:prstGeom prst="leftBrace">
            <a:avLst>
              <a:gd name="adj1" fmla="val 68192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3802FC-19A5-379E-E7C0-096206FCFE0B}"/>
              </a:ext>
            </a:extLst>
          </p:cNvPr>
          <p:cNvSpPr txBox="1"/>
          <p:nvPr/>
        </p:nvSpPr>
        <p:spPr>
          <a:xfrm>
            <a:off x="6278688" y="2533285"/>
            <a:ext cx="542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238657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Maranhao Barreto Pereira</dc:creator>
  <cp:lastModifiedBy>Tiago Maranhao Barreto Pereira</cp:lastModifiedBy>
  <cp:revision>1</cp:revision>
  <dcterms:created xsi:type="dcterms:W3CDTF">2024-10-25T17:57:19Z</dcterms:created>
  <dcterms:modified xsi:type="dcterms:W3CDTF">2024-10-25T18:01:23Z</dcterms:modified>
</cp:coreProperties>
</file>