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1D81A-14AD-CE44-B3D9-33FA66F0BC38}" type="datetimeFigureOut">
              <a:rPr lang="en-US" smtClean="0"/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CF8B38B-39DE-3919-0C04-EFC5244F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B687BC30-6F81-CDDD-84B2-ED0E2C6220BF}"/>
              </a:ext>
            </a:extLst>
          </p:cNvPr>
          <p:cNvSpPr/>
          <p:nvPr/>
        </p:nvSpPr>
        <p:spPr>
          <a:xfrm rot="1657443">
            <a:off x="5772377" y="1991135"/>
            <a:ext cx="634116" cy="77537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6C73A-F844-05B2-E0FE-90D09DD41EA6}"/>
              </a:ext>
            </a:extLst>
          </p:cNvPr>
          <p:cNvSpPr txBox="1"/>
          <p:nvPr/>
        </p:nvSpPr>
        <p:spPr>
          <a:xfrm>
            <a:off x="6379780" y="2101821"/>
            <a:ext cx="695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rotação</a:t>
            </a:r>
            <a:endParaRPr lang="en-US" sz="12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7D191F7-092E-8FCE-94A0-59A44941EAE6}"/>
              </a:ext>
            </a:extLst>
          </p:cNvPr>
          <p:cNvSpPr/>
          <p:nvPr/>
        </p:nvSpPr>
        <p:spPr>
          <a:xfrm rot="16740310">
            <a:off x="6242495" y="2311479"/>
            <a:ext cx="203486" cy="427647"/>
          </a:xfrm>
          <a:prstGeom prst="leftBrace">
            <a:avLst>
              <a:gd name="adj1" fmla="val 6819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802FC-19A5-379E-E7C0-096206FCFE0B}"/>
              </a:ext>
            </a:extLst>
          </p:cNvPr>
          <p:cNvSpPr txBox="1"/>
          <p:nvPr/>
        </p:nvSpPr>
        <p:spPr>
          <a:xfrm>
            <a:off x="6278688" y="2533285"/>
            <a:ext cx="5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38657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3E13A-AE9E-150B-8A3D-73D70188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F4DC69E-E581-DC6D-707D-8992CD8F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BCE85339-991F-8974-8512-2EEBE8C19E06}"/>
              </a:ext>
            </a:extLst>
          </p:cNvPr>
          <p:cNvSpPr/>
          <p:nvPr/>
        </p:nvSpPr>
        <p:spPr>
          <a:xfrm rot="425680">
            <a:off x="5800066" y="1302833"/>
            <a:ext cx="634116" cy="775371"/>
          </a:xfrm>
          <a:prstGeom prst="arc">
            <a:avLst>
              <a:gd name="adj1" fmla="val 16200000"/>
              <a:gd name="adj2" fmla="val 1885970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0A9B9-5A89-2DB0-E99C-0F4C746196E3}"/>
              </a:ext>
            </a:extLst>
          </p:cNvPr>
          <p:cNvSpPr txBox="1"/>
          <p:nvPr/>
        </p:nvSpPr>
        <p:spPr>
          <a:xfrm>
            <a:off x="6445820" y="851144"/>
            <a:ext cx="695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rotação</a:t>
            </a:r>
            <a:endParaRPr lang="en-US" sz="12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C7DB5AE-1A87-611C-F551-00121080766D}"/>
              </a:ext>
            </a:extLst>
          </p:cNvPr>
          <p:cNvSpPr/>
          <p:nvPr/>
        </p:nvSpPr>
        <p:spPr>
          <a:xfrm rot="14295367">
            <a:off x="6346906" y="1575606"/>
            <a:ext cx="197827" cy="515938"/>
          </a:xfrm>
          <a:prstGeom prst="leftBrace">
            <a:avLst>
              <a:gd name="adj1" fmla="val 68192"/>
              <a:gd name="adj2" fmla="val 5345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2F4A5-AD58-9B3E-5EDB-DAFD87601BDE}"/>
              </a:ext>
            </a:extLst>
          </p:cNvPr>
          <p:cNvSpPr txBox="1"/>
          <p:nvPr/>
        </p:nvSpPr>
        <p:spPr>
          <a:xfrm>
            <a:off x="6538305" y="1833575"/>
            <a:ext cx="5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5E43973-5F49-135F-5618-24BD58202202}"/>
              </a:ext>
            </a:extLst>
          </p:cNvPr>
          <p:cNvSpPr/>
          <p:nvPr/>
        </p:nvSpPr>
        <p:spPr>
          <a:xfrm rot="18395713">
            <a:off x="5916470" y="1849300"/>
            <a:ext cx="204801" cy="235361"/>
          </a:xfrm>
          <a:prstGeom prst="leftBrace">
            <a:avLst>
              <a:gd name="adj1" fmla="val 68192"/>
              <a:gd name="adj2" fmla="val 53454"/>
            </a:avLst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C82F6-0B6D-D396-67E6-BFD4696B708C}"/>
              </a:ext>
            </a:extLst>
          </p:cNvPr>
          <p:cNvSpPr txBox="1"/>
          <p:nvPr/>
        </p:nvSpPr>
        <p:spPr>
          <a:xfrm>
            <a:off x="5633545" y="2228193"/>
            <a:ext cx="22039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K, entre 0 (m = p1) e 1 (m = p2)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2E4FA-86BA-0736-80F6-837CF5E87F8F}"/>
              </a:ext>
            </a:extLst>
          </p:cNvPr>
          <p:cNvSpPr txBox="1"/>
          <p:nvPr/>
        </p:nvSpPr>
        <p:spPr>
          <a:xfrm>
            <a:off x="4456488" y="11281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middle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58498-1B12-BBD5-5943-65544D6F7855}"/>
              </a:ext>
            </a:extLst>
          </p:cNvPr>
          <p:cNvSpPr txBox="1"/>
          <p:nvPr/>
        </p:nvSpPr>
        <p:spPr>
          <a:xfrm>
            <a:off x="3242543" y="366143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0070C0"/>
                </a:solidFill>
              </a:rPr>
              <a:t>normal_point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A706B-6442-D9F7-9EB4-1A685C8B71CC}"/>
              </a:ext>
            </a:extLst>
          </p:cNvPr>
          <p:cNvSpPr txBox="1"/>
          <p:nvPr/>
        </p:nvSpPr>
        <p:spPr>
          <a:xfrm>
            <a:off x="4462353" y="302462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dir_point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3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717728-EB17-734A-36E2-83DB04139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hexagon with numbers&#10;&#10;Description automatically generated">
            <a:extLst>
              <a:ext uri="{FF2B5EF4-FFF2-40B4-BE49-F238E27FC236}">
                <a16:creationId xmlns:a16="http://schemas.microsoft.com/office/drawing/2014/main" id="{5C617D06-799F-F92D-28F8-3AA0C7D0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00" y="1600200"/>
            <a:ext cx="3759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3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2418</TotalTime>
  <Words>27</Words>
  <Application>Microsoft Macintosh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Maranhao Barreto Pereira</dc:creator>
  <cp:lastModifiedBy>Tiago Maranhao Barreto Pereira</cp:lastModifiedBy>
  <cp:revision>3</cp:revision>
  <dcterms:created xsi:type="dcterms:W3CDTF">2024-10-25T17:57:19Z</dcterms:created>
  <dcterms:modified xsi:type="dcterms:W3CDTF">2024-11-06T01:45:45Z</dcterms:modified>
</cp:coreProperties>
</file>