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9" r:id="rId3"/>
    <p:sldId id="260" r:id="rId4"/>
    <p:sldId id="261" r:id="rId5"/>
    <p:sldId id="262" r:id="rId6"/>
    <p:sldId id="256" r:id="rId7"/>
    <p:sldId id="264" r:id="rId8"/>
    <p:sldId id="258" r:id="rId9"/>
    <p:sldId id="257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D99C0D-BDB9-4850-9DE0-CAAA10CBB11D}" v="14" dt="2024-10-11T13:43:47.0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94"/>
  </p:normalViewPr>
  <p:slideViewPr>
    <p:cSldViewPr snapToGrid="0">
      <p:cViewPr>
        <p:scale>
          <a:sx n="130" d="100"/>
          <a:sy n="130" d="100"/>
        </p:scale>
        <p:origin x="4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ago Maranhao Barreto Pereira" userId="f37e9a8d-85b7-4d30-8a2b-3725d26bfaef" providerId="ADAL" clId="{79D99C0D-BDB9-4850-9DE0-CAAA10CBB11D}"/>
    <pc:docChg chg="undo custSel addSld delSld modSld sldOrd">
      <pc:chgData name="Tiago Maranhao Barreto Pereira" userId="f37e9a8d-85b7-4d30-8a2b-3725d26bfaef" providerId="ADAL" clId="{79D99C0D-BDB9-4850-9DE0-CAAA10CBB11D}" dt="2024-10-11T13:44:52.975" v="182" actId="1076"/>
      <pc:docMkLst>
        <pc:docMk/>
      </pc:docMkLst>
      <pc:sldChg chg="addSp delSp modSp new mod ord">
        <pc:chgData name="Tiago Maranhao Barreto Pereira" userId="f37e9a8d-85b7-4d30-8a2b-3725d26bfaef" providerId="ADAL" clId="{79D99C0D-BDB9-4850-9DE0-CAAA10CBB11D}" dt="2024-10-11T12:15:02.013" v="36" actId="1076"/>
        <pc:sldMkLst>
          <pc:docMk/>
          <pc:sldMk cId="2105813009" sldId="259"/>
        </pc:sldMkLst>
        <pc:spChg chg="del">
          <ac:chgData name="Tiago Maranhao Barreto Pereira" userId="f37e9a8d-85b7-4d30-8a2b-3725d26bfaef" providerId="ADAL" clId="{79D99C0D-BDB9-4850-9DE0-CAAA10CBB11D}" dt="2024-10-11T12:11:11.122" v="3" actId="478"/>
          <ac:spMkLst>
            <pc:docMk/>
            <pc:sldMk cId="2105813009" sldId="259"/>
            <ac:spMk id="2" creationId="{C2065FC2-5ED7-F405-CB1D-4D528B06BDC3}"/>
          </ac:spMkLst>
        </pc:spChg>
        <pc:spChg chg="del">
          <ac:chgData name="Tiago Maranhao Barreto Pereira" userId="f37e9a8d-85b7-4d30-8a2b-3725d26bfaef" providerId="ADAL" clId="{79D99C0D-BDB9-4850-9DE0-CAAA10CBB11D}" dt="2024-10-11T12:11:11.122" v="3" actId="478"/>
          <ac:spMkLst>
            <pc:docMk/>
            <pc:sldMk cId="2105813009" sldId="259"/>
            <ac:spMk id="3" creationId="{5B19C200-0A41-ED31-2530-0FF0BA57B904}"/>
          </ac:spMkLst>
        </pc:spChg>
        <pc:picChg chg="add del mod">
          <ac:chgData name="Tiago Maranhao Barreto Pereira" userId="f37e9a8d-85b7-4d30-8a2b-3725d26bfaef" providerId="ADAL" clId="{79D99C0D-BDB9-4850-9DE0-CAAA10CBB11D}" dt="2024-10-11T12:14:06.002" v="18" actId="478"/>
          <ac:picMkLst>
            <pc:docMk/>
            <pc:sldMk cId="2105813009" sldId="259"/>
            <ac:picMk id="5" creationId="{98087C4C-D2CD-C36A-1A7C-6B0183B316B8}"/>
          </ac:picMkLst>
        </pc:picChg>
        <pc:picChg chg="add del mod">
          <ac:chgData name="Tiago Maranhao Barreto Pereira" userId="f37e9a8d-85b7-4d30-8a2b-3725d26bfaef" providerId="ADAL" clId="{79D99C0D-BDB9-4850-9DE0-CAAA10CBB11D}" dt="2024-10-11T12:13:25.344" v="12" actId="478"/>
          <ac:picMkLst>
            <pc:docMk/>
            <pc:sldMk cId="2105813009" sldId="259"/>
            <ac:picMk id="7" creationId="{2E4275EC-7844-67FE-7EFA-2014C74724CF}"/>
          </ac:picMkLst>
        </pc:picChg>
        <pc:picChg chg="add del mod">
          <ac:chgData name="Tiago Maranhao Barreto Pereira" userId="f37e9a8d-85b7-4d30-8a2b-3725d26bfaef" providerId="ADAL" clId="{79D99C0D-BDB9-4850-9DE0-CAAA10CBB11D}" dt="2024-10-11T12:14:05.364" v="17" actId="478"/>
          <ac:picMkLst>
            <pc:docMk/>
            <pc:sldMk cId="2105813009" sldId="259"/>
            <ac:picMk id="9" creationId="{9D079A03-6FC6-A358-13F0-71DFAE8174D2}"/>
          </ac:picMkLst>
        </pc:picChg>
        <pc:picChg chg="add del mod">
          <ac:chgData name="Tiago Maranhao Barreto Pereira" userId="f37e9a8d-85b7-4d30-8a2b-3725d26bfaef" providerId="ADAL" clId="{79D99C0D-BDB9-4850-9DE0-CAAA10CBB11D}" dt="2024-10-11T12:14:50.845" v="27" actId="478"/>
          <ac:picMkLst>
            <pc:docMk/>
            <pc:sldMk cId="2105813009" sldId="259"/>
            <ac:picMk id="11" creationId="{BB70DDA1-4568-8C47-56D7-DC80F00941E5}"/>
          </ac:picMkLst>
        </pc:picChg>
        <pc:picChg chg="add del mod">
          <ac:chgData name="Tiago Maranhao Barreto Pereira" userId="f37e9a8d-85b7-4d30-8a2b-3725d26bfaef" providerId="ADAL" clId="{79D99C0D-BDB9-4850-9DE0-CAAA10CBB11D}" dt="2024-10-11T12:14:51.815" v="28" actId="478"/>
          <ac:picMkLst>
            <pc:docMk/>
            <pc:sldMk cId="2105813009" sldId="259"/>
            <ac:picMk id="13" creationId="{AA9CFD7E-FAA0-2A63-F8E0-E71CEE53BD2B}"/>
          </ac:picMkLst>
        </pc:picChg>
        <pc:picChg chg="add mod">
          <ac:chgData name="Tiago Maranhao Barreto Pereira" userId="f37e9a8d-85b7-4d30-8a2b-3725d26bfaef" providerId="ADAL" clId="{79D99C0D-BDB9-4850-9DE0-CAAA10CBB11D}" dt="2024-10-11T12:15:02.013" v="36" actId="1076"/>
          <ac:picMkLst>
            <pc:docMk/>
            <pc:sldMk cId="2105813009" sldId="259"/>
            <ac:picMk id="15" creationId="{098956FB-2D04-69F9-95D3-77E304CFF7BC}"/>
          </ac:picMkLst>
        </pc:picChg>
        <pc:picChg chg="add mod">
          <ac:chgData name="Tiago Maranhao Barreto Pereira" userId="f37e9a8d-85b7-4d30-8a2b-3725d26bfaef" providerId="ADAL" clId="{79D99C0D-BDB9-4850-9DE0-CAAA10CBB11D}" dt="2024-10-11T12:14:59.990" v="35" actId="1076"/>
          <ac:picMkLst>
            <pc:docMk/>
            <pc:sldMk cId="2105813009" sldId="259"/>
            <ac:picMk id="17" creationId="{6E0D201D-8932-5F8D-6D85-8AE76E54FB11}"/>
          </ac:picMkLst>
        </pc:picChg>
      </pc:sldChg>
      <pc:sldChg chg="addSp delSp modSp add mod">
        <pc:chgData name="Tiago Maranhao Barreto Pereira" userId="f37e9a8d-85b7-4d30-8a2b-3725d26bfaef" providerId="ADAL" clId="{79D99C0D-BDB9-4850-9DE0-CAAA10CBB11D}" dt="2024-10-11T12:44:33.142" v="42" actId="962"/>
        <pc:sldMkLst>
          <pc:docMk/>
          <pc:sldMk cId="3782896719" sldId="260"/>
        </pc:sldMkLst>
        <pc:picChg chg="add mod">
          <ac:chgData name="Tiago Maranhao Barreto Pereira" userId="f37e9a8d-85b7-4d30-8a2b-3725d26bfaef" providerId="ADAL" clId="{79D99C0D-BDB9-4850-9DE0-CAAA10CBB11D}" dt="2024-10-11T12:44:33.142" v="42" actId="962"/>
          <ac:picMkLst>
            <pc:docMk/>
            <pc:sldMk cId="3782896719" sldId="260"/>
            <ac:picMk id="3" creationId="{662ABB2B-E9D4-F87C-EFC8-44F6C89BEFE2}"/>
          </ac:picMkLst>
        </pc:picChg>
        <pc:picChg chg="del">
          <ac:chgData name="Tiago Maranhao Barreto Pereira" userId="f37e9a8d-85b7-4d30-8a2b-3725d26bfaef" providerId="ADAL" clId="{79D99C0D-BDB9-4850-9DE0-CAAA10CBB11D}" dt="2024-10-11T12:15:10.966" v="39" actId="478"/>
          <ac:picMkLst>
            <pc:docMk/>
            <pc:sldMk cId="3782896719" sldId="260"/>
            <ac:picMk id="15" creationId="{098956FB-2D04-69F9-95D3-77E304CFF7BC}"/>
          </ac:picMkLst>
        </pc:picChg>
        <pc:picChg chg="del">
          <ac:chgData name="Tiago Maranhao Barreto Pereira" userId="f37e9a8d-85b7-4d30-8a2b-3725d26bfaef" providerId="ADAL" clId="{79D99C0D-BDB9-4850-9DE0-CAAA10CBB11D}" dt="2024-10-11T12:15:10.415" v="38" actId="478"/>
          <ac:picMkLst>
            <pc:docMk/>
            <pc:sldMk cId="3782896719" sldId="260"/>
            <ac:picMk id="17" creationId="{6E0D201D-8932-5F8D-6D85-8AE76E54FB11}"/>
          </ac:picMkLst>
        </pc:picChg>
      </pc:sldChg>
      <pc:sldChg chg="addSp delSp modSp add del mod setBg">
        <pc:chgData name="Tiago Maranhao Barreto Pereira" userId="f37e9a8d-85b7-4d30-8a2b-3725d26bfaef" providerId="ADAL" clId="{79D99C0D-BDB9-4850-9DE0-CAAA10CBB11D}" dt="2024-10-11T13:40:52.827" v="93" actId="1076"/>
        <pc:sldMkLst>
          <pc:docMk/>
          <pc:sldMk cId="3939019644" sldId="261"/>
        </pc:sldMkLst>
        <pc:spChg chg="add del">
          <ac:chgData name="Tiago Maranhao Barreto Pereira" userId="f37e9a8d-85b7-4d30-8a2b-3725d26bfaef" providerId="ADAL" clId="{79D99C0D-BDB9-4850-9DE0-CAAA10CBB11D}" dt="2024-10-11T13:40:20.225" v="84" actId="26606"/>
          <ac:spMkLst>
            <pc:docMk/>
            <pc:sldMk cId="3939019644" sldId="261"/>
            <ac:spMk id="17" creationId="{A9F529C3-C941-49FD-8C67-82F134F64BDB}"/>
          </ac:spMkLst>
        </pc:spChg>
        <pc:spChg chg="add del">
          <ac:chgData name="Tiago Maranhao Barreto Pereira" userId="f37e9a8d-85b7-4d30-8a2b-3725d26bfaef" providerId="ADAL" clId="{79D99C0D-BDB9-4850-9DE0-CAAA10CBB11D}" dt="2024-10-11T13:40:20.225" v="84" actId="26606"/>
          <ac:spMkLst>
            <pc:docMk/>
            <pc:sldMk cId="3939019644" sldId="261"/>
            <ac:spMk id="19" creationId="{20586029-32A0-47E5-9AEC-AE3ABA6B94D0}"/>
          </ac:spMkLst>
        </pc:spChg>
        <pc:picChg chg="del">
          <ac:chgData name="Tiago Maranhao Barreto Pereira" userId="f37e9a8d-85b7-4d30-8a2b-3725d26bfaef" providerId="ADAL" clId="{79D99C0D-BDB9-4850-9DE0-CAAA10CBB11D}" dt="2024-10-11T13:20:05.683" v="46" actId="478"/>
          <ac:picMkLst>
            <pc:docMk/>
            <pc:sldMk cId="3939019644" sldId="261"/>
            <ac:picMk id="3" creationId="{662ABB2B-E9D4-F87C-EFC8-44F6C89BEFE2}"/>
          </ac:picMkLst>
        </pc:picChg>
        <pc:picChg chg="add del mod">
          <ac:chgData name="Tiago Maranhao Barreto Pereira" userId="f37e9a8d-85b7-4d30-8a2b-3725d26bfaef" providerId="ADAL" clId="{79D99C0D-BDB9-4850-9DE0-CAAA10CBB11D}" dt="2024-10-11T13:39:28.422" v="78" actId="478"/>
          <ac:picMkLst>
            <pc:docMk/>
            <pc:sldMk cId="3939019644" sldId="261"/>
            <ac:picMk id="4" creationId="{7BA8EFB4-ED6D-B868-8EEE-2B8596ED2F93}"/>
          </ac:picMkLst>
        </pc:picChg>
        <pc:picChg chg="add del mod">
          <ac:chgData name="Tiago Maranhao Barreto Pereira" userId="f37e9a8d-85b7-4d30-8a2b-3725d26bfaef" providerId="ADAL" clId="{79D99C0D-BDB9-4850-9DE0-CAAA10CBB11D}" dt="2024-10-11T13:38:27.672" v="63" actId="478"/>
          <ac:picMkLst>
            <pc:docMk/>
            <pc:sldMk cId="3939019644" sldId="261"/>
            <ac:picMk id="6" creationId="{0FCA9021-9324-8A61-8C54-D9A4A7A4CF28}"/>
          </ac:picMkLst>
        </pc:picChg>
        <pc:picChg chg="add del mod">
          <ac:chgData name="Tiago Maranhao Barreto Pereira" userId="f37e9a8d-85b7-4d30-8a2b-3725d26bfaef" providerId="ADAL" clId="{79D99C0D-BDB9-4850-9DE0-CAAA10CBB11D}" dt="2024-10-11T13:38:54.569" v="69" actId="478"/>
          <ac:picMkLst>
            <pc:docMk/>
            <pc:sldMk cId="3939019644" sldId="261"/>
            <ac:picMk id="8" creationId="{177565BE-B72C-75E2-28ED-9FC37CDECE84}"/>
          </ac:picMkLst>
        </pc:picChg>
        <pc:picChg chg="add mod ord">
          <ac:chgData name="Tiago Maranhao Barreto Pereira" userId="f37e9a8d-85b7-4d30-8a2b-3725d26bfaef" providerId="ADAL" clId="{79D99C0D-BDB9-4850-9DE0-CAAA10CBB11D}" dt="2024-10-11T13:40:52.827" v="93" actId="1076"/>
          <ac:picMkLst>
            <pc:docMk/>
            <pc:sldMk cId="3939019644" sldId="261"/>
            <ac:picMk id="10" creationId="{79A32B74-24B9-6C80-299C-8A338E555CEE}"/>
          </ac:picMkLst>
        </pc:picChg>
        <pc:picChg chg="add mod">
          <ac:chgData name="Tiago Maranhao Barreto Pereira" userId="f37e9a8d-85b7-4d30-8a2b-3725d26bfaef" providerId="ADAL" clId="{79D99C0D-BDB9-4850-9DE0-CAAA10CBB11D}" dt="2024-10-11T13:40:51.026" v="92" actId="1076"/>
          <ac:picMkLst>
            <pc:docMk/>
            <pc:sldMk cId="3939019644" sldId="261"/>
            <ac:picMk id="12" creationId="{3B2D82A3-95B4-657E-4FED-58954C9A2752}"/>
          </ac:picMkLst>
        </pc:picChg>
        <pc:cxnChg chg="add del">
          <ac:chgData name="Tiago Maranhao Barreto Pereira" userId="f37e9a8d-85b7-4d30-8a2b-3725d26bfaef" providerId="ADAL" clId="{79D99C0D-BDB9-4850-9DE0-CAAA10CBB11D}" dt="2024-10-11T13:40:20.225" v="84" actId="26606"/>
          <ac:cxnSpMkLst>
            <pc:docMk/>
            <pc:sldMk cId="3939019644" sldId="261"/>
            <ac:cxnSpMk id="21" creationId="{8C730EAB-A532-4295-A302-FB4B90DB9F5E}"/>
          </ac:cxnSpMkLst>
        </pc:cxnChg>
      </pc:sldChg>
      <pc:sldChg chg="delSp add del mod">
        <pc:chgData name="Tiago Maranhao Barreto Pereira" userId="f37e9a8d-85b7-4d30-8a2b-3725d26bfaef" providerId="ADAL" clId="{79D99C0D-BDB9-4850-9DE0-CAAA10CBB11D}" dt="2024-10-11T13:40:55.485" v="94" actId="47"/>
        <pc:sldMkLst>
          <pc:docMk/>
          <pc:sldMk cId="2096569196" sldId="262"/>
        </pc:sldMkLst>
        <pc:picChg chg="del">
          <ac:chgData name="Tiago Maranhao Barreto Pereira" userId="f37e9a8d-85b7-4d30-8a2b-3725d26bfaef" providerId="ADAL" clId="{79D99C0D-BDB9-4850-9DE0-CAAA10CBB11D}" dt="2024-10-11T13:39:50.521" v="82" actId="478"/>
          <ac:picMkLst>
            <pc:docMk/>
            <pc:sldMk cId="2096569196" sldId="262"/>
            <ac:picMk id="10" creationId="{79A32B74-24B9-6C80-299C-8A338E555CEE}"/>
          </ac:picMkLst>
        </pc:picChg>
        <pc:picChg chg="del">
          <ac:chgData name="Tiago Maranhao Barreto Pereira" userId="f37e9a8d-85b7-4d30-8a2b-3725d26bfaef" providerId="ADAL" clId="{79D99C0D-BDB9-4850-9DE0-CAAA10CBB11D}" dt="2024-10-11T13:39:52.063" v="83" actId="478"/>
          <ac:picMkLst>
            <pc:docMk/>
            <pc:sldMk cId="2096569196" sldId="262"/>
            <ac:picMk id="12" creationId="{3B2D82A3-95B4-657E-4FED-58954C9A2752}"/>
          </ac:picMkLst>
        </pc:picChg>
      </pc:sldChg>
      <pc:sldChg chg="addSp delSp modSp new mod">
        <pc:chgData name="Tiago Maranhao Barreto Pereira" userId="f37e9a8d-85b7-4d30-8a2b-3725d26bfaef" providerId="ADAL" clId="{79D99C0D-BDB9-4850-9DE0-CAAA10CBB11D}" dt="2024-10-11T13:43:48.016" v="99" actId="962"/>
        <pc:sldMkLst>
          <pc:docMk/>
          <pc:sldMk cId="3264427698" sldId="262"/>
        </pc:sldMkLst>
        <pc:spChg chg="del">
          <ac:chgData name="Tiago Maranhao Barreto Pereira" userId="f37e9a8d-85b7-4d30-8a2b-3725d26bfaef" providerId="ADAL" clId="{79D99C0D-BDB9-4850-9DE0-CAAA10CBB11D}" dt="2024-10-11T13:41:03.131" v="96" actId="478"/>
          <ac:spMkLst>
            <pc:docMk/>
            <pc:sldMk cId="3264427698" sldId="262"/>
            <ac:spMk id="2" creationId="{3C5AAA7A-BF07-4234-8357-B56A2CAF32EA}"/>
          </ac:spMkLst>
        </pc:spChg>
        <pc:spChg chg="del">
          <ac:chgData name="Tiago Maranhao Barreto Pereira" userId="f37e9a8d-85b7-4d30-8a2b-3725d26bfaef" providerId="ADAL" clId="{79D99C0D-BDB9-4850-9DE0-CAAA10CBB11D}" dt="2024-10-11T13:41:03.131" v="96" actId="478"/>
          <ac:spMkLst>
            <pc:docMk/>
            <pc:sldMk cId="3264427698" sldId="262"/>
            <ac:spMk id="3" creationId="{AF41CCB4-15AE-B49F-D958-67E1EA458D9A}"/>
          </ac:spMkLst>
        </pc:spChg>
        <pc:picChg chg="add mod">
          <ac:chgData name="Tiago Maranhao Barreto Pereira" userId="f37e9a8d-85b7-4d30-8a2b-3725d26bfaef" providerId="ADAL" clId="{79D99C0D-BDB9-4850-9DE0-CAAA10CBB11D}" dt="2024-10-11T13:43:48.016" v="99" actId="962"/>
          <ac:picMkLst>
            <pc:docMk/>
            <pc:sldMk cId="3264427698" sldId="262"/>
            <ac:picMk id="5" creationId="{57BB34F8-8253-7EFA-FBDF-73B2B15616AD}"/>
          </ac:picMkLst>
        </pc:picChg>
      </pc:sldChg>
      <pc:sldChg chg="modSp new mod ord">
        <pc:chgData name="Tiago Maranhao Barreto Pereira" userId="f37e9a8d-85b7-4d30-8a2b-3725d26bfaef" providerId="ADAL" clId="{79D99C0D-BDB9-4850-9DE0-CAAA10CBB11D}" dt="2024-10-11T13:44:52.975" v="182" actId="1076"/>
        <pc:sldMkLst>
          <pc:docMk/>
          <pc:sldMk cId="521870190" sldId="263"/>
        </pc:sldMkLst>
        <pc:spChg chg="mod">
          <ac:chgData name="Tiago Maranhao Barreto Pereira" userId="f37e9a8d-85b7-4d30-8a2b-3725d26bfaef" providerId="ADAL" clId="{79D99C0D-BDB9-4850-9DE0-CAAA10CBB11D}" dt="2024-10-11T13:44:52.975" v="182" actId="1076"/>
          <ac:spMkLst>
            <pc:docMk/>
            <pc:sldMk cId="521870190" sldId="263"/>
            <ac:spMk id="2" creationId="{75342122-E232-6095-C1CF-6FDA5AD37CC0}"/>
          </ac:spMkLst>
        </pc:spChg>
        <pc:spChg chg="mod">
          <ac:chgData name="Tiago Maranhao Barreto Pereira" userId="f37e9a8d-85b7-4d30-8a2b-3725d26bfaef" providerId="ADAL" clId="{79D99C0D-BDB9-4850-9DE0-CAAA10CBB11D}" dt="2024-10-11T13:44:42.379" v="180" actId="20577"/>
          <ac:spMkLst>
            <pc:docMk/>
            <pc:sldMk cId="521870190" sldId="263"/>
            <ac:spMk id="3" creationId="{83B95457-72C7-8028-C387-E2FD28C3985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381DB4-5806-A5D7-4202-FD50B3A52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020207-92EE-EC5B-AA9E-9640404B9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1801B6-34FB-0094-C6D4-31F47E929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1149-E706-4ED0-8729-A926476DF1E7}" type="datetimeFigureOut">
              <a:rPr lang="pt-BR" smtClean="0"/>
              <a:t>16/10/2024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15EB44-49E2-BEE7-2EB3-0CE83E6A9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8991DD-69A2-6992-3DE1-E5E4B9039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917D-6E1D-4DD7-97DC-A7C2F839ED1E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7054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E5ACBE-774F-68D4-57D1-13EF4E232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26A1EF8-F5E1-F311-CE69-EE5E7CF05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2D245C-8CDD-2CDA-78E1-2A0392DD5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1149-E706-4ED0-8729-A926476DF1E7}" type="datetimeFigureOut">
              <a:rPr lang="pt-BR" smtClean="0"/>
              <a:t>16/10/2024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5F898A-DF6A-ECC3-D79A-F07C3DDE4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A5FAD8-B2B2-0F08-B6B7-3A28834C2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917D-6E1D-4DD7-97DC-A7C2F839ED1E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1812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7938023-54DB-9FF4-B7AF-781E58D607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F759414-72FF-E50E-5252-53991D81F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A23DDE-C6A6-2618-2B18-9484B7E3F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1149-E706-4ED0-8729-A926476DF1E7}" type="datetimeFigureOut">
              <a:rPr lang="pt-BR" smtClean="0"/>
              <a:t>16/10/2024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42ECC8-0773-FA81-EFE4-7213E2305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581C93-55D4-0B75-E701-B5820B09D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917D-6E1D-4DD7-97DC-A7C2F839ED1E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2379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F65B25-F642-23A9-BC86-57B3CBC01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6B58B3-B8C6-36BE-214F-4CA672FBC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E335D5-7FCD-408E-9B43-A80C700EE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1149-E706-4ED0-8729-A926476DF1E7}" type="datetimeFigureOut">
              <a:rPr lang="pt-BR" smtClean="0"/>
              <a:t>16/10/2024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18DC06-F64D-C343-CAB0-1D535812E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7645EA-960C-FEE5-CC18-ED37B7C9E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917D-6E1D-4DD7-97DC-A7C2F839ED1E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4349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E70532-E7F2-5199-D352-8FFB86E0A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6B006D5-13D0-8326-4E9C-B8C25D680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63E7C3-E52E-BD1C-3F20-660994C09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1149-E706-4ED0-8729-A926476DF1E7}" type="datetimeFigureOut">
              <a:rPr lang="pt-BR" smtClean="0"/>
              <a:t>16/10/2024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3F6454-07E6-D220-4DF4-E11C40C19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781435-38AE-6676-6D1F-F1ADFCBAE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917D-6E1D-4DD7-97DC-A7C2F839ED1E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3987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986672-5D6E-9ABA-28B3-8626E5087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C7B2F2-6ABB-65E3-3A66-AB2454374C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D8B469F-1063-2126-F2BD-DB0B2FC85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186009A-7351-46EC-3AC0-EAC0AF866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1149-E706-4ED0-8729-A926476DF1E7}" type="datetimeFigureOut">
              <a:rPr lang="pt-BR" smtClean="0"/>
              <a:t>16/10/2024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32105CD-D103-52F5-DA43-11D137539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7A011DF-A657-0BE4-6AE9-EBB52006D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917D-6E1D-4DD7-97DC-A7C2F839ED1E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2095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E5BC20-B955-531A-8572-2039067B6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4F62E0-1606-3EA9-0960-F933AEE8A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C875667-D8C7-2B03-98DC-AC83257113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8E451DB-F3EA-BA5B-E3D4-FC4A44A885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4E0CFBB-39EA-3A33-A7FD-8111F4CFB2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2F3D6FC-48F8-ED85-5085-ED9EF13E0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1149-E706-4ED0-8729-A926476DF1E7}" type="datetimeFigureOut">
              <a:rPr lang="pt-BR" smtClean="0"/>
              <a:t>16/10/2024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F9FF8C6-7C94-4D63-ADA0-3124CCB40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AC82391-8C2A-D2E0-2631-BB1BB701C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917D-6E1D-4DD7-97DC-A7C2F839ED1E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5093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828C3F-CB73-D001-3DBB-D184EBECC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F14D948-8FCE-B8C2-AA52-48469D728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1149-E706-4ED0-8729-A926476DF1E7}" type="datetimeFigureOut">
              <a:rPr lang="pt-BR" smtClean="0"/>
              <a:t>16/10/2024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5E1D4FC-C8DD-99F9-684E-D20E24ABC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A265494-9116-7690-568D-E01D6FBBE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917D-6E1D-4DD7-97DC-A7C2F839ED1E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8939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212AFEA-B567-6964-8EFA-24591FE1B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1149-E706-4ED0-8729-A926476DF1E7}" type="datetimeFigureOut">
              <a:rPr lang="pt-BR" smtClean="0"/>
              <a:t>16/10/2024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8E8B36F-8203-95D0-2EAE-196CA84CE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A3A5A40-711F-5B0B-2CF9-59D6DE5F2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917D-6E1D-4DD7-97DC-A7C2F839ED1E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3758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8205AC-F339-6654-3841-08E8486D3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268665-1F32-E112-F1E8-E4B83B1C1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F27150B-8565-E78D-142D-896B18EA9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9CB5E5-DD83-67FA-C3D7-48E511BE7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1149-E706-4ED0-8729-A926476DF1E7}" type="datetimeFigureOut">
              <a:rPr lang="pt-BR" smtClean="0"/>
              <a:t>16/10/2024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70D97D5-353E-9062-1A7F-818A14631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3284993-338D-FEBD-6758-2380E78D0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917D-6E1D-4DD7-97DC-A7C2F839ED1E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338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BBCF2B-49DF-5C08-6274-E6EC2E28D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10AEE78-D959-6ED4-D3AE-DC617DD274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B3366E9-45B1-A12B-D579-D0A588547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D75FF0-4330-8EEA-BAA5-63F815658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1149-E706-4ED0-8729-A926476DF1E7}" type="datetimeFigureOut">
              <a:rPr lang="pt-BR" smtClean="0"/>
              <a:t>16/10/2024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D0E1E3C-0647-9013-5791-20F31C2D2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D98033E-635C-C686-E40F-ACC1FBABC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917D-6E1D-4DD7-97DC-A7C2F839ED1E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2703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676D7BD-4689-FC09-EE90-9E05E864D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F8418E-D1BC-2D9A-ABA9-FA62FB686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43CE1E-C0DD-C511-F8D5-6A41318EB1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541149-E706-4ED0-8729-A926476DF1E7}" type="datetimeFigureOut">
              <a:rPr lang="pt-BR" smtClean="0"/>
              <a:t>16/10/2024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48D348-75C9-4F6A-6EE2-15CD096FEF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F85DDE-6B50-A61E-D2EF-4C61986343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51917D-6E1D-4DD7-97DC-A7C2F839ED1E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3077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342122-E232-6095-C1CF-6FDA5AD37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4048"/>
            <a:ext cx="10515600" cy="1325563"/>
          </a:xfrm>
        </p:spPr>
        <p:txBody>
          <a:bodyPr/>
          <a:lstStyle/>
          <a:p>
            <a:r>
              <a:rPr lang="pt-BR" b="1" dirty="0"/>
              <a:t>Precatórios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B95457-72C7-8028-C387-E2FD28C39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Uma análise preliminar da base do CNJ (Justiças Estaduais)</a:t>
            </a:r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D8FC242-BF24-31FF-8337-676178111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232068"/>
              </p:ext>
            </p:extLst>
          </p:nvPr>
        </p:nvGraphicFramePr>
        <p:xfrm>
          <a:off x="943302" y="2472716"/>
          <a:ext cx="4112172" cy="89154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370724">
                  <a:extLst>
                    <a:ext uri="{9D8B030D-6E8A-4147-A177-3AD203B41FA5}">
                      <a16:colId xmlns:a16="http://schemas.microsoft.com/office/drawing/2014/main" val="3060065528"/>
                    </a:ext>
                  </a:extLst>
                </a:gridCol>
                <a:gridCol w="1370724">
                  <a:extLst>
                    <a:ext uri="{9D8B030D-6E8A-4147-A177-3AD203B41FA5}">
                      <a16:colId xmlns:a16="http://schemas.microsoft.com/office/drawing/2014/main" val="3135694173"/>
                    </a:ext>
                  </a:extLst>
                </a:gridCol>
                <a:gridCol w="1370724">
                  <a:extLst>
                    <a:ext uri="{9D8B030D-6E8A-4147-A177-3AD203B41FA5}">
                      <a16:colId xmlns:a16="http://schemas.microsoft.com/office/drawing/2014/main" val="3277419798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CJF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E" sz="1400" u="none" strike="noStrike">
                          <a:effectLst/>
                        </a:rPr>
                        <a:t>           57 265 mi</a:t>
                      </a:r>
                      <a:endParaRPr lang="en-S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E" sz="1400" u="none" strike="noStrike">
                          <a:effectLst/>
                        </a:rPr>
                        <a:t>94,9%</a:t>
                      </a:r>
                      <a:endParaRPr lang="en-S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7199328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CNJ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E" sz="1400" u="none" strike="noStrike">
                          <a:effectLst/>
                        </a:rPr>
                        <a:t>                3 072 mi</a:t>
                      </a:r>
                      <a:endParaRPr lang="en-S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E" sz="1400" u="none" strike="noStrike">
                          <a:effectLst/>
                        </a:rPr>
                        <a:t>5,1%</a:t>
                      </a:r>
                      <a:endParaRPr lang="en-S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3602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TJDFT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E" sz="1400" u="none" strike="noStrike">
                          <a:effectLst/>
                        </a:rPr>
                        <a:t>                      18 mi</a:t>
                      </a:r>
                      <a:endParaRPr lang="en-S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E" sz="1400" u="none" strike="noStrike">
                          <a:effectLst/>
                        </a:rPr>
                        <a:t>0,0%</a:t>
                      </a:r>
                      <a:endParaRPr lang="en-S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568878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Total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E" sz="1400" u="none" strike="noStrike">
                          <a:effectLst/>
                        </a:rPr>
                        <a:t>             60 355 mi </a:t>
                      </a:r>
                      <a:endParaRPr lang="en-SE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E" sz="1400" u="none" strike="noStrike">
                          <a:effectLst/>
                        </a:rPr>
                        <a:t>100,0%</a:t>
                      </a:r>
                      <a:endParaRPr lang="en-SE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5030"/>
                  </a:ext>
                </a:extLst>
              </a:tr>
            </a:tbl>
          </a:graphicData>
        </a:graphic>
      </p:graphicFrame>
      <p:sp>
        <p:nvSpPr>
          <p:cNvPr id="5" name="Right Arrow 4">
            <a:extLst>
              <a:ext uri="{FF2B5EF4-FFF2-40B4-BE49-F238E27FC236}">
                <a16:creationId xmlns:a16="http://schemas.microsoft.com/office/drawing/2014/main" id="{5197E7F5-1277-4276-1B85-6A355E75E688}"/>
              </a:ext>
            </a:extLst>
          </p:cNvPr>
          <p:cNvSpPr/>
          <p:nvPr/>
        </p:nvSpPr>
        <p:spPr>
          <a:xfrm>
            <a:off x="651641" y="2743201"/>
            <a:ext cx="186559" cy="136634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870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 descr="Tabela&#10;&#10;Descrição gerada automaticamente">
            <a:extLst>
              <a:ext uri="{FF2B5EF4-FFF2-40B4-BE49-F238E27FC236}">
                <a16:creationId xmlns:a16="http://schemas.microsoft.com/office/drawing/2014/main" id="{098956FB-2D04-69F9-95D3-77E304CFF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670" y="0"/>
            <a:ext cx="4898572" cy="6858000"/>
          </a:xfrm>
          <a:prstGeom prst="rect">
            <a:avLst/>
          </a:prstGeom>
        </p:spPr>
      </p:pic>
      <p:pic>
        <p:nvPicPr>
          <p:cNvPr id="17" name="Imagem 16" descr="Tabela&#10;&#10;Descrição gerada automaticamente">
            <a:extLst>
              <a:ext uri="{FF2B5EF4-FFF2-40B4-BE49-F238E27FC236}">
                <a16:creationId xmlns:a16="http://schemas.microsoft.com/office/drawing/2014/main" id="{6E0D201D-8932-5F8D-6D85-8AE76E54F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098" y="0"/>
            <a:ext cx="48985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813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Diagrama&#10;&#10;Descrição gerada automaticamente">
            <a:extLst>
              <a:ext uri="{FF2B5EF4-FFF2-40B4-BE49-F238E27FC236}">
                <a16:creationId xmlns:a16="http://schemas.microsoft.com/office/drawing/2014/main" id="{662ABB2B-E9D4-F87C-EFC8-44F6C89BE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896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Gráfico, Gráfico de barras&#10;&#10;Descrição gerada automaticamente">
            <a:extLst>
              <a:ext uri="{FF2B5EF4-FFF2-40B4-BE49-F238E27FC236}">
                <a16:creationId xmlns:a16="http://schemas.microsoft.com/office/drawing/2014/main" id="{3B2D82A3-95B4-657E-4FED-58954C9A27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0832"/>
            <a:ext cx="6120000" cy="3671998"/>
          </a:xfrm>
          <a:prstGeom prst="rect">
            <a:avLst/>
          </a:prstGeom>
        </p:spPr>
      </p:pic>
      <p:pic>
        <p:nvPicPr>
          <p:cNvPr id="10" name="Imagem 9" descr="Gráfico&#10;&#10;Descrição gerada automaticamente">
            <a:extLst>
              <a:ext uri="{FF2B5EF4-FFF2-40B4-BE49-F238E27FC236}">
                <a16:creationId xmlns:a16="http://schemas.microsoft.com/office/drawing/2014/main" id="{79A32B74-24B9-6C80-299C-8A338E555C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895" y="980832"/>
            <a:ext cx="6120000" cy="367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019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Gráfico, Gráfico de caixa estreita&#10;&#10;Descrição gerada automaticamente">
            <a:extLst>
              <a:ext uri="{FF2B5EF4-FFF2-40B4-BE49-F238E27FC236}">
                <a16:creationId xmlns:a16="http://schemas.microsoft.com/office/drawing/2014/main" id="{57BB34F8-8253-7EFA-FBDF-73B2B1561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427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42741994-6A9D-9C86-9CFB-E6BDFC362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"/>
            <a:ext cx="121920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689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B4A42B-568E-0BFC-D504-B453A7E11F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B72DE7B0-367A-7335-1EA8-C3F9CA7F3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"/>
            <a:ext cx="12192000" cy="6502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B76955A-67F1-95A5-10ED-EC9E8F1F9F33}"/>
              </a:ext>
            </a:extLst>
          </p:cNvPr>
          <p:cNvSpPr/>
          <p:nvPr/>
        </p:nvSpPr>
        <p:spPr>
          <a:xfrm>
            <a:off x="9659007" y="672662"/>
            <a:ext cx="588579" cy="88286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E327E6-00A7-491C-67EE-187129B8EAEF}"/>
              </a:ext>
            </a:extLst>
          </p:cNvPr>
          <p:cNvSpPr txBox="1"/>
          <p:nvPr/>
        </p:nvSpPr>
        <p:spPr>
          <a:xfrm>
            <a:off x="6869004" y="0"/>
            <a:ext cx="27930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i="1" dirty="0">
                <a:solidFill>
                  <a:schemeClr val="accent2">
                    <a:lumMod val="50000"/>
                  </a:schemeClr>
                </a:solidFill>
              </a:rPr>
              <a:t>Exemplo de interpretação: no estoque atual de precatórios, há uma grande concentração de valores oriundos de processos judiciais relacionados a “incapacidade laborativa permanente” iniciados entre 2010-2014.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591D13F-0246-B8E0-684B-0F22AEC12297}"/>
              </a:ext>
            </a:extLst>
          </p:cNvPr>
          <p:cNvCxnSpPr>
            <a:stCxn id="3" idx="3"/>
            <a:endCxn id="2" idx="0"/>
          </p:cNvCxnSpPr>
          <p:nvPr/>
        </p:nvCxnSpPr>
        <p:spPr>
          <a:xfrm>
            <a:off x="9662058" y="430887"/>
            <a:ext cx="291239" cy="24177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509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Gráfico&#10;&#10;Descrição gerada automaticamente">
            <a:extLst>
              <a:ext uri="{FF2B5EF4-FFF2-40B4-BE49-F238E27FC236}">
                <a16:creationId xmlns:a16="http://schemas.microsoft.com/office/drawing/2014/main" id="{72F57869-EA3C-4815-42C1-6A7569029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"/>
            <a:ext cx="121920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030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Gráfico, Gráfico de barras&#10;&#10;Descrição gerada automaticamente">
            <a:extLst>
              <a:ext uri="{FF2B5EF4-FFF2-40B4-BE49-F238E27FC236}">
                <a16:creationId xmlns:a16="http://schemas.microsoft.com/office/drawing/2014/main" id="{BB7BDAA3-FD0A-1EEC-839E-7458CB7EDB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"/>
            <a:ext cx="121920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1104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70</Words>
  <Application>Microsoft Macintosh PowerPoint</Application>
  <PresentationFormat>Widescreen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Aptos Narrow</vt:lpstr>
      <vt:lpstr>Arial</vt:lpstr>
      <vt:lpstr>Tema do Office</vt:lpstr>
      <vt:lpstr>Precatórios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Tiago Maranhao Barreto Pereira</dc:creator>
  <cp:lastModifiedBy>Tiago Maranhao Barreto Pereira</cp:lastModifiedBy>
  <cp:revision>2</cp:revision>
  <dcterms:created xsi:type="dcterms:W3CDTF">2024-10-10T19:32:28Z</dcterms:created>
  <dcterms:modified xsi:type="dcterms:W3CDTF">2024-10-16T16:47:17Z</dcterms:modified>
</cp:coreProperties>
</file>