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73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CA82B-429F-0CD0-E0D8-641D40DF5D10}" v="169" dt="2021-11-11T16:08:01.901"/>
    <p1510:client id="{13A75F36-FA03-4CD5-A5DB-201898DA30B6}" v="174" dt="2021-11-11T15:54:21.718"/>
    <p1510:client id="{833DF1AD-D165-2992-0A6A-14F0B4E299BA}" v="986" dt="2021-11-11T16:13:12.917"/>
    <p1510:client id="{8AEFBDD9-8FA4-4B2C-AD72-050C9752BD32}" v="226" dt="2021-11-11T16:14:47.851"/>
    <p1510:client id="{9C63C583-6D63-4C75-8E77-6BFFD2541A4B}" v="122" dt="2021-11-11T22:46:55.565"/>
    <p1510:client id="{B277E42D-4A42-D033-4D8E-75D4A1E7D1D8}" v="57" dt="2021-11-11T15:59:5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586" y="5276088"/>
            <a:ext cx="7357654" cy="1381868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2400" b="1" dirty="0">
                <a:latin typeface="Biome"/>
                <a:cs typeface="Biome"/>
              </a:rPr>
              <a:t>Laboratório de Desenvolvimento de Software</a:t>
            </a:r>
          </a:p>
          <a:p>
            <a:pPr algn="l"/>
            <a:r>
              <a:rPr lang="pt-PT" sz="2400" b="1" dirty="0">
                <a:latin typeface="Biome"/>
                <a:cs typeface="Biome"/>
              </a:rPr>
              <a:t>2º Milestone</a:t>
            </a:r>
          </a:p>
          <a:p>
            <a:pPr algn="l"/>
            <a:r>
              <a:rPr lang="pt-PT" dirty="0">
                <a:latin typeface="Biome"/>
                <a:cs typeface="Biome"/>
              </a:rPr>
              <a:t>2021/2022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15AA8E9-1CF4-47D5-9233-61F42572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7" t="16628" r="21637" b="23023"/>
          <a:stretch/>
        </p:blipFill>
        <p:spPr>
          <a:xfrm>
            <a:off x="905540" y="145641"/>
            <a:ext cx="8120762" cy="48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E342-1E17-4BC2-ACA3-E1E48D47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75" y="48699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8D7318-86A1-48B1-8810-30CD66AF57D8}"/>
              </a:ext>
            </a:extLst>
          </p:cNvPr>
          <p:cNvSpPr txBox="1"/>
          <p:nvPr/>
        </p:nvSpPr>
        <p:spPr>
          <a:xfrm>
            <a:off x="1484311" y="2331098"/>
            <a:ext cx="3333496" cy="13731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F679B2-8731-4063-84AF-E6457EE5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27" y="1884968"/>
            <a:ext cx="6240990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E4EEED-2953-4D0E-9607-22798137BA1A}"/>
              </a:ext>
            </a:extLst>
          </p:cNvPr>
          <p:cNvSpPr txBox="1"/>
          <p:nvPr/>
        </p:nvSpPr>
        <p:spPr>
          <a:xfrm>
            <a:off x="3369224" y="4486671"/>
            <a:ext cx="3296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Tiago Moreira e Pedro Machado</a:t>
            </a:r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96413C-1A7B-4EF3-A72B-EC1CB823BB8C}"/>
              </a:ext>
            </a:extLst>
          </p:cNvPr>
          <p:cNvSpPr txBox="1"/>
          <p:nvPr/>
        </p:nvSpPr>
        <p:spPr>
          <a:xfrm>
            <a:off x="6436274" y="4486671"/>
            <a:ext cx="286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00" b="1" dirty="0"/>
              <a:t>Tiago Gomes e Carlos Meireles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64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7B43-CC28-4EFF-85F8-2263DDC3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8337"/>
            <a:ext cx="10018713" cy="1094975"/>
          </a:xfrm>
        </p:spPr>
        <p:txBody>
          <a:bodyPr/>
          <a:lstStyle/>
          <a:p>
            <a:r>
              <a:rPr lang="pt-PT" dirty="0"/>
              <a:t>Alterações efetuadas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DE06BA-12BF-4595-B08F-9678D466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56" y="1353312"/>
            <a:ext cx="10140567" cy="4873751"/>
          </a:xfrm>
        </p:spPr>
        <p:txBody>
          <a:bodyPr>
            <a:normAutofit fontScale="70000" lnSpcReduction="20000"/>
          </a:bodyPr>
          <a:lstStyle/>
          <a:p>
            <a:pPr lvl="2">
              <a:buClr>
                <a:srgbClr val="1287C3"/>
              </a:buClr>
            </a:pPr>
            <a:endParaRPr lang="pt-PT" dirty="0"/>
          </a:p>
          <a:p>
            <a:pPr lvl="2">
              <a:buClr>
                <a:srgbClr val="1287C3"/>
              </a:buClr>
            </a:pPr>
            <a:endParaRPr lang="pt-PT" dirty="0"/>
          </a:p>
          <a:p>
            <a:pPr lvl="2">
              <a:buClr>
                <a:srgbClr val="1287C3"/>
              </a:buClr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lvl="2">
              <a:buClr>
                <a:srgbClr val="1287C3"/>
              </a:buClr>
            </a:pPr>
            <a:r>
              <a:rPr lang="pt-PT" sz="2600" dirty="0"/>
              <a:t>Neste segundo milestone foram efetuadas algumas revisões e adições aos documentos do projeto, assim como na sua estrutura e arquitetura. </a:t>
            </a:r>
          </a:p>
          <a:p>
            <a:pPr lvl="2">
              <a:buClr>
                <a:srgbClr val="1287C3"/>
              </a:buClr>
            </a:pPr>
            <a:r>
              <a:rPr lang="pt-PT" sz="2600" dirty="0"/>
              <a:t>Foram adicionadas novas funcionalidades ao projeto, editados os mock-ups correspondentes e atualizados os Use case:</a:t>
            </a:r>
          </a:p>
          <a:p>
            <a:pPr lvl="4">
              <a:buClr>
                <a:srgbClr val="1287C3"/>
              </a:buClr>
            </a:pPr>
            <a:r>
              <a:rPr lang="pt-PT" sz="1800" dirty="0"/>
              <a:t>Um admin/ moderador deve ter a capacidade de banir temporariamente ou permanentemente um utilizador de comunicar nos chats da aplicação;</a:t>
            </a:r>
          </a:p>
          <a:p>
            <a:pPr lvl="4">
              <a:buClr>
                <a:srgbClr val="1287C3"/>
              </a:buClr>
            </a:pPr>
            <a:r>
              <a:rPr lang="pt-PT" sz="1800" dirty="0"/>
              <a:t>Um utilizador deve ser capaz de reportar uma mensagem no live chat para que esta seja verificada pelo admin;</a:t>
            </a:r>
          </a:p>
          <a:p>
            <a:pPr lvl="4">
              <a:buClr>
                <a:srgbClr val="1287C3"/>
              </a:buClr>
            </a:pPr>
            <a:r>
              <a:rPr lang="pt-PT" sz="1800" dirty="0"/>
              <a:t>Um utilizador deve ser capaz de alterar a sua palavra passe de modo a garantir a segurança da sua conta;</a:t>
            </a:r>
          </a:p>
          <a:p>
            <a:pPr lvl="2">
              <a:buClr>
                <a:srgbClr val="1287C3"/>
              </a:buClr>
            </a:pPr>
            <a:r>
              <a:rPr lang="pt-PT" sz="2600" dirty="0"/>
              <a:t>Foi também atualizada a arquitetura do projeto, sendo que a base de dados utilizada foi a </a:t>
            </a:r>
            <a:r>
              <a:rPr lang="pt-PT" sz="2600" dirty="0" err="1"/>
              <a:t>SQl</a:t>
            </a:r>
            <a:r>
              <a:rPr lang="pt-PT" sz="2600" dirty="0"/>
              <a:t> Express e não o MySQL como tinha sido dito no milestone anterior.</a:t>
            </a:r>
          </a:p>
          <a:p>
            <a:pPr lvl="2">
              <a:buClr>
                <a:srgbClr val="1287C3"/>
              </a:buClr>
            </a:pPr>
            <a:endParaRPr lang="pt-PT" sz="2600" dirty="0"/>
          </a:p>
          <a:p>
            <a:pPr lvl="2">
              <a:buClr>
                <a:srgbClr val="1287C3"/>
              </a:buClr>
            </a:pPr>
            <a:r>
              <a:rPr lang="pt-PT" sz="2600" dirty="0"/>
              <a:t>Por fim, a wiki do nosso projeto foi também totalmente refeita de modo a conter toda a informação necessária. </a:t>
            </a:r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04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2D1C-33D3-4C39-9FBA-53173969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99" y="356616"/>
            <a:ext cx="10018713" cy="1390185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C09F0B-C116-4262-AF1E-C3280290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10" y="1497039"/>
            <a:ext cx="5961889" cy="47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0A9AF2-7FDC-4E32-A285-0273FDB226B4}"/>
              </a:ext>
            </a:extLst>
          </p:cNvPr>
          <p:cNvSpPr txBox="1"/>
          <p:nvPr/>
        </p:nvSpPr>
        <p:spPr>
          <a:xfrm>
            <a:off x="2286000" y="3013501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45065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Ecrã Panorâmico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Biome</vt:lpstr>
      <vt:lpstr>Corbel</vt:lpstr>
      <vt:lpstr>Parallax</vt:lpstr>
      <vt:lpstr>Apresentação do PowerPoint</vt:lpstr>
      <vt:lpstr>Team Roles</vt:lpstr>
      <vt:lpstr>Alterações efetuadas</vt:lpstr>
      <vt:lpstr>Diagrama de Classes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Tiago Alexandre</cp:lastModifiedBy>
  <cp:revision>31</cp:revision>
  <dcterms:created xsi:type="dcterms:W3CDTF">2021-11-11T15:03:24Z</dcterms:created>
  <dcterms:modified xsi:type="dcterms:W3CDTF">2021-12-14T20:14:44Z</dcterms:modified>
</cp:coreProperties>
</file>