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1" r:id="rId4"/>
    <p:sldId id="274" r:id="rId5"/>
    <p:sldId id="275" r:id="rId6"/>
    <p:sldId id="276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uiz Nunes Baroni" initials="PLNB" lastIdx="1" clrIdx="0">
    <p:extLst>
      <p:ext uri="{19B8F6BF-5375-455C-9EA6-DF929625EA0E}">
        <p15:presenceInfo xmlns:p15="http://schemas.microsoft.com/office/powerpoint/2012/main" userId="Pedro Luiz Nunes Baro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AEB6-FC63-492E-9215-A641FF011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D0966-85E9-459E-991B-07BF1E1B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FBA8-89FB-4EA0-9AD9-06CE830D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9462-E549-4D56-8A20-F0C3B293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D5F9-9E55-4160-AB34-3CE721E9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7D36-ADD3-4273-AC04-2AD4F52D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EF1A7-CFB2-4E4E-8A7F-F9B5B7C9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1B65-29DC-4361-9ACF-8F8FE512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C761-D74A-4FA1-9A65-1F4FDA95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D922-DA4F-4772-B2A7-72F7E0D4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60526-CA06-4641-B033-4E9BB8B8A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F4263-488A-41CE-87D9-BC064F1DB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AC64-C75E-4279-818E-16385525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79EFF-2619-462A-A710-A9BD0286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47CD-EDAD-4D10-B879-D9CA2DE6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92ED-EA76-44CF-BBB7-DE85A415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916A-5EEA-4329-BC58-A780F9FC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3AD6-4513-4C8A-858E-198DD53E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64D5C-BB4F-47CB-9829-FB7B7F96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7F2C-A219-4071-859F-CD88AF26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E945-E6A8-4349-BE29-96AB9113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1CFB-5DFB-4BDD-AFA7-412A1A16C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69C8-294E-4156-AB2B-1EFDFD03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BB63-3A49-4E6B-A22F-B07EA77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AB3D-7A31-481A-AD5F-216C21B6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1519-4FF2-4185-A70D-9588402E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26A7-7823-47B1-AA6D-197928D5C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403DF-EF2A-40A0-801F-5AF566838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DC545-7673-428C-A665-2F26CFA0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8B4EB-8431-4CA6-ADF4-BF2C9FC1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60FD9-57E6-403A-B3EF-F7B0B657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5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C918-3F8A-4835-AA9D-17F94F8F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8FFC-E019-4D32-BD6C-5FB778E7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CFB9-159F-4BC9-83F2-954089E2C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D2C6-1AF4-41CB-8882-8AA374EFD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0B4A8-284E-4EAE-984A-505FBB98A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77F15-1DB2-4A93-B002-7C28E432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986CE-41A4-403E-828C-E1D4C181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19B40-FF9A-46D6-B573-9B300990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6A95-CBE3-42A1-B2E2-31D764B9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2D661-C470-4C85-9F01-58A502D7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90905-DD98-4D01-B819-1130307C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87DA9-2421-4EA1-9C47-84B5A8D4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3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4B600-B998-4186-9404-D6F6B60E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18914-D509-4EA4-98EB-594E1FBF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8B776-24B8-4A9F-84E1-E90D275D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0497-2DA4-487C-B9FA-B3E83002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BD59-BFF6-4DF5-990B-3A1C17822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B409C-C534-4718-9FAA-D956A1EE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2651-6016-48C2-983B-C1048283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6263F-2B21-4425-8265-86DBD9E1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EEC8-01C9-4C37-BC9D-BBC7F59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42CA-C7DF-4A5D-9816-19F51CD2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35C4-029A-457E-8511-26023E642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6C7D-F7B2-4314-8331-08FACA667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2E5C-29C7-4859-8A7F-C20E7C18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898E-B362-448E-A757-6A0D694273C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8867B-198C-4C54-8169-FD6CA9E0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17AC-B699-426D-B698-595B5D7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2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3D050-FD97-4AF7-A977-F6CB4450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E8B8F-4049-4845-AA47-D58CFCDC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FA7B-BE35-4FA2-8893-C771887AD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898E-B362-448E-A757-6A0D694273C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51E7-E728-4151-8777-9693D2CA3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05AC-820F-43AC-A8A9-706B1159C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C5FD-9D73-41EA-9469-76466221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2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958293-9040-4C42-873C-AF9AD4AF96A5}"/>
              </a:ext>
            </a:extLst>
          </p:cNvPr>
          <p:cNvSpPr/>
          <p:nvPr/>
        </p:nvSpPr>
        <p:spPr>
          <a:xfrm>
            <a:off x="1663759" y="3061773"/>
            <a:ext cx="1940768" cy="1082351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Source Code Management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8A771-72ED-485C-BCEB-8A989127CE00}"/>
              </a:ext>
            </a:extLst>
          </p:cNvPr>
          <p:cNvSpPr/>
          <p:nvPr/>
        </p:nvSpPr>
        <p:spPr>
          <a:xfrm>
            <a:off x="4940656" y="3061773"/>
            <a:ext cx="1940768" cy="1082351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Automation Server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2347F-431C-4519-BED5-06D54E1F15A7}"/>
              </a:ext>
            </a:extLst>
          </p:cNvPr>
          <p:cNvSpPr/>
          <p:nvPr/>
        </p:nvSpPr>
        <p:spPr>
          <a:xfrm>
            <a:off x="8402916" y="3064699"/>
            <a:ext cx="1940768" cy="1082351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Artifact Repository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7E5C3A-A788-4620-8FEC-E88C4A31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59" y="2062361"/>
            <a:ext cx="1940768" cy="693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8A1836-7C6A-4C55-8A72-5928F9DE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655" y="2015975"/>
            <a:ext cx="2310691" cy="7859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402968-04D1-4BCF-ACD0-789EBC4B7D78}"/>
              </a:ext>
            </a:extLst>
          </p:cNvPr>
          <p:cNvSpPr txBox="1"/>
          <p:nvPr/>
        </p:nvSpPr>
        <p:spPr>
          <a:xfrm>
            <a:off x="1814303" y="4477684"/>
            <a:ext cx="165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Manage Source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F0F8F4-707E-42AB-B4AF-C1FEA581C0C4}"/>
              </a:ext>
            </a:extLst>
          </p:cNvPr>
          <p:cNvSpPr txBox="1"/>
          <p:nvPr/>
        </p:nvSpPr>
        <p:spPr>
          <a:xfrm>
            <a:off x="5165803" y="4477684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Build and Test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5B919-C59B-4103-824D-8AC7DEB7AACF}"/>
              </a:ext>
            </a:extLst>
          </p:cNvPr>
          <p:cNvSpPr txBox="1"/>
          <p:nvPr/>
        </p:nvSpPr>
        <p:spPr>
          <a:xfrm>
            <a:off x="8486454" y="4477684"/>
            <a:ext cx="17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Manage Release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C3153-5EF6-4F0D-8C1A-15810F16C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434" y="1946963"/>
            <a:ext cx="20002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Checkout SCM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391155" y="358687"/>
            <a:ext cx="14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START PIPELINE</a:t>
            </a:r>
            <a:endParaRPr lang="en-US" b="1" dirty="0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D12B60E1-9A20-4433-AF36-7D810B3D5ED8}"/>
              </a:ext>
            </a:extLst>
          </p:cNvPr>
          <p:cNvSpPr/>
          <p:nvPr/>
        </p:nvSpPr>
        <p:spPr>
          <a:xfrm>
            <a:off x="185001" y="260415"/>
            <a:ext cx="1877212" cy="859258"/>
          </a:xfrm>
          <a:prstGeom prst="wedgeRoundRectCallout">
            <a:avLst>
              <a:gd name="adj1" fmla="val 74600"/>
              <a:gd name="adj2" fmla="val -1433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C05D31-A22A-4BFF-8515-A2E8A4D7FD66}"/>
              </a:ext>
            </a:extLst>
          </p:cNvPr>
          <p:cNvSpPr/>
          <p:nvPr/>
        </p:nvSpPr>
        <p:spPr>
          <a:xfrm>
            <a:off x="9713167" y="3806039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DDD3E20-A6EA-4D14-95A7-D96EC923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993" y="3652182"/>
            <a:ext cx="2096174" cy="388137"/>
          </a:xfrm>
          <a:prstGeom prst="rect">
            <a:avLst/>
          </a:prstGeom>
        </p:spPr>
      </p:pic>
      <p:pic>
        <p:nvPicPr>
          <p:cNvPr id="27" name="Picture 2" descr="Introducing CloudHub, formerly Mule iON | MuleSoft Blog">
            <a:extLst>
              <a:ext uri="{FF2B5EF4-FFF2-40B4-BE49-F238E27FC236}">
                <a16:creationId xmlns:a16="http://schemas.microsoft.com/office/drawing/2014/main" id="{EDCCCDB9-0F0B-40C3-ABC7-8C126B26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927" y="5536512"/>
            <a:ext cx="1922105" cy="7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7E659BC-7A3A-412D-BCC0-BD05C68B65FA}"/>
              </a:ext>
            </a:extLst>
          </p:cNvPr>
          <p:cNvSpPr/>
          <p:nvPr/>
        </p:nvSpPr>
        <p:spPr>
          <a:xfrm>
            <a:off x="7253186" y="3816020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F5AED9-FEA0-412C-AD72-B56680246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690" y="5338548"/>
            <a:ext cx="2116164" cy="116495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013D9-2199-4457-B41F-DF95C41F24E0}"/>
              </a:ext>
            </a:extLst>
          </p:cNvPr>
          <p:cNvGrpSpPr/>
          <p:nvPr/>
        </p:nvGrpSpPr>
        <p:grpSpPr>
          <a:xfrm>
            <a:off x="7674387" y="4404488"/>
            <a:ext cx="987251" cy="899978"/>
            <a:chOff x="8022851" y="1925378"/>
            <a:chExt cx="987251" cy="899978"/>
          </a:xfrm>
        </p:grpSpPr>
        <p:pic>
          <p:nvPicPr>
            <p:cNvPr id="31" name="Picture 2" descr="Jar File Download - fasrtransfer">
              <a:extLst>
                <a:ext uri="{FF2B5EF4-FFF2-40B4-BE49-F238E27FC236}">
                  <a16:creationId xmlns:a16="http://schemas.microsoft.com/office/drawing/2014/main" id="{97AFDF7C-8202-4BEB-80FD-0B3576C7E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MuleSoft data adapter | Temenos Forge">
              <a:extLst>
                <a:ext uri="{FF2B5EF4-FFF2-40B4-BE49-F238E27FC236}">
                  <a16:creationId xmlns:a16="http://schemas.microsoft.com/office/drawing/2014/main" id="{79C4B801-642D-4A70-AE29-FD5068EBF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BBB6FDC-C196-402C-BCF9-A5447AEC4E3B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8A9A386-1BC1-46B3-8B12-2AB30A457F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40C50EC-2DDB-435E-8DB7-11E6283156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257" y="4623259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899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Checkout SCM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896BF4-0394-4FD2-BB5B-13BE6C93910B}"/>
              </a:ext>
            </a:extLst>
          </p:cNvPr>
          <p:cNvCxnSpPr>
            <a:cxnSpLocks/>
          </p:cNvCxnSpPr>
          <p:nvPr/>
        </p:nvCxnSpPr>
        <p:spPr>
          <a:xfrm flipV="1">
            <a:off x="4100375" y="2517469"/>
            <a:ext cx="2707" cy="201062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FF7A74-D14D-4EA5-99C9-D094BE461F57}"/>
              </a:ext>
            </a:extLst>
          </p:cNvPr>
          <p:cNvCxnSpPr>
            <a:cxnSpLocks/>
          </p:cNvCxnSpPr>
          <p:nvPr/>
        </p:nvCxnSpPr>
        <p:spPr>
          <a:xfrm>
            <a:off x="3738851" y="2515857"/>
            <a:ext cx="0" cy="2012238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391155" y="358687"/>
            <a:ext cx="1464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1 - Get source and pom.xml info</a:t>
            </a:r>
            <a:endParaRPr lang="en-US" b="1" dirty="0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D12B60E1-9A20-4433-AF36-7D810B3D5ED8}"/>
              </a:ext>
            </a:extLst>
          </p:cNvPr>
          <p:cNvSpPr/>
          <p:nvPr/>
        </p:nvSpPr>
        <p:spPr>
          <a:xfrm>
            <a:off x="185001" y="260415"/>
            <a:ext cx="1877212" cy="1021602"/>
          </a:xfrm>
          <a:prstGeom prst="wedgeRoundRectCallout">
            <a:avLst>
              <a:gd name="adj1" fmla="val 74600"/>
              <a:gd name="adj2" fmla="val -1433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9769E-9634-4DD7-8F78-E9C4169E6E4D}"/>
              </a:ext>
            </a:extLst>
          </p:cNvPr>
          <p:cNvSpPr/>
          <p:nvPr/>
        </p:nvSpPr>
        <p:spPr>
          <a:xfrm>
            <a:off x="9713167" y="3806039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A175A7-3E4F-409F-81B7-8FCCE993A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993" y="3652182"/>
            <a:ext cx="2096174" cy="388137"/>
          </a:xfrm>
          <a:prstGeom prst="rect">
            <a:avLst/>
          </a:prstGeom>
        </p:spPr>
      </p:pic>
      <p:pic>
        <p:nvPicPr>
          <p:cNvPr id="26" name="Picture 2" descr="Introducing CloudHub, formerly Mule iON | MuleSoft Blog">
            <a:extLst>
              <a:ext uri="{FF2B5EF4-FFF2-40B4-BE49-F238E27FC236}">
                <a16:creationId xmlns:a16="http://schemas.microsoft.com/office/drawing/2014/main" id="{5C443BD1-2A9C-4E42-B797-1AA92CDD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927" y="5536512"/>
            <a:ext cx="1922105" cy="7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D08C85A-68C8-468D-A960-3BD69E2854F5}"/>
              </a:ext>
            </a:extLst>
          </p:cNvPr>
          <p:cNvSpPr/>
          <p:nvPr/>
        </p:nvSpPr>
        <p:spPr>
          <a:xfrm>
            <a:off x="7253186" y="3816020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1864554-69AD-4CF2-B890-2B6B1B99E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690" y="5338548"/>
            <a:ext cx="2116164" cy="116495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AFC659F-04BC-4C36-949F-A857A7AF6356}"/>
              </a:ext>
            </a:extLst>
          </p:cNvPr>
          <p:cNvGrpSpPr/>
          <p:nvPr/>
        </p:nvGrpSpPr>
        <p:grpSpPr>
          <a:xfrm>
            <a:off x="7674387" y="4404488"/>
            <a:ext cx="987251" cy="899978"/>
            <a:chOff x="8022851" y="1925378"/>
            <a:chExt cx="987251" cy="899978"/>
          </a:xfrm>
        </p:grpSpPr>
        <p:pic>
          <p:nvPicPr>
            <p:cNvPr id="30" name="Picture 2" descr="Jar File Download - fasrtransfer">
              <a:extLst>
                <a:ext uri="{FF2B5EF4-FFF2-40B4-BE49-F238E27FC236}">
                  <a16:creationId xmlns:a16="http://schemas.microsoft.com/office/drawing/2014/main" id="{7BF44C94-7985-4484-ACB6-81E4CA448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MuleSoft data adapter | Temenos Forge">
              <a:extLst>
                <a:ext uri="{FF2B5EF4-FFF2-40B4-BE49-F238E27FC236}">
                  <a16:creationId xmlns:a16="http://schemas.microsoft.com/office/drawing/2014/main" id="{62B3A7BE-22C5-4949-A2B7-C4757D7FD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9628972-F0E3-4738-8157-687A2A0610F8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4AADC81-6523-43EB-BA8A-2212D6C5B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7BBC4EF-781F-432E-A95D-B4FEB77A0C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257" y="4623259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239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A4F9B3D-F8DF-4E39-881D-150CDCEA2F5E}"/>
              </a:ext>
            </a:extLst>
          </p:cNvPr>
          <p:cNvGrpSpPr/>
          <p:nvPr/>
        </p:nvGrpSpPr>
        <p:grpSpPr>
          <a:xfrm>
            <a:off x="8029019" y="894951"/>
            <a:ext cx="987251" cy="899978"/>
            <a:chOff x="8022851" y="1925378"/>
            <a:chExt cx="987251" cy="899978"/>
          </a:xfrm>
        </p:grpSpPr>
        <p:pic>
          <p:nvPicPr>
            <p:cNvPr id="37" name="Picture 2" descr="Jar File Download - fasrtransfer">
              <a:extLst>
                <a:ext uri="{FF2B5EF4-FFF2-40B4-BE49-F238E27FC236}">
                  <a16:creationId xmlns:a16="http://schemas.microsoft.com/office/drawing/2014/main" id="{C1227669-1A14-490A-90FE-1351B4B3D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MuleSoft data adapter | Temenos Forge">
              <a:extLst>
                <a:ext uri="{FF2B5EF4-FFF2-40B4-BE49-F238E27FC236}">
                  <a16:creationId xmlns:a16="http://schemas.microsoft.com/office/drawing/2014/main" id="{1CA144E6-35DC-4220-9204-C472DDE78C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 – Copy the Release Artifact from Nexus Releases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FB106-B718-4A22-A490-4512FDB59A96}"/>
              </a:ext>
            </a:extLst>
          </p:cNvPr>
          <p:cNvSpPr/>
          <p:nvPr/>
        </p:nvSpPr>
        <p:spPr>
          <a:xfrm>
            <a:off x="7063386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Download Artifact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1BC497-B83C-458D-A8B6-69E2A515054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562668" y="1974682"/>
            <a:ext cx="250071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1792321"/>
          </a:xfrm>
          <a:prstGeom prst="wedgeRoundRectCallout">
            <a:avLst>
              <a:gd name="adj1" fmla="val 64550"/>
              <a:gd name="adj2" fmla="val -20079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BCBA7-A9AD-4F6D-ABF4-BA9D5A50F453}"/>
              </a:ext>
            </a:extLst>
          </p:cNvPr>
          <p:cNvCxnSpPr>
            <a:cxnSpLocks/>
            <a:stCxn id="12" idx="2"/>
            <a:endCxn id="46" idx="1"/>
          </p:cNvCxnSpPr>
          <p:nvPr/>
        </p:nvCxnSpPr>
        <p:spPr>
          <a:xfrm flipH="1">
            <a:off x="7674387" y="2515857"/>
            <a:ext cx="26205" cy="2107402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C45F6-AA42-44F9-92DC-CEF0904330BD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V="1">
            <a:off x="7966082" y="1794929"/>
            <a:ext cx="702410" cy="260955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950F193-D157-4DCF-B49D-49804AA79D97}"/>
              </a:ext>
            </a:extLst>
          </p:cNvPr>
          <p:cNvSpPr/>
          <p:nvPr/>
        </p:nvSpPr>
        <p:spPr>
          <a:xfrm>
            <a:off x="9713167" y="3806039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8463C01-3524-44EF-966B-B4737F046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993" y="3652182"/>
            <a:ext cx="2096174" cy="388137"/>
          </a:xfrm>
          <a:prstGeom prst="rect">
            <a:avLst/>
          </a:prstGeom>
        </p:spPr>
      </p:pic>
      <p:pic>
        <p:nvPicPr>
          <p:cNvPr id="41" name="Picture 2" descr="Introducing CloudHub, formerly Mule iON | MuleSoft Blog">
            <a:extLst>
              <a:ext uri="{FF2B5EF4-FFF2-40B4-BE49-F238E27FC236}">
                <a16:creationId xmlns:a16="http://schemas.microsoft.com/office/drawing/2014/main" id="{94FABEC1-825E-4964-ACC7-1B21A92ED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927" y="5536512"/>
            <a:ext cx="1922105" cy="7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7CE5277-BDD0-4A22-B3DC-5439A0733F08}"/>
              </a:ext>
            </a:extLst>
          </p:cNvPr>
          <p:cNvSpPr/>
          <p:nvPr/>
        </p:nvSpPr>
        <p:spPr>
          <a:xfrm>
            <a:off x="7253186" y="3816020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30977A4-2AD5-48FA-8CDD-9D7ABC218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7690" y="5338548"/>
            <a:ext cx="2116164" cy="1164959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35FC5A5-D3AB-47F1-B796-7B0513CD8F67}"/>
              </a:ext>
            </a:extLst>
          </p:cNvPr>
          <p:cNvGrpSpPr/>
          <p:nvPr/>
        </p:nvGrpSpPr>
        <p:grpSpPr>
          <a:xfrm>
            <a:off x="7674387" y="4404488"/>
            <a:ext cx="987251" cy="899978"/>
            <a:chOff x="8022851" y="1925378"/>
            <a:chExt cx="987251" cy="899978"/>
          </a:xfrm>
        </p:grpSpPr>
        <p:pic>
          <p:nvPicPr>
            <p:cNvPr id="45" name="Picture 2" descr="Jar File Download - fasrtransfer">
              <a:extLst>
                <a:ext uri="{FF2B5EF4-FFF2-40B4-BE49-F238E27FC236}">
                  <a16:creationId xmlns:a16="http://schemas.microsoft.com/office/drawing/2014/main" id="{66E04ABD-857B-44E1-BCA8-804EE350F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MuleSoft data adapter | Temenos Forge">
              <a:extLst>
                <a:ext uri="{FF2B5EF4-FFF2-40B4-BE49-F238E27FC236}">
                  <a16:creationId xmlns:a16="http://schemas.microsoft.com/office/drawing/2014/main" id="{19635CBF-C5DC-4630-B7E6-8C8A6A2AE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5D1F190-4477-4764-89E5-16F860A2C9DA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DEE2A8E-8929-4FC7-82D8-08C91FBD3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82639D3-685C-4821-82C7-908D3B4448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257" y="4623259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248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 – Get Local Copy of Artifact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1072079"/>
          </a:xfrm>
          <a:prstGeom prst="wedgeRoundRectCallout">
            <a:avLst>
              <a:gd name="adj1" fmla="val 64550"/>
              <a:gd name="adj2" fmla="val -20079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D1D2E-3368-4E1A-BBF8-528BDB7E57E0}"/>
              </a:ext>
            </a:extLst>
          </p:cNvPr>
          <p:cNvSpPr/>
          <p:nvPr/>
        </p:nvSpPr>
        <p:spPr>
          <a:xfrm>
            <a:off x="9580165" y="1442539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Deploy Mule App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D02462-8F9A-464A-B45F-D7DB1D1879AD}"/>
              </a:ext>
            </a:extLst>
          </p:cNvPr>
          <p:cNvCxnSpPr>
            <a:cxnSpLocks/>
            <a:stCxn id="50" idx="3"/>
            <a:endCxn id="18" idx="1"/>
          </p:cNvCxnSpPr>
          <p:nvPr/>
        </p:nvCxnSpPr>
        <p:spPr>
          <a:xfrm>
            <a:off x="8337797" y="1974682"/>
            <a:ext cx="1242368" cy="903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87A6A7-F4BC-4237-908F-918FC4BF4680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9016270" y="1447151"/>
            <a:ext cx="563895" cy="188702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2BB6359-839A-46BC-BDA9-8445C08562EA}"/>
              </a:ext>
            </a:extLst>
          </p:cNvPr>
          <p:cNvSpPr/>
          <p:nvPr/>
        </p:nvSpPr>
        <p:spPr>
          <a:xfrm>
            <a:off x="9713167" y="3806039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1E192D-E3C3-4213-BA2E-C5B9FCAD7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993" y="3652182"/>
            <a:ext cx="2096174" cy="388137"/>
          </a:xfrm>
          <a:prstGeom prst="rect">
            <a:avLst/>
          </a:prstGeom>
        </p:spPr>
      </p:pic>
      <p:pic>
        <p:nvPicPr>
          <p:cNvPr id="25" name="Picture 2" descr="Introducing CloudHub, formerly Mule iON | MuleSoft Blog">
            <a:extLst>
              <a:ext uri="{FF2B5EF4-FFF2-40B4-BE49-F238E27FC236}">
                <a16:creationId xmlns:a16="http://schemas.microsoft.com/office/drawing/2014/main" id="{DA56CFCD-2CAE-4696-8F4A-31668B8C2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927" y="5536512"/>
            <a:ext cx="1922105" cy="7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F51BA91-F83F-408D-B607-B45594503DCE}"/>
              </a:ext>
            </a:extLst>
          </p:cNvPr>
          <p:cNvSpPr/>
          <p:nvPr/>
        </p:nvSpPr>
        <p:spPr>
          <a:xfrm>
            <a:off x="7253186" y="3816020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5264175-7C02-4E0E-96B7-082791F61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690" y="5338548"/>
            <a:ext cx="2116164" cy="116495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3E27BA4-8306-4E00-879E-0A8CD381D3DB}"/>
              </a:ext>
            </a:extLst>
          </p:cNvPr>
          <p:cNvGrpSpPr/>
          <p:nvPr/>
        </p:nvGrpSpPr>
        <p:grpSpPr>
          <a:xfrm>
            <a:off x="7674387" y="4404488"/>
            <a:ext cx="987251" cy="899978"/>
            <a:chOff x="8022851" y="1925378"/>
            <a:chExt cx="987251" cy="899978"/>
          </a:xfrm>
        </p:grpSpPr>
        <p:pic>
          <p:nvPicPr>
            <p:cNvPr id="32" name="Picture 2" descr="Jar File Download - fasrtransfer">
              <a:extLst>
                <a:ext uri="{FF2B5EF4-FFF2-40B4-BE49-F238E27FC236}">
                  <a16:creationId xmlns:a16="http://schemas.microsoft.com/office/drawing/2014/main" id="{693629FE-D163-4635-A49E-F24B5B45B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MuleSoft data adapter | Temenos Forge">
              <a:extLst>
                <a:ext uri="{FF2B5EF4-FFF2-40B4-BE49-F238E27FC236}">
                  <a16:creationId xmlns:a16="http://schemas.microsoft.com/office/drawing/2014/main" id="{8DA99BB5-27BB-463C-A742-4762670851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54374-14F7-41D5-8AFB-DB2347200D73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1951880-1BCA-4BFE-B576-5B2888708D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37470B-721E-45DE-AE21-BA3D0C9BAE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257" y="4623259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16A4A91-DE3C-4FE6-ADFD-77C818591F47}"/>
              </a:ext>
            </a:extLst>
          </p:cNvPr>
          <p:cNvGrpSpPr/>
          <p:nvPr/>
        </p:nvGrpSpPr>
        <p:grpSpPr>
          <a:xfrm>
            <a:off x="8029019" y="894951"/>
            <a:ext cx="987251" cy="899978"/>
            <a:chOff x="8022851" y="1925378"/>
            <a:chExt cx="987251" cy="899978"/>
          </a:xfrm>
        </p:grpSpPr>
        <p:pic>
          <p:nvPicPr>
            <p:cNvPr id="48" name="Picture 2" descr="Jar File Download - fasrtransfer">
              <a:extLst>
                <a:ext uri="{FF2B5EF4-FFF2-40B4-BE49-F238E27FC236}">
                  <a16:creationId xmlns:a16="http://schemas.microsoft.com/office/drawing/2014/main" id="{C7D57905-86BB-4FFD-A73E-558FD2C45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MuleSoft data adapter | Temenos Forge">
              <a:extLst>
                <a:ext uri="{FF2B5EF4-FFF2-40B4-BE49-F238E27FC236}">
                  <a16:creationId xmlns:a16="http://schemas.microsoft.com/office/drawing/2014/main" id="{FD5B033A-47C8-4FDF-A4C8-C2C4AEF5C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6C9376C-D7BC-412D-8221-829CC8BCF477}"/>
              </a:ext>
            </a:extLst>
          </p:cNvPr>
          <p:cNvSpPr/>
          <p:nvPr/>
        </p:nvSpPr>
        <p:spPr>
          <a:xfrm>
            <a:off x="7063386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Download Artifact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87B0C9-7EB0-4A61-9ECF-F6233EBFC02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562668" y="1974682"/>
            <a:ext cx="2500718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96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Checkout SCM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 – Get Local Copy of Artifact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2 – Deploy Mule App to Cloudhub (Runtime Manager)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2230758"/>
          </a:xfrm>
          <a:prstGeom prst="wedgeRoundRectCallout">
            <a:avLst>
              <a:gd name="adj1" fmla="val 65914"/>
              <a:gd name="adj2" fmla="val -28026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4AFD63-5513-44D4-8A06-E39C2870CC8D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>
            <a:off x="10217371" y="2524890"/>
            <a:ext cx="270644" cy="1867151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CCBFEB9-DA3A-4308-9006-CA1B62DA440E}"/>
              </a:ext>
            </a:extLst>
          </p:cNvPr>
          <p:cNvSpPr/>
          <p:nvPr/>
        </p:nvSpPr>
        <p:spPr>
          <a:xfrm>
            <a:off x="9713167" y="3806039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82C647-3EB4-4A4E-B41A-1AA78D1C4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993" y="3652182"/>
            <a:ext cx="2096174" cy="388137"/>
          </a:xfrm>
          <a:prstGeom prst="rect">
            <a:avLst/>
          </a:prstGeom>
        </p:spPr>
      </p:pic>
      <p:pic>
        <p:nvPicPr>
          <p:cNvPr id="31" name="Picture 2" descr="Introducing CloudHub, formerly Mule iON | MuleSoft Blog">
            <a:extLst>
              <a:ext uri="{FF2B5EF4-FFF2-40B4-BE49-F238E27FC236}">
                <a16:creationId xmlns:a16="http://schemas.microsoft.com/office/drawing/2014/main" id="{CD0DB5FD-6277-4E05-AE06-F5D6227E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927" y="5536512"/>
            <a:ext cx="1922105" cy="7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CC46000-BE02-4091-8D77-F95F73E47160}"/>
              </a:ext>
            </a:extLst>
          </p:cNvPr>
          <p:cNvSpPr/>
          <p:nvPr/>
        </p:nvSpPr>
        <p:spPr>
          <a:xfrm>
            <a:off x="7253186" y="3816020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BAE349E-FD36-4320-A10E-07DF32301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690" y="5338548"/>
            <a:ext cx="2116164" cy="116495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C9966A6-2726-4C05-808A-CD36744308A9}"/>
              </a:ext>
            </a:extLst>
          </p:cNvPr>
          <p:cNvGrpSpPr/>
          <p:nvPr/>
        </p:nvGrpSpPr>
        <p:grpSpPr>
          <a:xfrm>
            <a:off x="7674387" y="4404488"/>
            <a:ext cx="987251" cy="899978"/>
            <a:chOff x="8022851" y="1925378"/>
            <a:chExt cx="987251" cy="899978"/>
          </a:xfrm>
        </p:grpSpPr>
        <p:pic>
          <p:nvPicPr>
            <p:cNvPr id="40" name="Picture 2" descr="Jar File Download - fasrtransfer">
              <a:extLst>
                <a:ext uri="{FF2B5EF4-FFF2-40B4-BE49-F238E27FC236}">
                  <a16:creationId xmlns:a16="http://schemas.microsoft.com/office/drawing/2014/main" id="{5D9A8F1C-C0C7-422C-829E-5026A3AED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MuleSoft data adapter | Temenos Forge">
              <a:extLst>
                <a:ext uri="{FF2B5EF4-FFF2-40B4-BE49-F238E27FC236}">
                  <a16:creationId xmlns:a16="http://schemas.microsoft.com/office/drawing/2014/main" id="{9DFB9E0E-F44B-40FC-B855-78860255D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BC9DFFA-CB2D-4F09-8B55-4C4E5F903238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CDEF441-D994-4F13-A9BA-A21D63BE6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E106C98-3238-4BB8-8CF2-4D794C7129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257" y="4623259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3BFFA5E-9A1E-4674-B7FC-FC1C43C2BA12}"/>
              </a:ext>
            </a:extLst>
          </p:cNvPr>
          <p:cNvGrpSpPr/>
          <p:nvPr/>
        </p:nvGrpSpPr>
        <p:grpSpPr>
          <a:xfrm>
            <a:off x="10196320" y="4392041"/>
            <a:ext cx="987251" cy="899978"/>
            <a:chOff x="8022851" y="1925378"/>
            <a:chExt cx="987251" cy="899978"/>
          </a:xfrm>
        </p:grpSpPr>
        <p:pic>
          <p:nvPicPr>
            <p:cNvPr id="49" name="Picture 2" descr="Jar File Download - fasrtransfer">
              <a:extLst>
                <a:ext uri="{FF2B5EF4-FFF2-40B4-BE49-F238E27FC236}">
                  <a16:creationId xmlns:a16="http://schemas.microsoft.com/office/drawing/2014/main" id="{1D8D81FB-2A84-47E7-8273-10F0803AD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MuleSoft data adapter | Temenos Forge">
              <a:extLst>
                <a:ext uri="{FF2B5EF4-FFF2-40B4-BE49-F238E27FC236}">
                  <a16:creationId xmlns:a16="http://schemas.microsoft.com/office/drawing/2014/main" id="{95096D32-B445-4D80-A9D3-A1BDF3A9B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15EEE7D-86D1-4ADB-8DD6-BA749068CE75}"/>
              </a:ext>
            </a:extLst>
          </p:cNvPr>
          <p:cNvSpPr/>
          <p:nvPr/>
        </p:nvSpPr>
        <p:spPr>
          <a:xfrm>
            <a:off x="9580165" y="1442539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Deploy Mule App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B5A503-6ABF-45F2-8E03-015DF3F2CC9F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8337797" y="1974682"/>
            <a:ext cx="1242368" cy="903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1D4CF-AEED-4CD5-9D21-40C2835DBCB4}"/>
              </a:ext>
            </a:extLst>
          </p:cNvPr>
          <p:cNvSpPr/>
          <p:nvPr/>
        </p:nvSpPr>
        <p:spPr>
          <a:xfrm>
            <a:off x="7063386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50000"/>
                  </a:schemeClr>
                </a:solidFill>
              </a:rPr>
              <a:t>Download Artifact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EE5723-B839-4D84-B6DB-EF9522E187C2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562668" y="1974682"/>
            <a:ext cx="2500718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22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Checkout SCM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406A2-B5EA-486E-965D-9B15B45DB4EE}"/>
              </a:ext>
            </a:extLst>
          </p:cNvPr>
          <p:cNvSpPr txBox="1"/>
          <p:nvPr/>
        </p:nvSpPr>
        <p:spPr>
          <a:xfrm>
            <a:off x="185001" y="448050"/>
            <a:ext cx="20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Pipeline END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61C093B-894C-49E3-8D15-AD709CF59F4E}"/>
              </a:ext>
            </a:extLst>
          </p:cNvPr>
          <p:cNvSpPr/>
          <p:nvPr/>
        </p:nvSpPr>
        <p:spPr>
          <a:xfrm>
            <a:off x="185001" y="260414"/>
            <a:ext cx="2052010" cy="737876"/>
          </a:xfrm>
          <a:prstGeom prst="wedgeRoundRectCallout">
            <a:avLst>
              <a:gd name="adj1" fmla="val 65505"/>
              <a:gd name="adj2" fmla="val -740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CBFEB9-DA3A-4308-9006-CA1B62DA440E}"/>
              </a:ext>
            </a:extLst>
          </p:cNvPr>
          <p:cNvSpPr/>
          <p:nvPr/>
        </p:nvSpPr>
        <p:spPr>
          <a:xfrm>
            <a:off x="9713167" y="3806039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82C647-3EB4-4A4E-B41A-1AA78D1C4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993" y="3652182"/>
            <a:ext cx="2096174" cy="388137"/>
          </a:xfrm>
          <a:prstGeom prst="rect">
            <a:avLst/>
          </a:prstGeom>
        </p:spPr>
      </p:pic>
      <p:pic>
        <p:nvPicPr>
          <p:cNvPr id="31" name="Picture 2" descr="Introducing CloudHub, formerly Mule iON | MuleSoft Blog">
            <a:extLst>
              <a:ext uri="{FF2B5EF4-FFF2-40B4-BE49-F238E27FC236}">
                <a16:creationId xmlns:a16="http://schemas.microsoft.com/office/drawing/2014/main" id="{CD0DB5FD-6277-4E05-AE06-F5D6227E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927" y="5536512"/>
            <a:ext cx="1922105" cy="7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CC46000-BE02-4091-8D77-F95F73E47160}"/>
              </a:ext>
            </a:extLst>
          </p:cNvPr>
          <p:cNvSpPr/>
          <p:nvPr/>
        </p:nvSpPr>
        <p:spPr>
          <a:xfrm>
            <a:off x="7253186" y="3816020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BAE349E-FD36-4320-A10E-07DF32301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690" y="5338548"/>
            <a:ext cx="2116164" cy="116495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C9966A6-2726-4C05-808A-CD36744308A9}"/>
              </a:ext>
            </a:extLst>
          </p:cNvPr>
          <p:cNvGrpSpPr/>
          <p:nvPr/>
        </p:nvGrpSpPr>
        <p:grpSpPr>
          <a:xfrm>
            <a:off x="7674387" y="4404488"/>
            <a:ext cx="987251" cy="899978"/>
            <a:chOff x="8022851" y="1925378"/>
            <a:chExt cx="987251" cy="899978"/>
          </a:xfrm>
        </p:grpSpPr>
        <p:pic>
          <p:nvPicPr>
            <p:cNvPr id="40" name="Picture 2" descr="Jar File Download - fasrtransfer">
              <a:extLst>
                <a:ext uri="{FF2B5EF4-FFF2-40B4-BE49-F238E27FC236}">
                  <a16:creationId xmlns:a16="http://schemas.microsoft.com/office/drawing/2014/main" id="{5D9A8F1C-C0C7-422C-829E-5026A3AED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MuleSoft data adapter | Temenos Forge">
              <a:extLst>
                <a:ext uri="{FF2B5EF4-FFF2-40B4-BE49-F238E27FC236}">
                  <a16:creationId xmlns:a16="http://schemas.microsoft.com/office/drawing/2014/main" id="{9DFB9E0E-F44B-40FC-B855-78860255D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BC9DFFA-CB2D-4F09-8B55-4C4E5F903238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CDEF441-D994-4F13-A9BA-A21D63BE6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E106C98-3238-4BB8-8CF2-4D794C7129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257" y="4623259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3BFFA5E-9A1E-4674-B7FC-FC1C43C2BA12}"/>
              </a:ext>
            </a:extLst>
          </p:cNvPr>
          <p:cNvGrpSpPr/>
          <p:nvPr/>
        </p:nvGrpSpPr>
        <p:grpSpPr>
          <a:xfrm>
            <a:off x="10196320" y="4392041"/>
            <a:ext cx="987251" cy="899978"/>
            <a:chOff x="8022851" y="1925378"/>
            <a:chExt cx="987251" cy="899978"/>
          </a:xfrm>
        </p:grpSpPr>
        <p:pic>
          <p:nvPicPr>
            <p:cNvPr id="49" name="Picture 2" descr="Jar File Download - fasrtransfer">
              <a:extLst>
                <a:ext uri="{FF2B5EF4-FFF2-40B4-BE49-F238E27FC236}">
                  <a16:creationId xmlns:a16="http://schemas.microsoft.com/office/drawing/2014/main" id="{1D8D81FB-2A84-47E7-8273-10F0803AD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MuleSoft data adapter | Temenos Forge">
              <a:extLst>
                <a:ext uri="{FF2B5EF4-FFF2-40B4-BE49-F238E27FC236}">
                  <a16:creationId xmlns:a16="http://schemas.microsoft.com/office/drawing/2014/main" id="{95096D32-B445-4D80-A9D3-A1BDF3A9B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C64746E-F86C-4BD9-9B1D-A866CB86FB24}"/>
              </a:ext>
            </a:extLst>
          </p:cNvPr>
          <p:cNvSpPr/>
          <p:nvPr/>
        </p:nvSpPr>
        <p:spPr>
          <a:xfrm>
            <a:off x="9580165" y="1442539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Deploy Mule App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8BD466-D7FB-402F-8473-B49C08C3423D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8337797" y="1974682"/>
            <a:ext cx="1242368" cy="903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AB7934-FEC5-44D1-A005-75926DA9C2EE}"/>
              </a:ext>
            </a:extLst>
          </p:cNvPr>
          <p:cNvSpPr/>
          <p:nvPr/>
        </p:nvSpPr>
        <p:spPr>
          <a:xfrm>
            <a:off x="7063386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Download Artifact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54DB21-FE45-457D-83EB-1429B78BD97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562668" y="1974682"/>
            <a:ext cx="250071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6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B79F9A-38F6-4D65-9BAC-3A0AF408390F}"/>
              </a:ext>
            </a:extLst>
          </p:cNvPr>
          <p:cNvSpPr/>
          <p:nvPr/>
        </p:nvSpPr>
        <p:spPr>
          <a:xfrm>
            <a:off x="2938531" y="820352"/>
            <a:ext cx="8808709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849C1-FCD5-4453-8EB2-677B79F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274990"/>
            <a:ext cx="3003683" cy="1021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C433E-B115-401C-930C-1AA92D305265}"/>
              </a:ext>
            </a:extLst>
          </p:cNvPr>
          <p:cNvSpPr/>
          <p:nvPr/>
        </p:nvSpPr>
        <p:spPr>
          <a:xfrm>
            <a:off x="3288257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Checkout SCM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CBFEB9-DA3A-4308-9006-CA1B62DA440E}"/>
              </a:ext>
            </a:extLst>
          </p:cNvPr>
          <p:cNvSpPr/>
          <p:nvPr/>
        </p:nvSpPr>
        <p:spPr>
          <a:xfrm>
            <a:off x="9713167" y="3806039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82C647-3EB4-4A4E-B41A-1AA78D1C4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993" y="3652182"/>
            <a:ext cx="2096174" cy="388137"/>
          </a:xfrm>
          <a:prstGeom prst="rect">
            <a:avLst/>
          </a:prstGeom>
        </p:spPr>
      </p:pic>
      <p:pic>
        <p:nvPicPr>
          <p:cNvPr id="31" name="Picture 2" descr="Introducing CloudHub, formerly Mule iON | MuleSoft Blog">
            <a:extLst>
              <a:ext uri="{FF2B5EF4-FFF2-40B4-BE49-F238E27FC236}">
                <a16:creationId xmlns:a16="http://schemas.microsoft.com/office/drawing/2014/main" id="{CD0DB5FD-6277-4E05-AE06-F5D6227E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927" y="5536512"/>
            <a:ext cx="1922105" cy="7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CC46000-BE02-4091-8D77-F95F73E47160}"/>
              </a:ext>
            </a:extLst>
          </p:cNvPr>
          <p:cNvSpPr/>
          <p:nvPr/>
        </p:nvSpPr>
        <p:spPr>
          <a:xfrm>
            <a:off x="7253186" y="3816020"/>
            <a:ext cx="1922105" cy="2239887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BAE349E-FD36-4320-A10E-07DF32301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690" y="5338548"/>
            <a:ext cx="2116164" cy="116495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C9966A6-2726-4C05-808A-CD36744308A9}"/>
              </a:ext>
            </a:extLst>
          </p:cNvPr>
          <p:cNvGrpSpPr/>
          <p:nvPr/>
        </p:nvGrpSpPr>
        <p:grpSpPr>
          <a:xfrm>
            <a:off x="7674387" y="4404488"/>
            <a:ext cx="987251" cy="899978"/>
            <a:chOff x="8022851" y="1925378"/>
            <a:chExt cx="987251" cy="899978"/>
          </a:xfrm>
        </p:grpSpPr>
        <p:pic>
          <p:nvPicPr>
            <p:cNvPr id="40" name="Picture 2" descr="Jar File Download - fasrtransfer">
              <a:extLst>
                <a:ext uri="{FF2B5EF4-FFF2-40B4-BE49-F238E27FC236}">
                  <a16:creationId xmlns:a16="http://schemas.microsoft.com/office/drawing/2014/main" id="{5D9A8F1C-C0C7-422C-829E-5026A3AED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MuleSoft data adapter | Temenos Forge">
              <a:extLst>
                <a:ext uri="{FF2B5EF4-FFF2-40B4-BE49-F238E27FC236}">
                  <a16:creationId xmlns:a16="http://schemas.microsoft.com/office/drawing/2014/main" id="{9DFB9E0E-F44B-40FC-B855-78860255D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BC9DFFA-CB2D-4F09-8B55-4C4E5F903238}"/>
              </a:ext>
            </a:extLst>
          </p:cNvPr>
          <p:cNvSpPr/>
          <p:nvPr/>
        </p:nvSpPr>
        <p:spPr>
          <a:xfrm>
            <a:off x="2938532" y="3816020"/>
            <a:ext cx="3621593" cy="2230758"/>
          </a:xfrm>
          <a:prstGeom prst="rect">
            <a:avLst/>
          </a:pr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CDEF441-D994-4F13-A9BA-A21D63BE6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7639" y="5498737"/>
            <a:ext cx="2492094" cy="8900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E106C98-3238-4BB8-8CF2-4D794C7129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257" y="4623259"/>
            <a:ext cx="1276350" cy="381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3BFFA5E-9A1E-4674-B7FC-FC1C43C2BA12}"/>
              </a:ext>
            </a:extLst>
          </p:cNvPr>
          <p:cNvGrpSpPr/>
          <p:nvPr/>
        </p:nvGrpSpPr>
        <p:grpSpPr>
          <a:xfrm>
            <a:off x="10196320" y="4392041"/>
            <a:ext cx="987251" cy="899978"/>
            <a:chOff x="8022851" y="1925378"/>
            <a:chExt cx="987251" cy="899978"/>
          </a:xfrm>
        </p:grpSpPr>
        <p:pic>
          <p:nvPicPr>
            <p:cNvPr id="49" name="Picture 2" descr="Jar File Download - fasrtransfer">
              <a:extLst>
                <a:ext uri="{FF2B5EF4-FFF2-40B4-BE49-F238E27FC236}">
                  <a16:creationId xmlns:a16="http://schemas.microsoft.com/office/drawing/2014/main" id="{1D8D81FB-2A84-47E7-8273-10F0803AD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MuleSoft data adapter | Temenos Forge">
              <a:extLst>
                <a:ext uri="{FF2B5EF4-FFF2-40B4-BE49-F238E27FC236}">
                  <a16:creationId xmlns:a16="http://schemas.microsoft.com/office/drawing/2014/main" id="{95096D32-B445-4D80-A9D3-A1BDF3A9B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C64746E-F86C-4BD9-9B1D-A866CB86FB24}"/>
              </a:ext>
            </a:extLst>
          </p:cNvPr>
          <p:cNvSpPr/>
          <p:nvPr/>
        </p:nvSpPr>
        <p:spPr>
          <a:xfrm>
            <a:off x="9580165" y="1442539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Deploy Mule App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8BD466-D7FB-402F-8473-B49C08C3423D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8337797" y="1974682"/>
            <a:ext cx="1242368" cy="903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AB7934-FEC5-44D1-A005-75926DA9C2EE}"/>
              </a:ext>
            </a:extLst>
          </p:cNvPr>
          <p:cNvSpPr/>
          <p:nvPr/>
        </p:nvSpPr>
        <p:spPr>
          <a:xfrm>
            <a:off x="7063386" y="1433506"/>
            <a:ext cx="1274411" cy="108235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Download Artifact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54DB21-FE45-457D-83EB-1429B78BD97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562668" y="1974682"/>
            <a:ext cx="250071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0BA8D4-7C00-4B22-9370-A45F1201D3D1}"/>
              </a:ext>
            </a:extLst>
          </p:cNvPr>
          <p:cNvSpPr txBox="1"/>
          <p:nvPr/>
        </p:nvSpPr>
        <p:spPr>
          <a:xfrm>
            <a:off x="127220" y="274990"/>
            <a:ext cx="205201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500" b="1" dirty="0"/>
              <a:t>1-Trigger pipeline</a:t>
            </a:r>
          </a:p>
          <a:p>
            <a:pPr algn="ctr">
              <a:spcAft>
                <a:spcPts val="1000"/>
              </a:spcAft>
            </a:pPr>
            <a:r>
              <a:rPr lang="pt-BR" sz="1500" b="1" dirty="0"/>
              <a:t>2-Checkout RELEASE</a:t>
            </a:r>
          </a:p>
          <a:p>
            <a:pPr algn="ctr">
              <a:spcAft>
                <a:spcPts val="1000"/>
              </a:spcAft>
            </a:pPr>
            <a:r>
              <a:rPr lang="pt-BR" sz="1500" b="1" dirty="0"/>
              <a:t>3-Copy Artifact</a:t>
            </a:r>
          </a:p>
          <a:p>
            <a:pPr algn="ctr">
              <a:spcAft>
                <a:spcPts val="1000"/>
              </a:spcAft>
            </a:pPr>
            <a:r>
              <a:rPr lang="pt-BR" sz="1500" b="1" dirty="0"/>
              <a:t>4-Deploy to Mulesoft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139A4C04-9DEF-430B-8968-9B2137D280AD}"/>
              </a:ext>
            </a:extLst>
          </p:cNvPr>
          <p:cNvSpPr/>
          <p:nvPr/>
        </p:nvSpPr>
        <p:spPr>
          <a:xfrm>
            <a:off x="185001" y="260413"/>
            <a:ext cx="2052010" cy="1518053"/>
          </a:xfrm>
          <a:prstGeom prst="wedgeRoundRectCallout">
            <a:avLst>
              <a:gd name="adj1" fmla="val 65914"/>
              <a:gd name="adj2" fmla="val -28026"/>
              <a:gd name="adj3" fmla="val 16667"/>
            </a:avLst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9522E9-C325-47A7-B4EA-95F343D51E53}"/>
              </a:ext>
            </a:extLst>
          </p:cNvPr>
          <p:cNvCxnSpPr>
            <a:cxnSpLocks/>
          </p:cNvCxnSpPr>
          <p:nvPr/>
        </p:nvCxnSpPr>
        <p:spPr>
          <a:xfrm flipV="1">
            <a:off x="4100375" y="2517469"/>
            <a:ext cx="2707" cy="2010626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DC13B5-5B73-4958-B04A-6C9E6F5E423F}"/>
              </a:ext>
            </a:extLst>
          </p:cNvPr>
          <p:cNvCxnSpPr>
            <a:cxnSpLocks/>
          </p:cNvCxnSpPr>
          <p:nvPr/>
        </p:nvCxnSpPr>
        <p:spPr>
          <a:xfrm>
            <a:off x="3738851" y="2515857"/>
            <a:ext cx="0" cy="2012238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eptagon 37">
            <a:extLst>
              <a:ext uri="{FF2B5EF4-FFF2-40B4-BE49-F238E27FC236}">
                <a16:creationId xmlns:a16="http://schemas.microsoft.com/office/drawing/2014/main" id="{02A57247-F30A-4CB4-90DD-C5CF903DA8C6}"/>
              </a:ext>
            </a:extLst>
          </p:cNvPr>
          <p:cNvSpPr/>
          <p:nvPr/>
        </p:nvSpPr>
        <p:spPr>
          <a:xfrm>
            <a:off x="3760588" y="3204313"/>
            <a:ext cx="329747" cy="44786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  <a:endParaRPr lang="en-US" b="1" dirty="0"/>
          </a:p>
        </p:txBody>
      </p:sp>
      <p:sp>
        <p:nvSpPr>
          <p:cNvPr id="45" name="Heptagon 44">
            <a:extLst>
              <a:ext uri="{FF2B5EF4-FFF2-40B4-BE49-F238E27FC236}">
                <a16:creationId xmlns:a16="http://schemas.microsoft.com/office/drawing/2014/main" id="{D35003D8-86C2-4C20-9BA4-46189890B36D}"/>
              </a:ext>
            </a:extLst>
          </p:cNvPr>
          <p:cNvSpPr/>
          <p:nvPr/>
        </p:nvSpPr>
        <p:spPr>
          <a:xfrm>
            <a:off x="2166736" y="2145338"/>
            <a:ext cx="329747" cy="44786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B73FE7-CAE6-4893-83E6-FE41E9A1C7C6}"/>
              </a:ext>
            </a:extLst>
          </p:cNvPr>
          <p:cNvCxnSpPr>
            <a:cxnSpLocks/>
            <a:stCxn id="45" idx="0"/>
            <a:endCxn id="6" idx="1"/>
          </p:cNvCxnSpPr>
          <p:nvPr/>
        </p:nvCxnSpPr>
        <p:spPr>
          <a:xfrm flipV="1">
            <a:off x="2463828" y="1935731"/>
            <a:ext cx="474703" cy="298313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09E034-9B91-4665-8190-867BA8BB7490}"/>
              </a:ext>
            </a:extLst>
          </p:cNvPr>
          <p:cNvGrpSpPr/>
          <p:nvPr/>
        </p:nvGrpSpPr>
        <p:grpSpPr>
          <a:xfrm>
            <a:off x="8029019" y="894951"/>
            <a:ext cx="987251" cy="899978"/>
            <a:chOff x="8022851" y="1925378"/>
            <a:chExt cx="987251" cy="899978"/>
          </a:xfrm>
        </p:grpSpPr>
        <p:pic>
          <p:nvPicPr>
            <p:cNvPr id="51" name="Picture 2" descr="Jar File Download - fasrtransfer">
              <a:extLst>
                <a:ext uri="{FF2B5EF4-FFF2-40B4-BE49-F238E27FC236}">
                  <a16:creationId xmlns:a16="http://schemas.microsoft.com/office/drawing/2014/main" id="{D50E476C-D00B-4811-A872-E1D6606A6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6" y="2129800"/>
              <a:ext cx="695556" cy="6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MuleSoft data adapter | Temenos Forge">
              <a:extLst>
                <a:ext uri="{FF2B5EF4-FFF2-40B4-BE49-F238E27FC236}">
                  <a16:creationId xmlns:a16="http://schemas.microsoft.com/office/drawing/2014/main" id="{2DB02B78-F35C-47B5-92D8-77BC61FF2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51" y="1925378"/>
              <a:ext cx="583389" cy="437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5EC28E-3E00-4E03-8099-8924FAE4412D}"/>
              </a:ext>
            </a:extLst>
          </p:cNvPr>
          <p:cNvCxnSpPr>
            <a:cxnSpLocks/>
          </p:cNvCxnSpPr>
          <p:nvPr/>
        </p:nvCxnSpPr>
        <p:spPr>
          <a:xfrm flipH="1">
            <a:off x="7674387" y="2515857"/>
            <a:ext cx="26205" cy="2107402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DAB229-B440-4230-ADDB-BF0595075074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7966082" y="1794929"/>
            <a:ext cx="702410" cy="2609559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eptagon 54">
            <a:extLst>
              <a:ext uri="{FF2B5EF4-FFF2-40B4-BE49-F238E27FC236}">
                <a16:creationId xmlns:a16="http://schemas.microsoft.com/office/drawing/2014/main" id="{F43DFCF1-A941-48AF-BA44-4CEDB7FF14EB}"/>
              </a:ext>
            </a:extLst>
          </p:cNvPr>
          <p:cNvSpPr/>
          <p:nvPr/>
        </p:nvSpPr>
        <p:spPr>
          <a:xfrm>
            <a:off x="7787722" y="3168660"/>
            <a:ext cx="329747" cy="44786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3</a:t>
            </a:r>
            <a:endParaRPr lang="en-US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FBF564-7F5D-4C0D-A0C5-99B4B0D81CD6}"/>
              </a:ext>
            </a:extLst>
          </p:cNvPr>
          <p:cNvCxnSpPr>
            <a:cxnSpLocks/>
          </p:cNvCxnSpPr>
          <p:nvPr/>
        </p:nvCxnSpPr>
        <p:spPr>
          <a:xfrm>
            <a:off x="10217371" y="2524890"/>
            <a:ext cx="270644" cy="1867151"/>
          </a:xfrm>
          <a:prstGeom prst="straightConnector1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eptagon 56">
            <a:extLst>
              <a:ext uri="{FF2B5EF4-FFF2-40B4-BE49-F238E27FC236}">
                <a16:creationId xmlns:a16="http://schemas.microsoft.com/office/drawing/2014/main" id="{166D3AB4-F623-463A-BFDE-AC235CC02DB4}"/>
              </a:ext>
            </a:extLst>
          </p:cNvPr>
          <p:cNvSpPr/>
          <p:nvPr/>
        </p:nvSpPr>
        <p:spPr>
          <a:xfrm>
            <a:off x="10468989" y="3127384"/>
            <a:ext cx="329747" cy="44786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435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111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Luiz Nunes Baroni</dc:creator>
  <cp:lastModifiedBy>Pedro Luiz Nunes Baroni</cp:lastModifiedBy>
  <cp:revision>149</cp:revision>
  <dcterms:created xsi:type="dcterms:W3CDTF">2021-06-29T08:24:51Z</dcterms:created>
  <dcterms:modified xsi:type="dcterms:W3CDTF">2021-08-06T08:37:47Z</dcterms:modified>
</cp:coreProperties>
</file>