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61" r:id="rId6"/>
    <p:sldId id="281" r:id="rId7"/>
    <p:sldId id="265" r:id="rId8"/>
    <p:sldId id="266" r:id="rId9"/>
    <p:sldId id="267" r:id="rId10"/>
    <p:sldId id="268" r:id="rId11"/>
    <p:sldId id="283" r:id="rId12"/>
    <p:sldId id="285" r:id="rId13"/>
    <p:sldId id="286" r:id="rId14"/>
    <p:sldId id="287" r:id="rId15"/>
    <p:sldId id="288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AEB6-FC63-492E-9215-A641FF011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D0966-85E9-459E-991B-07BF1E1B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FBA8-89FB-4EA0-9AD9-06CE830D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9462-E549-4D56-8A20-F0C3B293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0D5F9-9E55-4160-AB34-3CE721E9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7D36-ADD3-4273-AC04-2AD4F52D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EF1A7-CFB2-4E4E-8A7F-F9B5B7C98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01B65-29DC-4361-9ACF-8F8FE512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5C761-D74A-4FA1-9A65-1F4FDA95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3D922-DA4F-4772-B2A7-72F7E0D4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2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60526-CA06-4641-B033-4E9BB8B8A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F4263-488A-41CE-87D9-BC064F1DB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AC64-C75E-4279-818E-16385525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79EFF-2619-462A-A710-A9BD0286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647CD-EDAD-4D10-B879-D9CA2DE6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92ED-EA76-44CF-BBB7-DE85A415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C916A-5EEA-4329-BC58-A780F9FC5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3AD6-4513-4C8A-858E-198DD53E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64D5C-BB4F-47CB-9829-FB7B7F96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17F2C-A219-4071-859F-CD88AF26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8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E945-E6A8-4349-BE29-96AB9113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1CFB-5DFB-4BDD-AFA7-412A1A16C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669C8-294E-4156-AB2B-1EFDFD03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7BB63-3A49-4E6B-A22F-B07EA77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1AB3D-7A31-481A-AD5F-216C21B6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1519-4FF2-4185-A70D-9588402E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26A7-7823-47B1-AA6D-197928D5C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403DF-EF2A-40A0-801F-5AF566838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DC545-7673-428C-A665-2F26CFA0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8B4EB-8431-4CA6-ADF4-BF2C9FC1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60FD9-57E6-403A-B3EF-F7B0B657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5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C918-3F8A-4835-AA9D-17F94F8F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58FFC-E019-4D32-BD6C-5FB778E7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CFB9-159F-4BC9-83F2-954089E2C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BD2C6-1AF4-41CB-8882-8AA374EFD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0B4A8-284E-4EAE-984A-505FBB98A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77F15-1DB2-4A93-B002-7C28E432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986CE-41A4-403E-828C-E1D4C181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19B40-FF9A-46D6-B573-9B300990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6A95-CBE3-42A1-B2E2-31D764B9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2D661-C470-4C85-9F01-58A502D7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90905-DD98-4D01-B819-1130307C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87DA9-2421-4EA1-9C47-84B5A8D4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3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4B600-B998-4186-9404-D6F6B60E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18914-D509-4EA4-98EB-594E1FBF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8B776-24B8-4A9F-84E1-E90D275D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0497-2DA4-487C-B9FA-B3E83002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BD59-BFF6-4DF5-990B-3A1C17822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B409C-C534-4718-9FAA-D956A1EEC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2651-6016-48C2-983B-C1048283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6263F-2B21-4425-8265-86DBD9E1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7EEC8-01C9-4C37-BC9D-BBC7F599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3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42CA-C7DF-4A5D-9816-19F51CD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35C4-029A-457E-8511-26023E642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6C7D-F7B2-4314-8331-08FACA667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22E5C-29C7-4859-8A7F-C20E7C18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8867B-198C-4C54-8169-FD6CA9E0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17AC-B699-426D-B698-595B5D78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2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3D050-FD97-4AF7-A977-F6CB4450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E8B8F-4049-4845-AA47-D58CFCDCC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2FA7B-BE35-4FA2-8893-C771887AD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B898E-B362-448E-A757-6A0D694273C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51E7-E728-4151-8777-9693D2CA3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305AC-820F-43AC-A8A9-706B1159C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2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12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5" Type="http://schemas.openxmlformats.org/officeDocument/2006/relationships/image" Target="../media/image15.png"/><Relationship Id="rId1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12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5" Type="http://schemas.openxmlformats.org/officeDocument/2006/relationships/image" Target="../media/image15.png"/><Relationship Id="rId1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958293-9040-4C42-873C-AF9AD4AF96A5}"/>
              </a:ext>
            </a:extLst>
          </p:cNvPr>
          <p:cNvSpPr/>
          <p:nvPr/>
        </p:nvSpPr>
        <p:spPr>
          <a:xfrm>
            <a:off x="1663759" y="3061773"/>
            <a:ext cx="1940768" cy="1082351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Source Code Management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E8A771-72ED-485C-BCEB-8A989127CE00}"/>
              </a:ext>
            </a:extLst>
          </p:cNvPr>
          <p:cNvSpPr/>
          <p:nvPr/>
        </p:nvSpPr>
        <p:spPr>
          <a:xfrm>
            <a:off x="4940656" y="3061773"/>
            <a:ext cx="1940768" cy="1082351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Automation Server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2347F-431C-4519-BED5-06D54E1F15A7}"/>
              </a:ext>
            </a:extLst>
          </p:cNvPr>
          <p:cNvSpPr/>
          <p:nvPr/>
        </p:nvSpPr>
        <p:spPr>
          <a:xfrm>
            <a:off x="8402916" y="3064699"/>
            <a:ext cx="1940768" cy="1082351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Artifact Repository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7E5C3A-A788-4620-8FEC-E88C4A31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59" y="2062361"/>
            <a:ext cx="1940768" cy="693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8A1836-7C6A-4C55-8A72-5928F9DE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655" y="2015975"/>
            <a:ext cx="2310691" cy="7859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402968-04D1-4BCF-ACD0-789EBC4B7D78}"/>
              </a:ext>
            </a:extLst>
          </p:cNvPr>
          <p:cNvSpPr txBox="1"/>
          <p:nvPr/>
        </p:nvSpPr>
        <p:spPr>
          <a:xfrm>
            <a:off x="1814303" y="4477684"/>
            <a:ext cx="165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Manage Source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F0F8F4-707E-42AB-B4AF-C1FEA581C0C4}"/>
              </a:ext>
            </a:extLst>
          </p:cNvPr>
          <p:cNvSpPr txBox="1"/>
          <p:nvPr/>
        </p:nvSpPr>
        <p:spPr>
          <a:xfrm>
            <a:off x="5165803" y="4477684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Build and Test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5B919-C59B-4103-824D-8AC7DEB7AACF}"/>
              </a:ext>
            </a:extLst>
          </p:cNvPr>
          <p:cNvSpPr txBox="1"/>
          <p:nvPr/>
        </p:nvSpPr>
        <p:spPr>
          <a:xfrm>
            <a:off x="8486454" y="4477684"/>
            <a:ext cx="177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Manage Release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C3153-5EF6-4F0D-8C1A-15810F16C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434" y="1946963"/>
            <a:ext cx="20002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37A97A-B6AA-49CC-B4B7-42A5DEF010D9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Checkout SCM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48C78-5204-4595-8621-269E926A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30B05C-E9E8-4682-ACBC-1BBE74E13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257" y="4528095"/>
            <a:ext cx="1274411" cy="6286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185001" y="448050"/>
            <a:ext cx="2052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 – Check dependencies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2 – Build Project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3 – Test (Munit)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4 – Publish Coverage Report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FB106-B718-4A22-A490-4512FDB59A96}"/>
              </a:ext>
            </a:extLst>
          </p:cNvPr>
          <p:cNvSpPr/>
          <p:nvPr/>
        </p:nvSpPr>
        <p:spPr>
          <a:xfrm>
            <a:off x="4924191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Build and Test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BC497-B83C-458D-A8B6-69E2A515054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562668" y="1974682"/>
            <a:ext cx="36152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61C093B-894C-49E3-8D15-AD709CF59F4E}"/>
              </a:ext>
            </a:extLst>
          </p:cNvPr>
          <p:cNvSpPr/>
          <p:nvPr/>
        </p:nvSpPr>
        <p:spPr>
          <a:xfrm>
            <a:off x="185001" y="260414"/>
            <a:ext cx="2052010" cy="2902236"/>
          </a:xfrm>
          <a:prstGeom prst="wedgeRoundRectCallout">
            <a:avLst>
              <a:gd name="adj1" fmla="val 64233"/>
              <a:gd name="adj2" fmla="val -32276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D28355-DA28-4D82-B70A-0C04643D297B}"/>
              </a:ext>
            </a:extLst>
          </p:cNvPr>
          <p:cNvGrpSpPr/>
          <p:nvPr/>
        </p:nvGrpSpPr>
        <p:grpSpPr>
          <a:xfrm>
            <a:off x="5963740" y="852453"/>
            <a:ext cx="747481" cy="633522"/>
            <a:chOff x="8035792" y="4779233"/>
            <a:chExt cx="1297294" cy="11645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D4D754F-3709-4641-9B2C-150387CE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5792" y="4779233"/>
              <a:ext cx="710008" cy="755023"/>
            </a:xfrm>
            <a:prstGeom prst="rect">
              <a:avLst/>
            </a:prstGeom>
          </p:spPr>
        </p:pic>
        <p:pic>
          <p:nvPicPr>
            <p:cNvPr id="17" name="Picture 2" descr="HTML File - Free interface icons">
              <a:extLst>
                <a:ext uri="{FF2B5EF4-FFF2-40B4-BE49-F238E27FC236}">
                  <a16:creationId xmlns:a16="http://schemas.microsoft.com/office/drawing/2014/main" id="{0E4BF2A5-2794-4704-B018-645C13DAC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9002" y="5079669"/>
              <a:ext cx="864084" cy="864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FC9619-EC2A-4E30-ACA3-6F9043FDBBA6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flipV="1">
            <a:off x="5561397" y="1057827"/>
            <a:ext cx="402343" cy="375679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D640087-AA5D-46D4-BB7F-2074841FEE6C}"/>
              </a:ext>
            </a:extLst>
          </p:cNvPr>
          <p:cNvSpPr/>
          <p:nvPr/>
        </p:nvSpPr>
        <p:spPr>
          <a:xfrm>
            <a:off x="8125647" y="3806891"/>
            <a:ext cx="3621593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6862F3C-B986-45BD-A0F9-CC7302A504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6823" y="5344255"/>
            <a:ext cx="2116164" cy="11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0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37A97A-B6AA-49CC-B4B7-42A5DEF010D9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Checkout SCM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48C78-5204-4595-8621-269E926A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30B05C-E9E8-4682-ACBC-1BBE74E13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257" y="4528095"/>
            <a:ext cx="1274411" cy="6286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185001" y="448050"/>
            <a:ext cx="2052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1 - Change version from x.-SNAPSHOT to x.y.z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FB106-B718-4A22-A490-4512FDB59A96}"/>
              </a:ext>
            </a:extLst>
          </p:cNvPr>
          <p:cNvSpPr/>
          <p:nvPr/>
        </p:nvSpPr>
        <p:spPr>
          <a:xfrm>
            <a:off x="4924191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Build and Test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BC497-B83C-458D-A8B6-69E2A515054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562668" y="1974682"/>
            <a:ext cx="36152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61C093B-894C-49E3-8D15-AD709CF59F4E}"/>
              </a:ext>
            </a:extLst>
          </p:cNvPr>
          <p:cNvSpPr/>
          <p:nvPr/>
        </p:nvSpPr>
        <p:spPr>
          <a:xfrm>
            <a:off x="185001" y="260414"/>
            <a:ext cx="2052010" cy="1257993"/>
          </a:xfrm>
          <a:prstGeom prst="wedgeRoundRectCallout">
            <a:avLst>
              <a:gd name="adj1" fmla="val 64233"/>
              <a:gd name="adj2" fmla="val -14938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B31A2-A2AD-4BE4-B65C-B4262E49F81A}"/>
              </a:ext>
            </a:extLst>
          </p:cNvPr>
          <p:cNvSpPr/>
          <p:nvPr/>
        </p:nvSpPr>
        <p:spPr>
          <a:xfrm>
            <a:off x="6559156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Release Version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664DA4-8D0B-4A0B-B4F0-B9748D850FA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197633" y="1974682"/>
            <a:ext cx="36152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2B9DE6-BD88-4B78-AF05-A97FB9E803C1}"/>
              </a:ext>
            </a:extLst>
          </p:cNvPr>
          <p:cNvSpPr/>
          <p:nvPr/>
        </p:nvSpPr>
        <p:spPr>
          <a:xfrm>
            <a:off x="8125647" y="3806891"/>
            <a:ext cx="3621593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364AF5-40EB-45E8-B074-ADA381FF7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823" y="5344255"/>
            <a:ext cx="2116164" cy="11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2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37A97A-B6AA-49CC-B4B7-42A5DEF010D9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Checkout SCM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48C78-5204-4595-8621-269E926A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30B05C-E9E8-4682-ACBC-1BBE74E13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257" y="4528095"/>
            <a:ext cx="1274411" cy="6286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185001" y="448050"/>
            <a:ext cx="2052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1 - Change version from x.-SNAPSHOT to x.y.z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2 – Push a release tag to SCM</a:t>
            </a:r>
            <a:endParaRPr lang="en-US" b="1" dirty="0"/>
          </a:p>
          <a:p>
            <a:pPr algn="ctr"/>
            <a:endParaRPr lang="pt-BR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FB106-B718-4A22-A490-4512FDB59A96}"/>
              </a:ext>
            </a:extLst>
          </p:cNvPr>
          <p:cNvSpPr/>
          <p:nvPr/>
        </p:nvSpPr>
        <p:spPr>
          <a:xfrm>
            <a:off x="4924191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Build and Test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BC497-B83C-458D-A8B6-69E2A515054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562668" y="1974682"/>
            <a:ext cx="36152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61C093B-894C-49E3-8D15-AD709CF59F4E}"/>
              </a:ext>
            </a:extLst>
          </p:cNvPr>
          <p:cNvSpPr/>
          <p:nvPr/>
        </p:nvSpPr>
        <p:spPr>
          <a:xfrm>
            <a:off x="185001" y="269745"/>
            <a:ext cx="2052010" cy="2031325"/>
          </a:xfrm>
          <a:prstGeom prst="wedgeRoundRectCallout">
            <a:avLst>
              <a:gd name="adj1" fmla="val 63778"/>
              <a:gd name="adj2" fmla="val -25503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5BCD8-F72F-4565-8299-AF18515F0F7B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 flipH="1">
            <a:off x="5560427" y="2515857"/>
            <a:ext cx="1635935" cy="2136063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DE62F56-62E3-41EB-B72C-47F3DB368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252" y="4651920"/>
            <a:ext cx="1276350" cy="381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2B31A2-A2AD-4BE4-B65C-B4262E49F81A}"/>
              </a:ext>
            </a:extLst>
          </p:cNvPr>
          <p:cNvSpPr/>
          <p:nvPr/>
        </p:nvSpPr>
        <p:spPr>
          <a:xfrm>
            <a:off x="6559156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Release Version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664DA4-8D0B-4A0B-B4F0-B9748D850FA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197633" y="1974682"/>
            <a:ext cx="36152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235E2-18B2-4101-AF1D-C8A118F40E9D}"/>
              </a:ext>
            </a:extLst>
          </p:cNvPr>
          <p:cNvSpPr/>
          <p:nvPr/>
        </p:nvSpPr>
        <p:spPr>
          <a:xfrm>
            <a:off x="8125647" y="3806891"/>
            <a:ext cx="3621593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8F37EA-921F-4D8C-9DDE-7D4636CC0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6823" y="5344255"/>
            <a:ext cx="2116164" cy="11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0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37A97A-B6AA-49CC-B4B7-42A5DEF010D9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Checkout SCM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48C78-5204-4595-8621-269E926A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30B05C-E9E8-4682-ACBC-1BBE74E13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257" y="4528095"/>
            <a:ext cx="1274411" cy="6286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185001" y="448050"/>
            <a:ext cx="20520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1 - Change version from x.-SNAPSHOT to x.y.z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2 – Push a release tag to SCM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3 – Create a new SNAPSHOT version and push to SCM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FB106-B718-4A22-A490-4512FDB59A96}"/>
              </a:ext>
            </a:extLst>
          </p:cNvPr>
          <p:cNvSpPr/>
          <p:nvPr/>
        </p:nvSpPr>
        <p:spPr>
          <a:xfrm>
            <a:off x="4924191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Build and Test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BC497-B83C-458D-A8B6-69E2A515054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562668" y="1974682"/>
            <a:ext cx="36152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61C093B-894C-49E3-8D15-AD709CF59F4E}"/>
              </a:ext>
            </a:extLst>
          </p:cNvPr>
          <p:cNvSpPr/>
          <p:nvPr/>
        </p:nvSpPr>
        <p:spPr>
          <a:xfrm>
            <a:off x="185001" y="260414"/>
            <a:ext cx="2052010" cy="3168586"/>
          </a:xfrm>
          <a:prstGeom prst="wedgeRoundRectCallout">
            <a:avLst>
              <a:gd name="adj1" fmla="val 66507"/>
              <a:gd name="adj2" fmla="val -31428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62F56-62E3-41EB-B72C-47F3DB368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252" y="4651920"/>
            <a:ext cx="1276350" cy="381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2B31A2-A2AD-4BE4-B65C-B4262E49F81A}"/>
              </a:ext>
            </a:extLst>
          </p:cNvPr>
          <p:cNvSpPr/>
          <p:nvPr/>
        </p:nvSpPr>
        <p:spPr>
          <a:xfrm>
            <a:off x="6559156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Release Version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664DA4-8D0B-4A0B-B4F0-B9748D850FA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197633" y="1974682"/>
            <a:ext cx="36152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0E313-A725-435F-A0AC-88FEE613544C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925464" y="2515857"/>
            <a:ext cx="3270898" cy="2012238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EF542B-6957-43F7-8A25-179FD2F0741A}"/>
              </a:ext>
            </a:extLst>
          </p:cNvPr>
          <p:cNvSpPr txBox="1"/>
          <p:nvPr/>
        </p:nvSpPr>
        <p:spPr>
          <a:xfrm>
            <a:off x="3079101" y="3268730"/>
            <a:ext cx="276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ci-cd-0.0.4-SNAPSHOT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945F7-AE4C-4180-941E-F3300A2A6524}"/>
              </a:ext>
            </a:extLst>
          </p:cNvPr>
          <p:cNvSpPr/>
          <p:nvPr/>
        </p:nvSpPr>
        <p:spPr>
          <a:xfrm>
            <a:off x="8125647" y="3806891"/>
            <a:ext cx="3621593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9FE6F5-D86D-4FCA-8899-82C2D7DC2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6823" y="5344255"/>
            <a:ext cx="2116164" cy="11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7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37A97A-B6AA-49CC-B4B7-42A5DEF010D9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Checkout SCM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48C78-5204-4595-8621-269E926A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30B05C-E9E8-4682-ACBC-1BBE74E13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257" y="4528095"/>
            <a:ext cx="1274411" cy="6286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185001" y="448050"/>
            <a:ext cx="20520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1 - Change version from x.-SNAPSHOT to x.y.z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2 – Push a release tag to SCM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3 – Create a new SNAPSHOT version and push to SCM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4 - Build the Artifact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FB106-B718-4A22-A490-4512FDB59A96}"/>
              </a:ext>
            </a:extLst>
          </p:cNvPr>
          <p:cNvSpPr/>
          <p:nvPr/>
        </p:nvSpPr>
        <p:spPr>
          <a:xfrm>
            <a:off x="4924191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Build and Test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BC497-B83C-458D-A8B6-69E2A515054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562668" y="1974682"/>
            <a:ext cx="36152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61C093B-894C-49E3-8D15-AD709CF59F4E}"/>
              </a:ext>
            </a:extLst>
          </p:cNvPr>
          <p:cNvSpPr/>
          <p:nvPr/>
        </p:nvSpPr>
        <p:spPr>
          <a:xfrm>
            <a:off x="185001" y="260414"/>
            <a:ext cx="2052010" cy="4003676"/>
          </a:xfrm>
          <a:prstGeom prst="wedgeRoundRectCallout">
            <a:avLst>
              <a:gd name="adj1" fmla="val 65597"/>
              <a:gd name="adj2" fmla="val -36379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62F56-62E3-41EB-B72C-47F3DB368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252" y="4651920"/>
            <a:ext cx="1276350" cy="381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2B31A2-A2AD-4BE4-B65C-B4262E49F81A}"/>
              </a:ext>
            </a:extLst>
          </p:cNvPr>
          <p:cNvSpPr/>
          <p:nvPr/>
        </p:nvSpPr>
        <p:spPr>
          <a:xfrm>
            <a:off x="6559156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Release Version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664DA4-8D0B-4A0B-B4F0-B9748D850FA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197633" y="1974682"/>
            <a:ext cx="36152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74E33B-EC00-4186-9F11-BDF6B6B79A33}"/>
              </a:ext>
            </a:extLst>
          </p:cNvPr>
          <p:cNvGrpSpPr/>
          <p:nvPr/>
        </p:nvGrpSpPr>
        <p:grpSpPr>
          <a:xfrm>
            <a:off x="8331510" y="1662236"/>
            <a:ext cx="987251" cy="899978"/>
            <a:chOff x="8022851" y="1925378"/>
            <a:chExt cx="987251" cy="899978"/>
          </a:xfrm>
        </p:grpSpPr>
        <p:pic>
          <p:nvPicPr>
            <p:cNvPr id="24" name="Picture 2" descr="Jar File Download - fasrtransfer">
              <a:extLst>
                <a:ext uri="{FF2B5EF4-FFF2-40B4-BE49-F238E27FC236}">
                  <a16:creationId xmlns:a16="http://schemas.microsoft.com/office/drawing/2014/main" id="{E68B636E-C039-4F91-90E1-B152A2799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MuleSoft data adapter | Temenos Forge">
              <a:extLst>
                <a:ext uri="{FF2B5EF4-FFF2-40B4-BE49-F238E27FC236}">
                  <a16:creationId xmlns:a16="http://schemas.microsoft.com/office/drawing/2014/main" id="{AEB772AB-6D04-4F31-A575-E2FD52161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66C3EF-4614-40D6-A4AB-03E8B39EF18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834536" y="1983715"/>
            <a:ext cx="788669" cy="230721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DA8AB9-4F4C-4D50-ABF6-8DDD3DFE7DD5}"/>
              </a:ext>
            </a:extLst>
          </p:cNvPr>
          <p:cNvSpPr/>
          <p:nvPr/>
        </p:nvSpPr>
        <p:spPr>
          <a:xfrm>
            <a:off x="8125647" y="3806891"/>
            <a:ext cx="3621593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2A7C140-D90F-4F9E-9362-7659990FB5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823" y="5344255"/>
            <a:ext cx="2116164" cy="11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9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37A97A-B6AA-49CC-B4B7-42A5DEF010D9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Checkout SCM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48C78-5204-4595-8621-269E926A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30B05C-E9E8-4682-ACBC-1BBE74E13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257" y="4528095"/>
            <a:ext cx="1274411" cy="6286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185001" y="448050"/>
            <a:ext cx="20520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1 - Change version from x.-SNAPSHOT to x.y.z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2 – Push a release tag to SCM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3 – Create a new SNAPSHOT version and push to SCM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4 - Build the Artifact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5 – Deploy the Release to Nexus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FB106-B718-4A22-A490-4512FDB59A96}"/>
              </a:ext>
            </a:extLst>
          </p:cNvPr>
          <p:cNvSpPr/>
          <p:nvPr/>
        </p:nvSpPr>
        <p:spPr>
          <a:xfrm>
            <a:off x="4924191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Build and Test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BC497-B83C-458D-A8B6-69E2A515054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562668" y="1974682"/>
            <a:ext cx="36152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61C093B-894C-49E3-8D15-AD709CF59F4E}"/>
              </a:ext>
            </a:extLst>
          </p:cNvPr>
          <p:cNvSpPr/>
          <p:nvPr/>
        </p:nvSpPr>
        <p:spPr>
          <a:xfrm>
            <a:off x="185001" y="260413"/>
            <a:ext cx="2052010" cy="4610167"/>
          </a:xfrm>
          <a:prstGeom prst="wedgeRoundRectCallout">
            <a:avLst>
              <a:gd name="adj1" fmla="val 64233"/>
              <a:gd name="adj2" fmla="val -35582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62F56-62E3-41EB-B72C-47F3DB368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252" y="4651920"/>
            <a:ext cx="1276350" cy="381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2B31A2-A2AD-4BE4-B65C-B4262E49F81A}"/>
              </a:ext>
            </a:extLst>
          </p:cNvPr>
          <p:cNvSpPr/>
          <p:nvPr/>
        </p:nvSpPr>
        <p:spPr>
          <a:xfrm>
            <a:off x="6559156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Release Version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664DA4-8D0B-4A0B-B4F0-B9748D850FA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197633" y="1974682"/>
            <a:ext cx="36152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DA8AB9-4F4C-4D50-ABF6-8DDD3DFE7DD5}"/>
              </a:ext>
            </a:extLst>
          </p:cNvPr>
          <p:cNvSpPr/>
          <p:nvPr/>
        </p:nvSpPr>
        <p:spPr>
          <a:xfrm>
            <a:off x="8125647" y="3806891"/>
            <a:ext cx="3621593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2A7C140-D90F-4F9E-9362-7659990FB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6823" y="5344255"/>
            <a:ext cx="2116164" cy="116495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9B6747A-2EF1-4044-91C6-AA6562875683}"/>
              </a:ext>
            </a:extLst>
          </p:cNvPr>
          <p:cNvGrpSpPr/>
          <p:nvPr/>
        </p:nvGrpSpPr>
        <p:grpSpPr>
          <a:xfrm>
            <a:off x="8525074" y="4066402"/>
            <a:ext cx="987251" cy="899978"/>
            <a:chOff x="8022851" y="1925378"/>
            <a:chExt cx="987251" cy="899978"/>
          </a:xfrm>
        </p:grpSpPr>
        <p:pic>
          <p:nvPicPr>
            <p:cNvPr id="30" name="Picture 2" descr="Jar File Download - fasrtransfer">
              <a:extLst>
                <a:ext uri="{FF2B5EF4-FFF2-40B4-BE49-F238E27FC236}">
                  <a16:creationId xmlns:a16="http://schemas.microsoft.com/office/drawing/2014/main" id="{5DEA5BDB-1A23-4148-9EC7-92E99D303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MuleSoft data adapter | Temenos Forge">
              <a:extLst>
                <a:ext uri="{FF2B5EF4-FFF2-40B4-BE49-F238E27FC236}">
                  <a16:creationId xmlns:a16="http://schemas.microsoft.com/office/drawing/2014/main" id="{471F713B-086D-45DE-A66B-744E68D4E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F1D619D-DCEE-42B2-96AB-61754A3AF71C}"/>
              </a:ext>
            </a:extLst>
          </p:cNvPr>
          <p:cNvSpPr txBox="1"/>
          <p:nvPr/>
        </p:nvSpPr>
        <p:spPr>
          <a:xfrm>
            <a:off x="7869360" y="4966380"/>
            <a:ext cx="276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Mule Application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BB9C41-7BD0-477A-AED5-E4AC3807E5C9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834536" y="1983715"/>
            <a:ext cx="982233" cy="2082687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71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A4F9B3D-F8DF-4E39-881D-150CDCEA2F5E}"/>
              </a:ext>
            </a:extLst>
          </p:cNvPr>
          <p:cNvGrpSpPr/>
          <p:nvPr/>
        </p:nvGrpSpPr>
        <p:grpSpPr>
          <a:xfrm>
            <a:off x="9127978" y="894951"/>
            <a:ext cx="987251" cy="899978"/>
            <a:chOff x="8022851" y="1925378"/>
            <a:chExt cx="987251" cy="899978"/>
          </a:xfrm>
        </p:grpSpPr>
        <p:pic>
          <p:nvPicPr>
            <p:cNvPr id="37" name="Picture 2" descr="Jar File Download - fasrtransfer">
              <a:extLst>
                <a:ext uri="{FF2B5EF4-FFF2-40B4-BE49-F238E27FC236}">
                  <a16:creationId xmlns:a16="http://schemas.microsoft.com/office/drawing/2014/main" id="{C1227669-1A14-490A-90FE-1351B4B3D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MuleSoft data adapter | Temenos Forge">
              <a:extLst>
                <a:ext uri="{FF2B5EF4-FFF2-40B4-BE49-F238E27FC236}">
                  <a16:creationId xmlns:a16="http://schemas.microsoft.com/office/drawing/2014/main" id="{1CA144E6-35DC-4220-9204-C472DDE78C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Checkout SCM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FEEEE1-BD7C-46C6-BC6F-B2E5CF86E745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48C78-5204-4595-8621-269E926A4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30B05C-E9E8-4682-ACBC-1BBE74E13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8257" y="4528095"/>
            <a:ext cx="1274411" cy="6286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185001" y="448050"/>
            <a:ext cx="2052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1 – Copy the Release Artifact from Nexus Releases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FB106-B718-4A22-A490-4512FDB59A96}"/>
              </a:ext>
            </a:extLst>
          </p:cNvPr>
          <p:cNvSpPr/>
          <p:nvPr/>
        </p:nvSpPr>
        <p:spPr>
          <a:xfrm>
            <a:off x="4924191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Build and Test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BC497-B83C-458D-A8B6-69E2A515054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562668" y="1974682"/>
            <a:ext cx="36152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61C093B-894C-49E3-8D15-AD709CF59F4E}"/>
              </a:ext>
            </a:extLst>
          </p:cNvPr>
          <p:cNvSpPr/>
          <p:nvPr/>
        </p:nvSpPr>
        <p:spPr>
          <a:xfrm>
            <a:off x="185001" y="260414"/>
            <a:ext cx="2052010" cy="1792321"/>
          </a:xfrm>
          <a:prstGeom prst="wedgeRoundRectCallout">
            <a:avLst>
              <a:gd name="adj1" fmla="val 64550"/>
              <a:gd name="adj2" fmla="val -20079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62F56-62E3-41EB-B72C-47F3DB3681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2252" y="4651920"/>
            <a:ext cx="1276350" cy="381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0D1D2E-3368-4E1A-BBF8-528BDB7E57E0}"/>
              </a:ext>
            </a:extLst>
          </p:cNvPr>
          <p:cNvSpPr/>
          <p:nvPr/>
        </p:nvSpPr>
        <p:spPr>
          <a:xfrm>
            <a:off x="6560125" y="1442539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Release Version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D02462-8F9A-464A-B45F-D7DB1D1879A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98602" y="1983715"/>
            <a:ext cx="36152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3EAD1F5-9735-4A27-8FBA-B730086FE08F}"/>
              </a:ext>
            </a:extLst>
          </p:cNvPr>
          <p:cNvGrpSpPr/>
          <p:nvPr/>
        </p:nvGrpSpPr>
        <p:grpSpPr>
          <a:xfrm>
            <a:off x="8525074" y="4066402"/>
            <a:ext cx="987251" cy="899978"/>
            <a:chOff x="8022851" y="1925378"/>
            <a:chExt cx="987251" cy="899978"/>
          </a:xfrm>
        </p:grpSpPr>
        <p:pic>
          <p:nvPicPr>
            <p:cNvPr id="1026" name="Picture 2" descr="Jar File Download - fasrtransfer">
              <a:extLst>
                <a:ext uri="{FF2B5EF4-FFF2-40B4-BE49-F238E27FC236}">
                  <a16:creationId xmlns:a16="http://schemas.microsoft.com/office/drawing/2014/main" id="{74327177-9178-4B96-836A-8CDF49DE3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uleSoft data adapter | Temenos Forge">
              <a:extLst>
                <a:ext uri="{FF2B5EF4-FFF2-40B4-BE49-F238E27FC236}">
                  <a16:creationId xmlns:a16="http://schemas.microsoft.com/office/drawing/2014/main" id="{D0DACB28-6DF1-4C1B-9393-90EEAE06D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8AF49B5-0BD9-4DFA-902E-98197EA7A8BE}"/>
              </a:ext>
            </a:extLst>
          </p:cNvPr>
          <p:cNvSpPr txBox="1"/>
          <p:nvPr/>
        </p:nvSpPr>
        <p:spPr>
          <a:xfrm>
            <a:off x="7869360" y="4966380"/>
            <a:ext cx="276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Mule Application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8BCBA7-A9AD-4F6D-ABF4-BA9D5A50F453}"/>
              </a:ext>
            </a:extLst>
          </p:cNvPr>
          <p:cNvCxnSpPr>
            <a:cxnSpLocks/>
          </p:cNvCxnSpPr>
          <p:nvPr/>
        </p:nvCxnSpPr>
        <p:spPr>
          <a:xfrm>
            <a:off x="8662808" y="2548806"/>
            <a:ext cx="0" cy="1517596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1A3987A-0EF0-474B-AA1C-639FE6B5DB07}"/>
              </a:ext>
            </a:extLst>
          </p:cNvPr>
          <p:cNvSpPr/>
          <p:nvPr/>
        </p:nvSpPr>
        <p:spPr>
          <a:xfrm>
            <a:off x="8125647" y="3806891"/>
            <a:ext cx="3621593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C2820-1343-43BC-AC9C-624427E190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823" y="5344255"/>
            <a:ext cx="2116164" cy="116495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778DB41-822D-4E7A-BF58-8D701E9F10EF}"/>
              </a:ext>
            </a:extLst>
          </p:cNvPr>
          <p:cNvSpPr/>
          <p:nvPr/>
        </p:nvSpPr>
        <p:spPr>
          <a:xfrm>
            <a:off x="8196059" y="1431855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Download Artifact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07AFC1-CC81-4395-8A59-FCB7798BAAB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834536" y="1973031"/>
            <a:ext cx="36152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CC45F6-AA42-44F9-92DC-CEF0904330BD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8910735" y="1794929"/>
            <a:ext cx="856716" cy="216695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8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A4F9B3D-F8DF-4E39-881D-150CDCEA2F5E}"/>
              </a:ext>
            </a:extLst>
          </p:cNvPr>
          <p:cNvGrpSpPr/>
          <p:nvPr/>
        </p:nvGrpSpPr>
        <p:grpSpPr>
          <a:xfrm>
            <a:off x="9127978" y="894951"/>
            <a:ext cx="987251" cy="899978"/>
            <a:chOff x="8022851" y="1925378"/>
            <a:chExt cx="987251" cy="899978"/>
          </a:xfrm>
        </p:grpSpPr>
        <p:pic>
          <p:nvPicPr>
            <p:cNvPr id="37" name="Picture 2" descr="Jar File Download - fasrtransfer">
              <a:extLst>
                <a:ext uri="{FF2B5EF4-FFF2-40B4-BE49-F238E27FC236}">
                  <a16:creationId xmlns:a16="http://schemas.microsoft.com/office/drawing/2014/main" id="{C1227669-1A14-490A-90FE-1351B4B3D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MuleSoft data adapter | Temenos Forge">
              <a:extLst>
                <a:ext uri="{FF2B5EF4-FFF2-40B4-BE49-F238E27FC236}">
                  <a16:creationId xmlns:a16="http://schemas.microsoft.com/office/drawing/2014/main" id="{1CA144E6-35DC-4220-9204-C472DDE78C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Checkout SCM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185001" y="448050"/>
            <a:ext cx="205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1 – Get Local Copy of Artifact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FB106-B718-4A22-A490-4512FDB59A96}"/>
              </a:ext>
            </a:extLst>
          </p:cNvPr>
          <p:cNvSpPr/>
          <p:nvPr/>
        </p:nvSpPr>
        <p:spPr>
          <a:xfrm>
            <a:off x="4924191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Build and Test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BC497-B83C-458D-A8B6-69E2A515054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562668" y="1974682"/>
            <a:ext cx="36152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61C093B-894C-49E3-8D15-AD709CF59F4E}"/>
              </a:ext>
            </a:extLst>
          </p:cNvPr>
          <p:cNvSpPr/>
          <p:nvPr/>
        </p:nvSpPr>
        <p:spPr>
          <a:xfrm>
            <a:off x="185001" y="260414"/>
            <a:ext cx="2052010" cy="1072079"/>
          </a:xfrm>
          <a:prstGeom prst="wedgeRoundRectCallout">
            <a:avLst>
              <a:gd name="adj1" fmla="val 64550"/>
              <a:gd name="adj2" fmla="val -20079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D1D2E-3368-4E1A-BBF8-528BDB7E57E0}"/>
              </a:ext>
            </a:extLst>
          </p:cNvPr>
          <p:cNvSpPr/>
          <p:nvPr/>
        </p:nvSpPr>
        <p:spPr>
          <a:xfrm>
            <a:off x="6560125" y="1442539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Release Version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D02462-8F9A-464A-B45F-D7DB1D1879A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98602" y="1983715"/>
            <a:ext cx="36152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778DB41-822D-4E7A-BF58-8D701E9F10EF}"/>
              </a:ext>
            </a:extLst>
          </p:cNvPr>
          <p:cNvSpPr/>
          <p:nvPr/>
        </p:nvSpPr>
        <p:spPr>
          <a:xfrm>
            <a:off x="8196059" y="1431855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Download Artifact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07AFC1-CC81-4395-8A59-FCB7798BAAB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834536" y="1973031"/>
            <a:ext cx="36152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690F9F-02A8-4F79-AC70-63CC6E01C318}"/>
              </a:ext>
            </a:extLst>
          </p:cNvPr>
          <p:cNvSpPr/>
          <p:nvPr/>
        </p:nvSpPr>
        <p:spPr>
          <a:xfrm>
            <a:off x="10193516" y="1431855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Deploy Mule App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72699D-0AE2-43CB-8F9A-D4DEA3819998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9470470" y="1973031"/>
            <a:ext cx="72304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4626E7A-70FB-44E7-AABC-AE115EA9CA77}"/>
              </a:ext>
            </a:extLst>
          </p:cNvPr>
          <p:cNvSpPr/>
          <p:nvPr/>
        </p:nvSpPr>
        <p:spPr>
          <a:xfrm>
            <a:off x="8125647" y="3806891"/>
            <a:ext cx="3621593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5EED8-745D-4210-B45A-1AF4E6FE8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232" y="3592286"/>
            <a:ext cx="2590800" cy="476250"/>
          </a:xfrm>
          <a:prstGeom prst="rect">
            <a:avLst/>
          </a:prstGeom>
        </p:spPr>
      </p:pic>
      <p:pic>
        <p:nvPicPr>
          <p:cNvPr id="39" name="Picture 2" descr="Introducing CloudHub, formerly Mule iON | MuleSoft Blog">
            <a:extLst>
              <a:ext uri="{FF2B5EF4-FFF2-40B4-BE49-F238E27FC236}">
                <a16:creationId xmlns:a16="http://schemas.microsoft.com/office/drawing/2014/main" id="{38DD829D-F160-473E-9824-08D6A1EC8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78" y="5426145"/>
            <a:ext cx="2235869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87A6A7-F4BC-4237-908F-918FC4BF4680}"/>
              </a:ext>
            </a:extLst>
          </p:cNvPr>
          <p:cNvCxnSpPr>
            <a:cxnSpLocks/>
          </p:cNvCxnSpPr>
          <p:nvPr/>
        </p:nvCxnSpPr>
        <p:spPr>
          <a:xfrm>
            <a:off x="10011747" y="1175657"/>
            <a:ext cx="385775" cy="195549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960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A4F9B3D-F8DF-4E39-881D-150CDCEA2F5E}"/>
              </a:ext>
            </a:extLst>
          </p:cNvPr>
          <p:cNvGrpSpPr/>
          <p:nvPr/>
        </p:nvGrpSpPr>
        <p:grpSpPr>
          <a:xfrm>
            <a:off x="10193516" y="4408719"/>
            <a:ext cx="987251" cy="899978"/>
            <a:chOff x="8022851" y="1925378"/>
            <a:chExt cx="987251" cy="899978"/>
          </a:xfrm>
        </p:grpSpPr>
        <p:pic>
          <p:nvPicPr>
            <p:cNvPr id="37" name="Picture 2" descr="Jar File Download - fasrtransfer">
              <a:extLst>
                <a:ext uri="{FF2B5EF4-FFF2-40B4-BE49-F238E27FC236}">
                  <a16:creationId xmlns:a16="http://schemas.microsoft.com/office/drawing/2014/main" id="{C1227669-1A14-490A-90FE-1351B4B3D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MuleSoft data adapter | Temenos Forge">
              <a:extLst>
                <a:ext uri="{FF2B5EF4-FFF2-40B4-BE49-F238E27FC236}">
                  <a16:creationId xmlns:a16="http://schemas.microsoft.com/office/drawing/2014/main" id="{1CA144E6-35DC-4220-9204-C472DDE78C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Checkout SCM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185001" y="448050"/>
            <a:ext cx="2052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 – Get Local Copy of Artifact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2 – Deploy Mule App to Cloudhub (Runtime Manager)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FB106-B718-4A22-A490-4512FDB59A96}"/>
              </a:ext>
            </a:extLst>
          </p:cNvPr>
          <p:cNvSpPr/>
          <p:nvPr/>
        </p:nvSpPr>
        <p:spPr>
          <a:xfrm>
            <a:off x="4924191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Build and Test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BC497-B83C-458D-A8B6-69E2A515054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562668" y="1974682"/>
            <a:ext cx="36152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61C093B-894C-49E3-8D15-AD709CF59F4E}"/>
              </a:ext>
            </a:extLst>
          </p:cNvPr>
          <p:cNvSpPr/>
          <p:nvPr/>
        </p:nvSpPr>
        <p:spPr>
          <a:xfrm>
            <a:off x="185001" y="260414"/>
            <a:ext cx="2052010" cy="2230758"/>
          </a:xfrm>
          <a:prstGeom prst="wedgeRoundRectCallout">
            <a:avLst>
              <a:gd name="adj1" fmla="val 65914"/>
              <a:gd name="adj2" fmla="val -28026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D1D2E-3368-4E1A-BBF8-528BDB7E57E0}"/>
              </a:ext>
            </a:extLst>
          </p:cNvPr>
          <p:cNvSpPr/>
          <p:nvPr/>
        </p:nvSpPr>
        <p:spPr>
          <a:xfrm>
            <a:off x="6560125" y="1442539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Release Version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D02462-8F9A-464A-B45F-D7DB1D1879A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98602" y="1983715"/>
            <a:ext cx="36152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778DB41-822D-4E7A-BF58-8D701E9F10EF}"/>
              </a:ext>
            </a:extLst>
          </p:cNvPr>
          <p:cNvSpPr/>
          <p:nvPr/>
        </p:nvSpPr>
        <p:spPr>
          <a:xfrm>
            <a:off x="8196059" y="1431855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Download Artifact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07AFC1-CC81-4395-8A59-FCB7798BAAB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834536" y="1973031"/>
            <a:ext cx="36152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690F9F-02A8-4F79-AC70-63CC6E01C318}"/>
              </a:ext>
            </a:extLst>
          </p:cNvPr>
          <p:cNvSpPr/>
          <p:nvPr/>
        </p:nvSpPr>
        <p:spPr>
          <a:xfrm>
            <a:off x="10193516" y="1431855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Deploy Mule App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72699D-0AE2-43CB-8F9A-D4DEA3819998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9470470" y="1973031"/>
            <a:ext cx="72304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4AFD63-5513-44D4-8A06-E39C2870CC8D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>
            <a:off x="10830722" y="2514206"/>
            <a:ext cx="2267" cy="2098935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A43DAE5-A706-43A9-A0A3-ED97A415D9CC}"/>
              </a:ext>
            </a:extLst>
          </p:cNvPr>
          <p:cNvSpPr/>
          <p:nvPr/>
        </p:nvSpPr>
        <p:spPr>
          <a:xfrm>
            <a:off x="8125647" y="3806891"/>
            <a:ext cx="3621593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AB89C95-AC7A-4756-9D59-E59A1744E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232" y="3592286"/>
            <a:ext cx="2590800" cy="476250"/>
          </a:xfrm>
          <a:prstGeom prst="rect">
            <a:avLst/>
          </a:prstGeom>
        </p:spPr>
      </p:pic>
      <p:pic>
        <p:nvPicPr>
          <p:cNvPr id="32" name="Picture 2" descr="Introducing CloudHub, formerly Mule iON | MuleSoft Blog">
            <a:extLst>
              <a:ext uri="{FF2B5EF4-FFF2-40B4-BE49-F238E27FC236}">
                <a16:creationId xmlns:a16="http://schemas.microsoft.com/office/drawing/2014/main" id="{96E0EBBC-34C3-4EC8-948E-FDDB5AEB9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78" y="5426145"/>
            <a:ext cx="2235869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23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A4F9B3D-F8DF-4E39-881D-150CDCEA2F5E}"/>
              </a:ext>
            </a:extLst>
          </p:cNvPr>
          <p:cNvGrpSpPr/>
          <p:nvPr/>
        </p:nvGrpSpPr>
        <p:grpSpPr>
          <a:xfrm>
            <a:off x="10193516" y="4408719"/>
            <a:ext cx="987251" cy="899978"/>
            <a:chOff x="8022851" y="1925378"/>
            <a:chExt cx="987251" cy="899978"/>
          </a:xfrm>
        </p:grpSpPr>
        <p:pic>
          <p:nvPicPr>
            <p:cNvPr id="37" name="Picture 2" descr="Jar File Download - fasrtransfer">
              <a:extLst>
                <a:ext uri="{FF2B5EF4-FFF2-40B4-BE49-F238E27FC236}">
                  <a16:creationId xmlns:a16="http://schemas.microsoft.com/office/drawing/2014/main" id="{C1227669-1A14-490A-90FE-1351B4B3D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MuleSoft data adapter | Temenos Forge">
              <a:extLst>
                <a:ext uri="{FF2B5EF4-FFF2-40B4-BE49-F238E27FC236}">
                  <a16:creationId xmlns:a16="http://schemas.microsoft.com/office/drawing/2014/main" id="{1CA144E6-35DC-4220-9204-C472DDE78C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Checkout SCM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185001" y="448050"/>
            <a:ext cx="205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Pipeline 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FB106-B718-4A22-A490-4512FDB59A96}"/>
              </a:ext>
            </a:extLst>
          </p:cNvPr>
          <p:cNvSpPr/>
          <p:nvPr/>
        </p:nvSpPr>
        <p:spPr>
          <a:xfrm>
            <a:off x="4924191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Build and Test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BC497-B83C-458D-A8B6-69E2A515054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562668" y="1974682"/>
            <a:ext cx="36152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61C093B-894C-49E3-8D15-AD709CF59F4E}"/>
              </a:ext>
            </a:extLst>
          </p:cNvPr>
          <p:cNvSpPr/>
          <p:nvPr/>
        </p:nvSpPr>
        <p:spPr>
          <a:xfrm>
            <a:off x="185001" y="260414"/>
            <a:ext cx="2052010" cy="691308"/>
          </a:xfrm>
          <a:prstGeom prst="wedgeRoundRectCallout">
            <a:avLst>
              <a:gd name="adj1" fmla="val 63186"/>
              <a:gd name="adj2" fmla="val 1667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D1D2E-3368-4E1A-BBF8-528BDB7E57E0}"/>
              </a:ext>
            </a:extLst>
          </p:cNvPr>
          <p:cNvSpPr/>
          <p:nvPr/>
        </p:nvSpPr>
        <p:spPr>
          <a:xfrm>
            <a:off x="6560125" y="1442539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Release Version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D02462-8F9A-464A-B45F-D7DB1D1879A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98602" y="1983715"/>
            <a:ext cx="36152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778DB41-822D-4E7A-BF58-8D701E9F10EF}"/>
              </a:ext>
            </a:extLst>
          </p:cNvPr>
          <p:cNvSpPr/>
          <p:nvPr/>
        </p:nvSpPr>
        <p:spPr>
          <a:xfrm>
            <a:off x="8196059" y="1431855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Download Artifact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07AFC1-CC81-4395-8A59-FCB7798BAAB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834536" y="1973031"/>
            <a:ext cx="36152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690F9F-02A8-4F79-AC70-63CC6E01C318}"/>
              </a:ext>
            </a:extLst>
          </p:cNvPr>
          <p:cNvSpPr/>
          <p:nvPr/>
        </p:nvSpPr>
        <p:spPr>
          <a:xfrm>
            <a:off x="10193516" y="1431855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Deploy Mule App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72699D-0AE2-43CB-8F9A-D4DEA3819998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9470470" y="1973031"/>
            <a:ext cx="72304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A43DAE5-A706-43A9-A0A3-ED97A415D9CC}"/>
              </a:ext>
            </a:extLst>
          </p:cNvPr>
          <p:cNvSpPr/>
          <p:nvPr/>
        </p:nvSpPr>
        <p:spPr>
          <a:xfrm>
            <a:off x="8125647" y="3806891"/>
            <a:ext cx="3621593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AB89C95-AC7A-4756-9D59-E59A1744E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232" y="3592286"/>
            <a:ext cx="2590800" cy="476250"/>
          </a:xfrm>
          <a:prstGeom prst="rect">
            <a:avLst/>
          </a:prstGeom>
        </p:spPr>
      </p:pic>
      <p:pic>
        <p:nvPicPr>
          <p:cNvPr id="32" name="Picture 2" descr="Introducing CloudHub, formerly Mule iON | MuleSoft Blog">
            <a:extLst>
              <a:ext uri="{FF2B5EF4-FFF2-40B4-BE49-F238E27FC236}">
                <a16:creationId xmlns:a16="http://schemas.microsoft.com/office/drawing/2014/main" id="{96E0EBBC-34C3-4EC8-948E-FDDB5AEB9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78" y="5426145"/>
            <a:ext cx="2235869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78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04547-310D-423B-BF85-554FBEEE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87" y="1749914"/>
            <a:ext cx="1257300" cy="1257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E15BA7-557B-4E39-AD49-D30C66F89FBB}"/>
              </a:ext>
            </a:extLst>
          </p:cNvPr>
          <p:cNvSpPr txBox="1"/>
          <p:nvPr/>
        </p:nvSpPr>
        <p:spPr>
          <a:xfrm>
            <a:off x="999313" y="3174693"/>
            <a:ext cx="3386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1 - Develop, Local Testing</a:t>
            </a:r>
          </a:p>
          <a:p>
            <a:pPr algn="ctr"/>
            <a:r>
              <a:rPr lang="pt-BR" dirty="0"/>
              <a:t>Mule App version x.x.x-SNAPSHOT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74FFF0-C291-4120-A2F9-302765998B83}"/>
              </a:ext>
            </a:extLst>
          </p:cNvPr>
          <p:cNvGrpSpPr/>
          <p:nvPr/>
        </p:nvGrpSpPr>
        <p:grpSpPr>
          <a:xfrm>
            <a:off x="1672584" y="944271"/>
            <a:ext cx="2084941" cy="638164"/>
            <a:chOff x="1285541" y="897321"/>
            <a:chExt cx="2447065" cy="7643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EEE18E7-643E-4D94-82E9-B8736EA6B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281" y="946096"/>
              <a:ext cx="2219325" cy="666750"/>
            </a:xfrm>
            <a:prstGeom prst="rect">
              <a:avLst/>
            </a:prstGeom>
          </p:spPr>
        </p:pic>
        <p:pic>
          <p:nvPicPr>
            <p:cNvPr id="2050" name="Picture 2" descr="Lab 1: Implement the Omni Channel API in Studio // MuleSoft Documentation">
              <a:extLst>
                <a:ext uri="{FF2B5EF4-FFF2-40B4-BE49-F238E27FC236}">
                  <a16:creationId xmlns:a16="http://schemas.microsoft.com/office/drawing/2014/main" id="{DBEBE7F2-0C82-4C74-B87D-33853E185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41" y="897321"/>
              <a:ext cx="764300" cy="76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0C1BB2C2-1F4D-41A8-A5AB-5FDE14536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05" y="4702596"/>
            <a:ext cx="5045759" cy="1170408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957BDC-923A-4FB7-BD63-975EE6B4CCE9}"/>
              </a:ext>
            </a:extLst>
          </p:cNvPr>
          <p:cNvCxnSpPr>
            <a:cxnSpLocks/>
            <a:stCxn id="4" idx="2"/>
            <a:endCxn id="39" idx="0"/>
          </p:cNvCxnSpPr>
          <p:nvPr/>
        </p:nvCxnSpPr>
        <p:spPr>
          <a:xfrm>
            <a:off x="2692437" y="3821024"/>
            <a:ext cx="5148" cy="88157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4F256D-2C50-4481-B47C-E56CAFE30DB2}"/>
              </a:ext>
            </a:extLst>
          </p:cNvPr>
          <p:cNvSpPr txBox="1"/>
          <p:nvPr/>
        </p:nvSpPr>
        <p:spPr>
          <a:xfrm>
            <a:off x="2228048" y="5985888"/>
            <a:ext cx="100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pom.xml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66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A4F9B3D-F8DF-4E39-881D-150CDCEA2F5E}"/>
              </a:ext>
            </a:extLst>
          </p:cNvPr>
          <p:cNvGrpSpPr/>
          <p:nvPr/>
        </p:nvGrpSpPr>
        <p:grpSpPr>
          <a:xfrm>
            <a:off x="10131728" y="4405522"/>
            <a:ext cx="987251" cy="899978"/>
            <a:chOff x="8022851" y="1925378"/>
            <a:chExt cx="987251" cy="899978"/>
          </a:xfrm>
        </p:grpSpPr>
        <p:pic>
          <p:nvPicPr>
            <p:cNvPr id="37" name="Picture 2" descr="Jar File Download - fasrtransfer">
              <a:extLst>
                <a:ext uri="{FF2B5EF4-FFF2-40B4-BE49-F238E27FC236}">
                  <a16:creationId xmlns:a16="http://schemas.microsoft.com/office/drawing/2014/main" id="{C1227669-1A14-490A-90FE-1351B4B3D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MuleSoft data adapter | Temenos Forge">
              <a:extLst>
                <a:ext uri="{FF2B5EF4-FFF2-40B4-BE49-F238E27FC236}">
                  <a16:creationId xmlns:a16="http://schemas.microsoft.com/office/drawing/2014/main" id="{1CA144E6-35DC-4220-9204-C472DDE78C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Checkout SCM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185001" y="448050"/>
            <a:ext cx="205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FB106-B718-4A22-A490-4512FDB59A96}"/>
              </a:ext>
            </a:extLst>
          </p:cNvPr>
          <p:cNvSpPr/>
          <p:nvPr/>
        </p:nvSpPr>
        <p:spPr>
          <a:xfrm>
            <a:off x="4924191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Build and Test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BC497-B83C-458D-A8B6-69E2A515054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562668" y="1974682"/>
            <a:ext cx="36152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61C093B-894C-49E3-8D15-AD709CF59F4E}"/>
              </a:ext>
            </a:extLst>
          </p:cNvPr>
          <p:cNvSpPr/>
          <p:nvPr/>
        </p:nvSpPr>
        <p:spPr>
          <a:xfrm>
            <a:off x="185001" y="260414"/>
            <a:ext cx="2052010" cy="691308"/>
          </a:xfrm>
          <a:prstGeom prst="wedgeRoundRectCallout">
            <a:avLst>
              <a:gd name="adj1" fmla="val 65914"/>
              <a:gd name="adj2" fmla="val -28026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D1D2E-3368-4E1A-BBF8-528BDB7E57E0}"/>
              </a:ext>
            </a:extLst>
          </p:cNvPr>
          <p:cNvSpPr/>
          <p:nvPr/>
        </p:nvSpPr>
        <p:spPr>
          <a:xfrm>
            <a:off x="6560125" y="1442539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Release Version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D02462-8F9A-464A-B45F-D7DB1D1879A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98602" y="1983715"/>
            <a:ext cx="36152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778DB41-822D-4E7A-BF58-8D701E9F10EF}"/>
              </a:ext>
            </a:extLst>
          </p:cNvPr>
          <p:cNvSpPr/>
          <p:nvPr/>
        </p:nvSpPr>
        <p:spPr>
          <a:xfrm>
            <a:off x="8196059" y="1431855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Download Artifact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07AFC1-CC81-4395-8A59-FCB7798BAAB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834536" y="1973031"/>
            <a:ext cx="36152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690F9F-02A8-4F79-AC70-63CC6E01C318}"/>
              </a:ext>
            </a:extLst>
          </p:cNvPr>
          <p:cNvSpPr/>
          <p:nvPr/>
        </p:nvSpPr>
        <p:spPr>
          <a:xfrm>
            <a:off x="10193516" y="1431855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Deploy Mule App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72699D-0AE2-43CB-8F9A-D4DEA3819998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9470470" y="1973031"/>
            <a:ext cx="72304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A43DAE5-A706-43A9-A0A3-ED97A415D9CC}"/>
              </a:ext>
            </a:extLst>
          </p:cNvPr>
          <p:cNvSpPr/>
          <p:nvPr/>
        </p:nvSpPr>
        <p:spPr>
          <a:xfrm>
            <a:off x="9713167" y="3806039"/>
            <a:ext cx="1922105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AB89C95-AC7A-4756-9D59-E59A1744E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1993" y="3652182"/>
            <a:ext cx="2096174" cy="388137"/>
          </a:xfrm>
          <a:prstGeom prst="rect">
            <a:avLst/>
          </a:prstGeom>
        </p:spPr>
      </p:pic>
      <p:pic>
        <p:nvPicPr>
          <p:cNvPr id="32" name="Picture 2" descr="Introducing CloudHub, formerly Mule iON | MuleSoft Blog">
            <a:extLst>
              <a:ext uri="{FF2B5EF4-FFF2-40B4-BE49-F238E27FC236}">
                <a16:creationId xmlns:a16="http://schemas.microsoft.com/office/drawing/2014/main" id="{96E0EBBC-34C3-4EC8-948E-FDDB5AEB9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927" y="5536512"/>
            <a:ext cx="1922105" cy="74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BDE2A36-D14B-4478-B202-420A70DD049B}"/>
              </a:ext>
            </a:extLst>
          </p:cNvPr>
          <p:cNvSpPr/>
          <p:nvPr/>
        </p:nvSpPr>
        <p:spPr>
          <a:xfrm>
            <a:off x="7253186" y="3816020"/>
            <a:ext cx="1922105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ECF62B-2C64-4620-8712-43817546F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7690" y="5338548"/>
            <a:ext cx="2116164" cy="116495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1D275D6-9130-44F0-86EC-97C0F40D4851}"/>
              </a:ext>
            </a:extLst>
          </p:cNvPr>
          <p:cNvGrpSpPr/>
          <p:nvPr/>
        </p:nvGrpSpPr>
        <p:grpSpPr>
          <a:xfrm>
            <a:off x="7674387" y="4404488"/>
            <a:ext cx="987251" cy="899978"/>
            <a:chOff x="8022851" y="1925378"/>
            <a:chExt cx="987251" cy="899978"/>
          </a:xfrm>
        </p:grpSpPr>
        <p:pic>
          <p:nvPicPr>
            <p:cNvPr id="31" name="Picture 2" descr="Jar File Download - fasrtransfer">
              <a:extLst>
                <a:ext uri="{FF2B5EF4-FFF2-40B4-BE49-F238E27FC236}">
                  <a16:creationId xmlns:a16="http://schemas.microsoft.com/office/drawing/2014/main" id="{0B78E7C0-3351-45DF-A039-CE2BFDE987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MuleSoft data adapter | Temenos Forge">
              <a:extLst>
                <a:ext uri="{FF2B5EF4-FFF2-40B4-BE49-F238E27FC236}">
                  <a16:creationId xmlns:a16="http://schemas.microsoft.com/office/drawing/2014/main" id="{9967B3A5-3A8A-4DD4-8271-D171FE60E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27AAB7A-BFC2-47E4-A636-0B76AADA70CF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76B41E1-2279-4BA5-8413-2D8AF96DFA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414943E-D75C-48B8-BD80-1D4B6E1B36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8257" y="4528095"/>
            <a:ext cx="1274411" cy="6286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BB659F9-1F0B-435E-B343-F8036E0807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2252" y="4651920"/>
            <a:ext cx="1276350" cy="381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F600CFC-F58F-4B44-B2AB-6B8A865ECA07}"/>
              </a:ext>
            </a:extLst>
          </p:cNvPr>
          <p:cNvGrpSpPr/>
          <p:nvPr/>
        </p:nvGrpSpPr>
        <p:grpSpPr>
          <a:xfrm>
            <a:off x="400016" y="3894423"/>
            <a:ext cx="1525372" cy="1185152"/>
            <a:chOff x="165116" y="2473737"/>
            <a:chExt cx="2084941" cy="15665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7541F4A-87F0-4435-852F-0404851EEC51}"/>
                </a:ext>
              </a:extLst>
            </p:cNvPr>
            <p:cNvGrpSpPr/>
            <p:nvPr/>
          </p:nvGrpSpPr>
          <p:grpSpPr>
            <a:xfrm>
              <a:off x="165116" y="3402155"/>
              <a:ext cx="2084941" cy="638164"/>
              <a:chOff x="1285541" y="897321"/>
              <a:chExt cx="2447065" cy="76430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B8B8FE3A-3CDB-4EF6-B1D9-FCCA56F6F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13281" y="946096"/>
                <a:ext cx="2219325" cy="666750"/>
              </a:xfrm>
              <a:prstGeom prst="rect">
                <a:avLst/>
              </a:prstGeom>
            </p:spPr>
          </p:pic>
          <p:pic>
            <p:nvPicPr>
              <p:cNvPr id="45" name="Picture 2" descr="Lab 1: Implement the Omni Channel API in Studio // MuleSoft Documentation">
                <a:extLst>
                  <a:ext uri="{FF2B5EF4-FFF2-40B4-BE49-F238E27FC236}">
                    <a16:creationId xmlns:a16="http://schemas.microsoft.com/office/drawing/2014/main" id="{9A9E8DE8-4A33-4A2F-B783-830F12CC5E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5541" y="897321"/>
                <a:ext cx="764300" cy="764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FC47B3C-C823-41E5-8AAF-1D7F3ED53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16313" y="2473737"/>
              <a:ext cx="1075677" cy="1075677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A5E6A88-7049-4BC0-8B07-220F7F784EFE}"/>
              </a:ext>
            </a:extLst>
          </p:cNvPr>
          <p:cNvGrpSpPr/>
          <p:nvPr/>
        </p:nvGrpSpPr>
        <p:grpSpPr>
          <a:xfrm>
            <a:off x="5963740" y="852453"/>
            <a:ext cx="747481" cy="633522"/>
            <a:chOff x="8035792" y="4779233"/>
            <a:chExt cx="1297294" cy="116452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D8C03E5-F8DE-40DD-9B3A-11D108A51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035792" y="4779233"/>
              <a:ext cx="710008" cy="755023"/>
            </a:xfrm>
            <a:prstGeom prst="rect">
              <a:avLst/>
            </a:prstGeom>
          </p:spPr>
        </p:pic>
        <p:pic>
          <p:nvPicPr>
            <p:cNvPr id="48" name="Picture 2" descr="HTML File - Free interface icons">
              <a:extLst>
                <a:ext uri="{FF2B5EF4-FFF2-40B4-BE49-F238E27FC236}">
                  <a16:creationId xmlns:a16="http://schemas.microsoft.com/office/drawing/2014/main" id="{B907E9E7-D1CC-4C14-956D-CC8073A5C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9002" y="5079669"/>
              <a:ext cx="864084" cy="864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0407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A4F9B3D-F8DF-4E39-881D-150CDCEA2F5E}"/>
              </a:ext>
            </a:extLst>
          </p:cNvPr>
          <p:cNvGrpSpPr/>
          <p:nvPr/>
        </p:nvGrpSpPr>
        <p:grpSpPr>
          <a:xfrm>
            <a:off x="10131728" y="4405522"/>
            <a:ext cx="987251" cy="899978"/>
            <a:chOff x="8022851" y="1925378"/>
            <a:chExt cx="987251" cy="899978"/>
          </a:xfrm>
        </p:grpSpPr>
        <p:pic>
          <p:nvPicPr>
            <p:cNvPr id="37" name="Picture 2" descr="Jar File Download - fasrtransfer">
              <a:extLst>
                <a:ext uri="{FF2B5EF4-FFF2-40B4-BE49-F238E27FC236}">
                  <a16:creationId xmlns:a16="http://schemas.microsoft.com/office/drawing/2014/main" id="{C1227669-1A14-490A-90FE-1351B4B3D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MuleSoft data adapter | Temenos Forge">
              <a:extLst>
                <a:ext uri="{FF2B5EF4-FFF2-40B4-BE49-F238E27FC236}">
                  <a16:creationId xmlns:a16="http://schemas.microsoft.com/office/drawing/2014/main" id="{1CA144E6-35DC-4220-9204-C472DDE78C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Checkout SCM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185001" y="269791"/>
            <a:ext cx="2052010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500" b="1" dirty="0"/>
              <a:t>1–Push to Develop</a:t>
            </a:r>
          </a:p>
          <a:p>
            <a:pPr algn="ctr">
              <a:spcAft>
                <a:spcPts val="1000"/>
              </a:spcAft>
            </a:pPr>
            <a:r>
              <a:rPr lang="pt-BR" sz="1500" b="1" dirty="0"/>
              <a:t>2-Trigger pipeline</a:t>
            </a:r>
          </a:p>
          <a:p>
            <a:pPr algn="ctr">
              <a:spcAft>
                <a:spcPts val="1000"/>
              </a:spcAft>
            </a:pPr>
            <a:r>
              <a:rPr lang="pt-BR" sz="1500" b="1" dirty="0"/>
              <a:t>3-Checkout SNAPSHOT</a:t>
            </a:r>
          </a:p>
          <a:p>
            <a:pPr algn="ctr">
              <a:spcAft>
                <a:spcPts val="1000"/>
              </a:spcAft>
            </a:pPr>
            <a:r>
              <a:rPr lang="pt-BR" sz="1500" b="1" dirty="0"/>
              <a:t>4-Build and MUnit Test</a:t>
            </a:r>
          </a:p>
          <a:p>
            <a:pPr algn="ctr">
              <a:spcAft>
                <a:spcPts val="1000"/>
              </a:spcAft>
            </a:pPr>
            <a:r>
              <a:rPr lang="pt-BR" sz="1500" b="1" dirty="0"/>
              <a:t>5-Push Release and new SNAPSHOT</a:t>
            </a:r>
          </a:p>
          <a:p>
            <a:pPr algn="ctr">
              <a:spcAft>
                <a:spcPts val="1000"/>
              </a:spcAft>
            </a:pPr>
            <a:r>
              <a:rPr lang="pt-BR" sz="1500" b="1" dirty="0"/>
              <a:t>6-Deploy Artifact</a:t>
            </a:r>
          </a:p>
          <a:p>
            <a:pPr algn="ctr">
              <a:spcAft>
                <a:spcPts val="1000"/>
              </a:spcAft>
            </a:pPr>
            <a:r>
              <a:rPr lang="pt-BR" sz="1500" b="1" dirty="0"/>
              <a:t>7-Copy Artifact</a:t>
            </a:r>
          </a:p>
          <a:p>
            <a:pPr algn="ctr">
              <a:spcAft>
                <a:spcPts val="1000"/>
              </a:spcAft>
            </a:pPr>
            <a:r>
              <a:rPr lang="pt-BR" sz="1500" b="1" dirty="0"/>
              <a:t>8-Deploy to Mulesoft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FB106-B718-4A22-A490-4512FDB59A96}"/>
              </a:ext>
            </a:extLst>
          </p:cNvPr>
          <p:cNvSpPr/>
          <p:nvPr/>
        </p:nvSpPr>
        <p:spPr>
          <a:xfrm>
            <a:off x="4924191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Build and Test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BC497-B83C-458D-A8B6-69E2A515054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562668" y="1974682"/>
            <a:ext cx="36152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61C093B-894C-49E3-8D15-AD709CF59F4E}"/>
              </a:ext>
            </a:extLst>
          </p:cNvPr>
          <p:cNvSpPr/>
          <p:nvPr/>
        </p:nvSpPr>
        <p:spPr>
          <a:xfrm>
            <a:off x="185001" y="260413"/>
            <a:ext cx="2052010" cy="3168587"/>
          </a:xfrm>
          <a:prstGeom prst="wedgeRoundRectCallout">
            <a:avLst>
              <a:gd name="adj1" fmla="val 65914"/>
              <a:gd name="adj2" fmla="val -28026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D1D2E-3368-4E1A-BBF8-528BDB7E57E0}"/>
              </a:ext>
            </a:extLst>
          </p:cNvPr>
          <p:cNvSpPr/>
          <p:nvPr/>
        </p:nvSpPr>
        <p:spPr>
          <a:xfrm>
            <a:off x="6560125" y="1442539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Release Version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D02462-8F9A-464A-B45F-D7DB1D1879A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98602" y="1983715"/>
            <a:ext cx="36152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778DB41-822D-4E7A-BF58-8D701E9F10EF}"/>
              </a:ext>
            </a:extLst>
          </p:cNvPr>
          <p:cNvSpPr/>
          <p:nvPr/>
        </p:nvSpPr>
        <p:spPr>
          <a:xfrm>
            <a:off x="8196059" y="1431855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Download Artifact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07AFC1-CC81-4395-8A59-FCB7798BAAB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834536" y="1973031"/>
            <a:ext cx="36152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690F9F-02A8-4F79-AC70-63CC6E01C318}"/>
              </a:ext>
            </a:extLst>
          </p:cNvPr>
          <p:cNvSpPr/>
          <p:nvPr/>
        </p:nvSpPr>
        <p:spPr>
          <a:xfrm>
            <a:off x="10193516" y="1431855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Deploy Mule App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72699D-0AE2-43CB-8F9A-D4DEA3819998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9470470" y="1973031"/>
            <a:ext cx="72304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A43DAE5-A706-43A9-A0A3-ED97A415D9CC}"/>
              </a:ext>
            </a:extLst>
          </p:cNvPr>
          <p:cNvSpPr/>
          <p:nvPr/>
        </p:nvSpPr>
        <p:spPr>
          <a:xfrm>
            <a:off x="9713167" y="3806039"/>
            <a:ext cx="1922105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AB89C95-AC7A-4756-9D59-E59A1744E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1993" y="3652182"/>
            <a:ext cx="2096174" cy="388137"/>
          </a:xfrm>
          <a:prstGeom prst="rect">
            <a:avLst/>
          </a:prstGeom>
        </p:spPr>
      </p:pic>
      <p:pic>
        <p:nvPicPr>
          <p:cNvPr id="32" name="Picture 2" descr="Introducing CloudHub, formerly Mule iON | MuleSoft Blog">
            <a:extLst>
              <a:ext uri="{FF2B5EF4-FFF2-40B4-BE49-F238E27FC236}">
                <a16:creationId xmlns:a16="http://schemas.microsoft.com/office/drawing/2014/main" id="{96E0EBBC-34C3-4EC8-948E-FDDB5AEB9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927" y="5536512"/>
            <a:ext cx="1922105" cy="74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BDE2A36-D14B-4478-B202-420A70DD049B}"/>
              </a:ext>
            </a:extLst>
          </p:cNvPr>
          <p:cNvSpPr/>
          <p:nvPr/>
        </p:nvSpPr>
        <p:spPr>
          <a:xfrm>
            <a:off x="7253186" y="3816020"/>
            <a:ext cx="1922105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ECF62B-2C64-4620-8712-43817546F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7690" y="5338548"/>
            <a:ext cx="2116164" cy="116495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1D275D6-9130-44F0-86EC-97C0F40D4851}"/>
              </a:ext>
            </a:extLst>
          </p:cNvPr>
          <p:cNvGrpSpPr/>
          <p:nvPr/>
        </p:nvGrpSpPr>
        <p:grpSpPr>
          <a:xfrm>
            <a:off x="7674387" y="4404488"/>
            <a:ext cx="987251" cy="899978"/>
            <a:chOff x="8022851" y="1925378"/>
            <a:chExt cx="987251" cy="899978"/>
          </a:xfrm>
        </p:grpSpPr>
        <p:pic>
          <p:nvPicPr>
            <p:cNvPr id="31" name="Picture 2" descr="Jar File Download - fasrtransfer">
              <a:extLst>
                <a:ext uri="{FF2B5EF4-FFF2-40B4-BE49-F238E27FC236}">
                  <a16:creationId xmlns:a16="http://schemas.microsoft.com/office/drawing/2014/main" id="{0B78E7C0-3351-45DF-A039-CE2BFDE987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MuleSoft data adapter | Temenos Forge">
              <a:extLst>
                <a:ext uri="{FF2B5EF4-FFF2-40B4-BE49-F238E27FC236}">
                  <a16:creationId xmlns:a16="http://schemas.microsoft.com/office/drawing/2014/main" id="{9967B3A5-3A8A-4DD4-8271-D171FE60E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27AAB7A-BFC2-47E4-A636-0B76AADA70CF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76B41E1-2279-4BA5-8413-2D8AF96DFA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414943E-D75C-48B8-BD80-1D4B6E1B36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8257" y="4528095"/>
            <a:ext cx="1274411" cy="6286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BB659F9-1F0B-435E-B343-F8036E0807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2252" y="4651920"/>
            <a:ext cx="1276350" cy="381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F600CFC-F58F-4B44-B2AB-6B8A865ECA07}"/>
              </a:ext>
            </a:extLst>
          </p:cNvPr>
          <p:cNvGrpSpPr/>
          <p:nvPr/>
        </p:nvGrpSpPr>
        <p:grpSpPr>
          <a:xfrm>
            <a:off x="400016" y="3894423"/>
            <a:ext cx="1525372" cy="1185152"/>
            <a:chOff x="165116" y="2473737"/>
            <a:chExt cx="2084941" cy="15665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7541F4A-87F0-4435-852F-0404851EEC51}"/>
                </a:ext>
              </a:extLst>
            </p:cNvPr>
            <p:cNvGrpSpPr/>
            <p:nvPr/>
          </p:nvGrpSpPr>
          <p:grpSpPr>
            <a:xfrm>
              <a:off x="165116" y="3402155"/>
              <a:ext cx="2084941" cy="638164"/>
              <a:chOff x="1285541" y="897321"/>
              <a:chExt cx="2447065" cy="76430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B8B8FE3A-3CDB-4EF6-B1D9-FCCA56F6F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13281" y="946096"/>
                <a:ext cx="2219325" cy="666750"/>
              </a:xfrm>
              <a:prstGeom prst="rect">
                <a:avLst/>
              </a:prstGeom>
            </p:spPr>
          </p:pic>
          <p:pic>
            <p:nvPicPr>
              <p:cNvPr id="45" name="Picture 2" descr="Lab 1: Implement the Omni Channel API in Studio // MuleSoft Documentation">
                <a:extLst>
                  <a:ext uri="{FF2B5EF4-FFF2-40B4-BE49-F238E27FC236}">
                    <a16:creationId xmlns:a16="http://schemas.microsoft.com/office/drawing/2014/main" id="{9A9E8DE8-4A33-4A2F-B783-830F12CC5E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5541" y="897321"/>
                <a:ext cx="764300" cy="764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FC47B3C-C823-41E5-8AAF-1D7F3ED53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16313" y="2473737"/>
              <a:ext cx="1075677" cy="1075677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F13347-9EEE-4545-8DF7-B357EDAEC950}"/>
              </a:ext>
            </a:extLst>
          </p:cNvPr>
          <p:cNvCxnSpPr>
            <a:cxnSpLocks/>
            <a:stCxn id="44" idx="3"/>
            <a:endCxn id="40" idx="1"/>
          </p:cNvCxnSpPr>
          <p:nvPr/>
        </p:nvCxnSpPr>
        <p:spPr>
          <a:xfrm>
            <a:off x="1925388" y="4838184"/>
            <a:ext cx="1362869" cy="4236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7AF69D-D934-422F-9BE0-604FB9909F20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 flipV="1">
            <a:off x="1663421" y="1974682"/>
            <a:ext cx="1624836" cy="2326627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0E3806-20DE-4F6A-8B07-65E1978F87DD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508310" y="2515857"/>
            <a:ext cx="417153" cy="2012238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F698C4-BA36-4F9A-AB6D-03B61566F60D}"/>
              </a:ext>
            </a:extLst>
          </p:cNvPr>
          <p:cNvCxnSpPr>
            <a:cxnSpLocks/>
            <a:stCxn id="18" idx="2"/>
            <a:endCxn id="41" idx="0"/>
          </p:cNvCxnSpPr>
          <p:nvPr/>
        </p:nvCxnSpPr>
        <p:spPr>
          <a:xfrm flipH="1">
            <a:off x="5560427" y="2524890"/>
            <a:ext cx="1636904" cy="212703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5DF925-B95C-4D26-BCD7-CF2DC184461E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925463" y="2587721"/>
            <a:ext cx="2875395" cy="1940374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CB6BEE-5BBA-4B6B-92BE-D5C41BD6AC98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573269" y="2558972"/>
            <a:ext cx="392813" cy="1845516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7E26D0-31E7-41AB-9CC9-9C92C6118C8B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8313860" y="2514206"/>
            <a:ext cx="519405" cy="2094704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A334C2-AC2E-470A-8249-05E900194814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 flipH="1">
            <a:off x="10771201" y="2514206"/>
            <a:ext cx="59521" cy="2095738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Heptagon 67">
            <a:extLst>
              <a:ext uri="{FF2B5EF4-FFF2-40B4-BE49-F238E27FC236}">
                <a16:creationId xmlns:a16="http://schemas.microsoft.com/office/drawing/2014/main" id="{42DBC5AD-9F05-4E30-961A-1B75DD6C0E84}"/>
              </a:ext>
            </a:extLst>
          </p:cNvPr>
          <p:cNvSpPr/>
          <p:nvPr/>
        </p:nvSpPr>
        <p:spPr>
          <a:xfrm>
            <a:off x="2322711" y="4301309"/>
            <a:ext cx="329747" cy="44786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  <a:endParaRPr lang="en-US" b="1" dirty="0"/>
          </a:p>
        </p:txBody>
      </p:sp>
      <p:sp>
        <p:nvSpPr>
          <p:cNvPr id="69" name="Heptagon 68">
            <a:extLst>
              <a:ext uri="{FF2B5EF4-FFF2-40B4-BE49-F238E27FC236}">
                <a16:creationId xmlns:a16="http://schemas.microsoft.com/office/drawing/2014/main" id="{AA4B55E7-2443-4025-BFEA-6F772107E11E}"/>
              </a:ext>
            </a:extLst>
          </p:cNvPr>
          <p:cNvSpPr/>
          <p:nvPr/>
        </p:nvSpPr>
        <p:spPr>
          <a:xfrm>
            <a:off x="2410865" y="3240754"/>
            <a:ext cx="329747" cy="44786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</a:t>
            </a:r>
            <a:endParaRPr lang="en-US" b="1" dirty="0"/>
          </a:p>
        </p:txBody>
      </p:sp>
      <p:sp>
        <p:nvSpPr>
          <p:cNvPr id="70" name="Heptagon 69">
            <a:extLst>
              <a:ext uri="{FF2B5EF4-FFF2-40B4-BE49-F238E27FC236}">
                <a16:creationId xmlns:a16="http://schemas.microsoft.com/office/drawing/2014/main" id="{0A350FE6-8378-450B-85C8-25769C34575F}"/>
              </a:ext>
            </a:extLst>
          </p:cNvPr>
          <p:cNvSpPr/>
          <p:nvPr/>
        </p:nvSpPr>
        <p:spPr>
          <a:xfrm>
            <a:off x="3347886" y="3132793"/>
            <a:ext cx="329747" cy="44786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3</a:t>
            </a:r>
            <a:endParaRPr lang="en-US" b="1" dirty="0"/>
          </a:p>
        </p:txBody>
      </p:sp>
      <p:sp>
        <p:nvSpPr>
          <p:cNvPr id="71" name="Heptagon 70">
            <a:extLst>
              <a:ext uri="{FF2B5EF4-FFF2-40B4-BE49-F238E27FC236}">
                <a16:creationId xmlns:a16="http://schemas.microsoft.com/office/drawing/2014/main" id="{696441B1-4E90-4617-88D5-E9371F2B2826}"/>
              </a:ext>
            </a:extLst>
          </p:cNvPr>
          <p:cNvSpPr/>
          <p:nvPr/>
        </p:nvSpPr>
        <p:spPr>
          <a:xfrm>
            <a:off x="5798866" y="2007076"/>
            <a:ext cx="329747" cy="44786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4</a:t>
            </a:r>
            <a:endParaRPr lang="en-US" b="1" dirty="0"/>
          </a:p>
        </p:txBody>
      </p:sp>
      <p:sp>
        <p:nvSpPr>
          <p:cNvPr id="72" name="Heptagon 71">
            <a:extLst>
              <a:ext uri="{FF2B5EF4-FFF2-40B4-BE49-F238E27FC236}">
                <a16:creationId xmlns:a16="http://schemas.microsoft.com/office/drawing/2014/main" id="{CA13AB2B-D7AA-49F9-AAA0-3A21503F9FC1}"/>
              </a:ext>
            </a:extLst>
          </p:cNvPr>
          <p:cNvSpPr/>
          <p:nvPr/>
        </p:nvSpPr>
        <p:spPr>
          <a:xfrm>
            <a:off x="6020618" y="3082304"/>
            <a:ext cx="329747" cy="44786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5</a:t>
            </a:r>
            <a:endParaRPr lang="en-US" b="1" dirty="0"/>
          </a:p>
        </p:txBody>
      </p:sp>
      <p:sp>
        <p:nvSpPr>
          <p:cNvPr id="73" name="Heptagon 72">
            <a:extLst>
              <a:ext uri="{FF2B5EF4-FFF2-40B4-BE49-F238E27FC236}">
                <a16:creationId xmlns:a16="http://schemas.microsoft.com/office/drawing/2014/main" id="{A0AF1E77-CA7F-4D27-B19E-C7ADFC3FC34A}"/>
              </a:ext>
            </a:extLst>
          </p:cNvPr>
          <p:cNvSpPr/>
          <p:nvPr/>
        </p:nvSpPr>
        <p:spPr>
          <a:xfrm>
            <a:off x="7307708" y="3137995"/>
            <a:ext cx="329747" cy="44786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6</a:t>
            </a:r>
            <a:endParaRPr lang="en-US" b="1" dirty="0"/>
          </a:p>
        </p:txBody>
      </p:sp>
      <p:sp>
        <p:nvSpPr>
          <p:cNvPr id="74" name="Heptagon 73">
            <a:extLst>
              <a:ext uri="{FF2B5EF4-FFF2-40B4-BE49-F238E27FC236}">
                <a16:creationId xmlns:a16="http://schemas.microsoft.com/office/drawing/2014/main" id="{F6310D8B-7124-47B2-B9F0-4E4E1B9531E2}"/>
              </a:ext>
            </a:extLst>
          </p:cNvPr>
          <p:cNvSpPr/>
          <p:nvPr/>
        </p:nvSpPr>
        <p:spPr>
          <a:xfrm>
            <a:off x="8203483" y="3137995"/>
            <a:ext cx="329747" cy="44786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7</a:t>
            </a:r>
            <a:endParaRPr lang="en-US" b="1" dirty="0"/>
          </a:p>
        </p:txBody>
      </p:sp>
      <p:sp>
        <p:nvSpPr>
          <p:cNvPr id="75" name="Heptagon 74">
            <a:extLst>
              <a:ext uri="{FF2B5EF4-FFF2-40B4-BE49-F238E27FC236}">
                <a16:creationId xmlns:a16="http://schemas.microsoft.com/office/drawing/2014/main" id="{1386F820-EB66-449C-BADC-B012971EC4B0}"/>
              </a:ext>
            </a:extLst>
          </p:cNvPr>
          <p:cNvSpPr/>
          <p:nvPr/>
        </p:nvSpPr>
        <p:spPr>
          <a:xfrm>
            <a:off x="10385370" y="3082303"/>
            <a:ext cx="329747" cy="44786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8</a:t>
            </a:r>
            <a:endParaRPr lang="en-US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8444E6E-2567-4643-95B9-AA121247C256}"/>
              </a:ext>
            </a:extLst>
          </p:cNvPr>
          <p:cNvGrpSpPr/>
          <p:nvPr/>
        </p:nvGrpSpPr>
        <p:grpSpPr>
          <a:xfrm>
            <a:off x="5963740" y="852453"/>
            <a:ext cx="747481" cy="633522"/>
            <a:chOff x="8035792" y="4779233"/>
            <a:chExt cx="1297294" cy="116452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2C14F14-8C4B-4396-9A9E-FD24C156E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035792" y="4779233"/>
              <a:ext cx="710008" cy="755023"/>
            </a:xfrm>
            <a:prstGeom prst="rect">
              <a:avLst/>
            </a:prstGeom>
          </p:spPr>
        </p:pic>
        <p:pic>
          <p:nvPicPr>
            <p:cNvPr id="55" name="Picture 2" descr="HTML File - Free interface icons">
              <a:extLst>
                <a:ext uri="{FF2B5EF4-FFF2-40B4-BE49-F238E27FC236}">
                  <a16:creationId xmlns:a16="http://schemas.microsoft.com/office/drawing/2014/main" id="{F0F8F5ED-14AF-4044-BA1B-B9694B9B2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9002" y="5079669"/>
              <a:ext cx="864084" cy="864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475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04547-310D-423B-BF85-554FBEEE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87" y="1749914"/>
            <a:ext cx="1257300" cy="1257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E15BA7-557B-4E39-AD49-D30C66F89FBB}"/>
              </a:ext>
            </a:extLst>
          </p:cNvPr>
          <p:cNvSpPr txBox="1"/>
          <p:nvPr/>
        </p:nvSpPr>
        <p:spPr>
          <a:xfrm>
            <a:off x="999313" y="3174693"/>
            <a:ext cx="3386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1 - Develop, Local Testing</a:t>
            </a:r>
          </a:p>
          <a:p>
            <a:pPr algn="ctr"/>
            <a:r>
              <a:rPr lang="pt-BR" dirty="0"/>
              <a:t>Mule App version x.x.x-SNAPSHOT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74FFF0-C291-4120-A2F9-302765998B83}"/>
              </a:ext>
            </a:extLst>
          </p:cNvPr>
          <p:cNvGrpSpPr/>
          <p:nvPr/>
        </p:nvGrpSpPr>
        <p:grpSpPr>
          <a:xfrm>
            <a:off x="1672584" y="944271"/>
            <a:ext cx="2084941" cy="638164"/>
            <a:chOff x="1285541" y="897321"/>
            <a:chExt cx="2447065" cy="7643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EEE18E7-643E-4D94-82E9-B8736EA6B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281" y="946096"/>
              <a:ext cx="2219325" cy="666750"/>
            </a:xfrm>
            <a:prstGeom prst="rect">
              <a:avLst/>
            </a:prstGeom>
          </p:spPr>
        </p:pic>
        <p:pic>
          <p:nvPicPr>
            <p:cNvPr id="2050" name="Picture 2" descr="Lab 1: Implement the Omni Channel API in Studio // MuleSoft Documentation">
              <a:extLst>
                <a:ext uri="{FF2B5EF4-FFF2-40B4-BE49-F238E27FC236}">
                  <a16:creationId xmlns:a16="http://schemas.microsoft.com/office/drawing/2014/main" id="{DBEBE7F2-0C82-4C74-B87D-33853E185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41" y="897321"/>
              <a:ext cx="764300" cy="76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0C1BB2C2-1F4D-41A8-A5AB-5FDE14536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05" y="4702596"/>
            <a:ext cx="5045759" cy="1170408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957BDC-923A-4FB7-BD63-975EE6B4CCE9}"/>
              </a:ext>
            </a:extLst>
          </p:cNvPr>
          <p:cNvCxnSpPr>
            <a:cxnSpLocks/>
            <a:stCxn id="4" idx="2"/>
            <a:endCxn id="39" idx="0"/>
          </p:cNvCxnSpPr>
          <p:nvPr/>
        </p:nvCxnSpPr>
        <p:spPr>
          <a:xfrm>
            <a:off x="2692437" y="3821024"/>
            <a:ext cx="5148" cy="88157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4F256D-2C50-4481-B47C-E56CAFE30DB2}"/>
              </a:ext>
            </a:extLst>
          </p:cNvPr>
          <p:cNvSpPr txBox="1"/>
          <p:nvPr/>
        </p:nvSpPr>
        <p:spPr>
          <a:xfrm>
            <a:off x="2228048" y="5985888"/>
            <a:ext cx="100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pom.xml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E6B8FA-4C62-409B-A670-4578F54F7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4947" y="1828800"/>
            <a:ext cx="3110617" cy="111093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FF7A74-D14D-4EA5-99C9-D094BE461F5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21087" y="2378564"/>
            <a:ext cx="4773860" cy="5703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CE48F2-A43F-427B-A760-D3D26F30DCD0}"/>
              </a:ext>
            </a:extLst>
          </p:cNvPr>
          <p:cNvSpPr txBox="1"/>
          <p:nvPr/>
        </p:nvSpPr>
        <p:spPr>
          <a:xfrm>
            <a:off x="4352196" y="1925493"/>
            <a:ext cx="27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 –Push to </a:t>
            </a:r>
            <a:r>
              <a:rPr lang="pt-BR" b="1" u="sng" dirty="0"/>
              <a:t>develop</a:t>
            </a:r>
            <a:r>
              <a:rPr lang="pt-BR" b="1" dirty="0"/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99894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04547-310D-423B-BF85-554FBEEE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87" y="1749914"/>
            <a:ext cx="1257300" cy="1257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E15BA7-557B-4E39-AD49-D30C66F89FBB}"/>
              </a:ext>
            </a:extLst>
          </p:cNvPr>
          <p:cNvSpPr txBox="1"/>
          <p:nvPr/>
        </p:nvSpPr>
        <p:spPr>
          <a:xfrm>
            <a:off x="999313" y="3174693"/>
            <a:ext cx="3386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1 - Develop, Local Testing</a:t>
            </a:r>
          </a:p>
          <a:p>
            <a:pPr algn="ctr"/>
            <a:r>
              <a:rPr lang="pt-BR" dirty="0"/>
              <a:t>Mule App version x.x.x-SNAPSHOT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74FFF0-C291-4120-A2F9-302765998B83}"/>
              </a:ext>
            </a:extLst>
          </p:cNvPr>
          <p:cNvGrpSpPr/>
          <p:nvPr/>
        </p:nvGrpSpPr>
        <p:grpSpPr>
          <a:xfrm>
            <a:off x="1672584" y="944271"/>
            <a:ext cx="2084941" cy="638164"/>
            <a:chOff x="1285541" y="897321"/>
            <a:chExt cx="2447065" cy="7643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EEE18E7-643E-4D94-82E9-B8736EA6B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3281" y="946096"/>
              <a:ext cx="2219325" cy="666750"/>
            </a:xfrm>
            <a:prstGeom prst="rect">
              <a:avLst/>
            </a:prstGeom>
          </p:spPr>
        </p:pic>
        <p:pic>
          <p:nvPicPr>
            <p:cNvPr id="2050" name="Picture 2" descr="Lab 1: Implement the Omni Channel API in Studio // MuleSoft Documentation">
              <a:extLst>
                <a:ext uri="{FF2B5EF4-FFF2-40B4-BE49-F238E27FC236}">
                  <a16:creationId xmlns:a16="http://schemas.microsoft.com/office/drawing/2014/main" id="{DBEBE7F2-0C82-4C74-B87D-33853E185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41" y="897321"/>
              <a:ext cx="764300" cy="76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0C1BB2C2-1F4D-41A8-A5AB-5FDE14536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05" y="4702596"/>
            <a:ext cx="5045759" cy="1170408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957BDC-923A-4FB7-BD63-975EE6B4CCE9}"/>
              </a:ext>
            </a:extLst>
          </p:cNvPr>
          <p:cNvCxnSpPr>
            <a:cxnSpLocks/>
            <a:stCxn id="4" idx="2"/>
            <a:endCxn id="39" idx="0"/>
          </p:cNvCxnSpPr>
          <p:nvPr/>
        </p:nvCxnSpPr>
        <p:spPr>
          <a:xfrm>
            <a:off x="2692437" y="3821024"/>
            <a:ext cx="5148" cy="88157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4F256D-2C50-4481-B47C-E56CAFE30DB2}"/>
              </a:ext>
            </a:extLst>
          </p:cNvPr>
          <p:cNvSpPr txBox="1"/>
          <p:nvPr/>
        </p:nvSpPr>
        <p:spPr>
          <a:xfrm>
            <a:off x="2228048" y="5985888"/>
            <a:ext cx="100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pom.xml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E6B8FA-4C62-409B-A670-4578F54F7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4947" y="1828800"/>
            <a:ext cx="3110617" cy="111093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FF7A74-D14D-4EA5-99C9-D094BE461F5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21087" y="2378564"/>
            <a:ext cx="4773860" cy="5703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1D8125-8D43-4CBD-BD3F-115FEF89087E}"/>
              </a:ext>
            </a:extLst>
          </p:cNvPr>
          <p:cNvSpPr txBox="1"/>
          <p:nvPr/>
        </p:nvSpPr>
        <p:spPr>
          <a:xfrm>
            <a:off x="4352196" y="1925493"/>
            <a:ext cx="27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 –Push to </a:t>
            </a:r>
            <a:r>
              <a:rPr lang="pt-BR" b="1" u="sng" dirty="0"/>
              <a:t>develop</a:t>
            </a:r>
            <a:r>
              <a:rPr lang="pt-BR" b="1" dirty="0"/>
              <a:t> branch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07F446-E95A-485C-8A6D-6B4BFC597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1881" y="4191795"/>
            <a:ext cx="3003683" cy="102160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3E3DEB-52D9-4861-8AED-ADD5C4C69F8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321087" y="2575420"/>
            <a:ext cx="4880794" cy="2127176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0B216E-F485-40B2-BEA7-720ED828AE1F}"/>
              </a:ext>
            </a:extLst>
          </p:cNvPr>
          <p:cNvSpPr txBox="1"/>
          <p:nvPr/>
        </p:nvSpPr>
        <p:spPr>
          <a:xfrm>
            <a:off x="5990559" y="3355914"/>
            <a:ext cx="181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3 – Start Building</a:t>
            </a:r>
          </a:p>
        </p:txBody>
      </p:sp>
    </p:spTree>
    <p:extLst>
      <p:ext uri="{BB962C8B-B14F-4D97-AF65-F5344CB8AC3E}">
        <p14:creationId xmlns:p14="http://schemas.microsoft.com/office/powerpoint/2010/main" val="110653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D153024-B2CC-4F79-AD4E-222EB656063F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Checkout SCM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48C78-5204-4595-8621-269E926A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30B05C-E9E8-4682-ACBC-1BBE74E13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257" y="4528095"/>
            <a:ext cx="1274411" cy="6286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391155" y="358687"/>
            <a:ext cx="146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START PIPELINE</a:t>
            </a:r>
            <a:endParaRPr lang="en-US" b="1" dirty="0"/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D12B60E1-9A20-4433-AF36-7D810B3D5ED8}"/>
              </a:ext>
            </a:extLst>
          </p:cNvPr>
          <p:cNvSpPr/>
          <p:nvPr/>
        </p:nvSpPr>
        <p:spPr>
          <a:xfrm>
            <a:off x="185001" y="260415"/>
            <a:ext cx="1877212" cy="859258"/>
          </a:xfrm>
          <a:prstGeom prst="wedgeRoundRectCallout">
            <a:avLst>
              <a:gd name="adj1" fmla="val 74600"/>
              <a:gd name="adj2" fmla="val -1433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4C4574-3564-4832-9215-7AA2914ABC6D}"/>
              </a:ext>
            </a:extLst>
          </p:cNvPr>
          <p:cNvSpPr/>
          <p:nvPr/>
        </p:nvSpPr>
        <p:spPr>
          <a:xfrm>
            <a:off x="8125647" y="3806891"/>
            <a:ext cx="3621593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AF7DA1-5406-4240-AAE1-1BD31C2C0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823" y="5344255"/>
            <a:ext cx="2116164" cy="11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9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D153024-B2CC-4F79-AD4E-222EB656063F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Checkout SCM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896BF4-0394-4FD2-BB5B-13BE6C93910B}"/>
              </a:ext>
            </a:extLst>
          </p:cNvPr>
          <p:cNvCxnSpPr>
            <a:cxnSpLocks/>
          </p:cNvCxnSpPr>
          <p:nvPr/>
        </p:nvCxnSpPr>
        <p:spPr>
          <a:xfrm flipV="1">
            <a:off x="4100375" y="2517469"/>
            <a:ext cx="2707" cy="2010626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F048C78-5204-4595-8621-269E926A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30B05C-E9E8-4682-ACBC-1BBE74E13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257" y="4528095"/>
            <a:ext cx="1274411" cy="6286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FF7A74-D14D-4EA5-99C9-D094BE461F57}"/>
              </a:ext>
            </a:extLst>
          </p:cNvPr>
          <p:cNvCxnSpPr>
            <a:cxnSpLocks/>
          </p:cNvCxnSpPr>
          <p:nvPr/>
        </p:nvCxnSpPr>
        <p:spPr>
          <a:xfrm>
            <a:off x="3738851" y="2515857"/>
            <a:ext cx="0" cy="2012238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391155" y="358687"/>
            <a:ext cx="1464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1 - Get source and pom.xml info</a:t>
            </a:r>
            <a:endParaRPr lang="en-US" b="1" dirty="0"/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D12B60E1-9A20-4433-AF36-7D810B3D5ED8}"/>
              </a:ext>
            </a:extLst>
          </p:cNvPr>
          <p:cNvSpPr/>
          <p:nvPr/>
        </p:nvSpPr>
        <p:spPr>
          <a:xfrm>
            <a:off x="185001" y="260415"/>
            <a:ext cx="1877212" cy="1021602"/>
          </a:xfrm>
          <a:prstGeom prst="wedgeRoundRectCallout">
            <a:avLst>
              <a:gd name="adj1" fmla="val 74600"/>
              <a:gd name="adj2" fmla="val -1433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FB4244-DFCC-433F-AAF5-5DD62DD1A7CA}"/>
              </a:ext>
            </a:extLst>
          </p:cNvPr>
          <p:cNvSpPr/>
          <p:nvPr/>
        </p:nvSpPr>
        <p:spPr>
          <a:xfrm>
            <a:off x="8125647" y="3806891"/>
            <a:ext cx="3621593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6E315A-843C-4DC2-A533-2022B70F8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823" y="5344255"/>
            <a:ext cx="2116164" cy="11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9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54CD45-5583-497D-8F20-AE21C37D9B69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Checkout SCM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48C78-5204-4595-8621-269E926A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30B05C-E9E8-4682-ACBC-1BBE74E13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257" y="4528095"/>
            <a:ext cx="1274411" cy="6286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185001" y="448050"/>
            <a:ext cx="205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1 – Check dependencies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FB106-B718-4A22-A490-4512FDB59A96}"/>
              </a:ext>
            </a:extLst>
          </p:cNvPr>
          <p:cNvSpPr/>
          <p:nvPr/>
        </p:nvSpPr>
        <p:spPr>
          <a:xfrm>
            <a:off x="4924191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Build and Test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BC497-B83C-458D-A8B6-69E2A515054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562668" y="1974682"/>
            <a:ext cx="36152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61C093B-894C-49E3-8D15-AD709CF59F4E}"/>
              </a:ext>
            </a:extLst>
          </p:cNvPr>
          <p:cNvSpPr/>
          <p:nvPr/>
        </p:nvSpPr>
        <p:spPr>
          <a:xfrm>
            <a:off x="185001" y="260415"/>
            <a:ext cx="2052010" cy="933904"/>
          </a:xfrm>
          <a:prstGeom prst="wedgeRoundRectCallout">
            <a:avLst>
              <a:gd name="adj1" fmla="val 65051"/>
              <a:gd name="adj2" fmla="val -22131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D0C42B-3B86-4F21-AB4E-3F3D0230EA95}"/>
              </a:ext>
            </a:extLst>
          </p:cNvPr>
          <p:cNvSpPr/>
          <p:nvPr/>
        </p:nvSpPr>
        <p:spPr>
          <a:xfrm>
            <a:off x="8125647" y="3806891"/>
            <a:ext cx="3621593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F96E05-DBD5-4B9F-93FD-EF0CD05E3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823" y="5344255"/>
            <a:ext cx="2116164" cy="11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4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7CD6FFE-01E4-4BF9-8307-D67C20FC292D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Checkout SCM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48C78-5204-4595-8621-269E926A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30B05C-E9E8-4682-ACBC-1BBE74E13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257" y="4528095"/>
            <a:ext cx="1274411" cy="6286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185001" y="448050"/>
            <a:ext cx="2052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 – Check dependencies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2 – Build Project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FB106-B718-4A22-A490-4512FDB59A96}"/>
              </a:ext>
            </a:extLst>
          </p:cNvPr>
          <p:cNvSpPr/>
          <p:nvPr/>
        </p:nvSpPr>
        <p:spPr>
          <a:xfrm>
            <a:off x="4924191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Build and Test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BC497-B83C-458D-A8B6-69E2A515054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562668" y="1974682"/>
            <a:ext cx="36152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61C093B-894C-49E3-8D15-AD709CF59F4E}"/>
              </a:ext>
            </a:extLst>
          </p:cNvPr>
          <p:cNvSpPr/>
          <p:nvPr/>
        </p:nvSpPr>
        <p:spPr>
          <a:xfrm>
            <a:off x="185001" y="260414"/>
            <a:ext cx="2052010" cy="1593553"/>
          </a:xfrm>
          <a:prstGeom prst="wedgeRoundRectCallout">
            <a:avLst>
              <a:gd name="adj1" fmla="val 65051"/>
              <a:gd name="adj2" fmla="val -22131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B7AD51-7C5A-4131-8F81-C3EE11E8B6FB}"/>
              </a:ext>
            </a:extLst>
          </p:cNvPr>
          <p:cNvSpPr/>
          <p:nvPr/>
        </p:nvSpPr>
        <p:spPr>
          <a:xfrm>
            <a:off x="8125647" y="3806891"/>
            <a:ext cx="3621593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FDFAE2-7F37-4E0E-8D96-D971E7ED2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823" y="5344255"/>
            <a:ext cx="2116164" cy="11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6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7ADE206-7A6C-4EA5-BF16-227CFC11804C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Checkout SCM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48C78-5204-4595-8621-269E926A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30B05C-E9E8-4682-ACBC-1BBE74E13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257" y="4528095"/>
            <a:ext cx="1274411" cy="6286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185001" y="448050"/>
            <a:ext cx="2052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 – Check dependencies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2 – Build Project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3 – Test (Munit)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FB106-B718-4A22-A490-4512FDB59A96}"/>
              </a:ext>
            </a:extLst>
          </p:cNvPr>
          <p:cNvSpPr/>
          <p:nvPr/>
        </p:nvSpPr>
        <p:spPr>
          <a:xfrm>
            <a:off x="4924191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Build and Test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BC497-B83C-458D-A8B6-69E2A515054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562668" y="1974682"/>
            <a:ext cx="361523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61C093B-894C-49E3-8D15-AD709CF59F4E}"/>
              </a:ext>
            </a:extLst>
          </p:cNvPr>
          <p:cNvSpPr/>
          <p:nvPr/>
        </p:nvSpPr>
        <p:spPr>
          <a:xfrm>
            <a:off x="185001" y="260414"/>
            <a:ext cx="2052010" cy="2138837"/>
          </a:xfrm>
          <a:prstGeom prst="wedgeRoundRectCallout">
            <a:avLst>
              <a:gd name="adj1" fmla="val 65051"/>
              <a:gd name="adj2" fmla="val -22131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F0833-FC90-4326-8C80-F66371C63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740" y="868805"/>
            <a:ext cx="485470" cy="5162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5575394-04DE-4A1B-89C5-5CDCAE281BA1}"/>
              </a:ext>
            </a:extLst>
          </p:cNvPr>
          <p:cNvSpPr/>
          <p:nvPr/>
        </p:nvSpPr>
        <p:spPr>
          <a:xfrm>
            <a:off x="8125647" y="3806891"/>
            <a:ext cx="3621593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D1DBC3-EAC2-4471-AF72-6D8CE644E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6823" y="5344255"/>
            <a:ext cx="2116164" cy="11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1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493</Words>
  <Application>Microsoft Office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Luiz Nunes Baroni</dc:creator>
  <cp:lastModifiedBy>Pedro Luiz Nunes Baroni</cp:lastModifiedBy>
  <cp:revision>139</cp:revision>
  <dcterms:created xsi:type="dcterms:W3CDTF">2021-06-29T08:24:51Z</dcterms:created>
  <dcterms:modified xsi:type="dcterms:W3CDTF">2021-06-29T18:05:59Z</dcterms:modified>
</cp:coreProperties>
</file>