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"/>
  </p:notesMasterIdLst>
  <p:sldIdLst>
    <p:sldId id="369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or Malschitzky" initials="VM" lastIdx="15" clrIdx="0">
    <p:extLst>
      <p:ext uri="{19B8F6BF-5375-455C-9EA6-DF929625EA0E}">
        <p15:presenceInfo xmlns:p15="http://schemas.microsoft.com/office/powerpoint/2012/main" userId="8cc8eb146c14c0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2B7"/>
    <a:srgbClr val="0119F9"/>
    <a:srgbClr val="5802AE"/>
    <a:srgbClr val="870FFC"/>
    <a:srgbClr val="281D45"/>
    <a:srgbClr val="2C0F49"/>
    <a:srgbClr val="16A8FE"/>
    <a:srgbClr val="4E5DFE"/>
    <a:srgbClr val="714EDF"/>
    <a:srgbClr val="2E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DCD0C2-651F-48EB-9014-B477B62D2459}" v="33" dt="2020-06-16T18:32:4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Neves" userId="c57c9de82bfc8463" providerId="LiveId" clId="{DD3D527B-9ACB-4DFB-8021-47D6AD89198C}"/>
    <pc:docChg chg="undo custSel addSld modSld">
      <pc:chgData name="Ricardo Neves" userId="c57c9de82bfc8463" providerId="LiveId" clId="{DD3D527B-9ACB-4DFB-8021-47D6AD89198C}" dt="2020-05-29T13:03:20.311" v="1232" actId="478"/>
      <pc:docMkLst>
        <pc:docMk/>
      </pc:docMkLst>
      <pc:sldChg chg="addSp delSp modSp new mod">
        <pc:chgData name="Ricardo Neves" userId="c57c9de82bfc8463" providerId="LiveId" clId="{DD3D527B-9ACB-4DFB-8021-47D6AD89198C}" dt="2020-05-29T12:08:06.409" v="409" actId="478"/>
        <pc:sldMkLst>
          <pc:docMk/>
          <pc:sldMk cId="331609165" sldId="256"/>
        </pc:sldMkLst>
        <pc:spChg chg="del">
          <ac:chgData name="Ricardo Neves" userId="c57c9de82bfc8463" providerId="LiveId" clId="{DD3D527B-9ACB-4DFB-8021-47D6AD89198C}" dt="2020-05-27T20:03:10.351" v="1" actId="478"/>
          <ac:spMkLst>
            <pc:docMk/>
            <pc:sldMk cId="331609165" sldId="256"/>
            <ac:spMk id="2" creationId="{DBBBA9D7-4D09-450D-80B5-EF561464867C}"/>
          </ac:spMkLst>
        </pc:spChg>
        <pc:spChg chg="del">
          <ac:chgData name="Ricardo Neves" userId="c57c9de82bfc8463" providerId="LiveId" clId="{DD3D527B-9ACB-4DFB-8021-47D6AD89198C}" dt="2020-05-27T20:03:13.266" v="2" actId="478"/>
          <ac:spMkLst>
            <pc:docMk/>
            <pc:sldMk cId="331609165" sldId="256"/>
            <ac:spMk id="3" creationId="{592AEDAD-E38A-49D3-9C1A-316AA67843EF}"/>
          </ac:spMkLst>
        </pc:spChg>
        <pc:spChg chg="add del mod">
          <ac:chgData name="Ricardo Neves" userId="c57c9de82bfc8463" providerId="LiveId" clId="{DD3D527B-9ACB-4DFB-8021-47D6AD89198C}" dt="2020-05-29T12:08:06.409" v="409" actId="478"/>
          <ac:spMkLst>
            <pc:docMk/>
            <pc:sldMk cId="331609165" sldId="256"/>
            <ac:spMk id="3" creationId="{65CA6B62-7C99-4F04-9BA8-46AA46E73757}"/>
          </ac:spMkLst>
        </pc:spChg>
        <pc:picChg chg="add mod modCrop">
          <ac:chgData name="Ricardo Neves" userId="c57c9de82bfc8463" providerId="LiveId" clId="{DD3D527B-9ACB-4DFB-8021-47D6AD89198C}" dt="2020-05-27T20:05:32.863" v="20" actId="732"/>
          <ac:picMkLst>
            <pc:docMk/>
            <pc:sldMk cId="331609165" sldId="256"/>
            <ac:picMk id="5" creationId="{0A82394C-4041-4B6B-9069-CBFDA0170068}"/>
          </ac:picMkLst>
        </pc:picChg>
      </pc:sldChg>
      <pc:sldChg chg="addSp delSp modSp new mod">
        <pc:chgData name="Ricardo Neves" userId="c57c9de82bfc8463" providerId="LiveId" clId="{DD3D527B-9ACB-4DFB-8021-47D6AD89198C}" dt="2020-05-29T13:02:45.227" v="1229" actId="478"/>
        <pc:sldMkLst>
          <pc:docMk/>
          <pc:sldMk cId="717889628" sldId="257"/>
        </pc:sldMkLst>
        <pc:spChg chg="del">
          <ac:chgData name="Ricardo Neves" userId="c57c9de82bfc8463" providerId="LiveId" clId="{DD3D527B-9ACB-4DFB-8021-47D6AD89198C}" dt="2020-05-27T20:03:23.980" v="4" actId="478"/>
          <ac:spMkLst>
            <pc:docMk/>
            <pc:sldMk cId="717889628" sldId="257"/>
            <ac:spMk id="2" creationId="{2FE284A3-7409-4E76-A4D8-7BE9DDA3B0F5}"/>
          </ac:spMkLst>
        </pc:spChg>
        <pc:spChg chg="add del mod">
          <ac:chgData name="Ricardo Neves" userId="c57c9de82bfc8463" providerId="LiveId" clId="{DD3D527B-9ACB-4DFB-8021-47D6AD89198C}" dt="2020-05-29T13:02:45.227" v="1229" actId="478"/>
          <ac:spMkLst>
            <pc:docMk/>
            <pc:sldMk cId="717889628" sldId="257"/>
            <ac:spMk id="2" creationId="{6948D747-0B93-4D9A-A40C-D24245925C96}"/>
          </ac:spMkLst>
        </pc:spChg>
        <pc:spChg chg="del">
          <ac:chgData name="Ricardo Neves" userId="c57c9de82bfc8463" providerId="LiveId" clId="{DD3D527B-9ACB-4DFB-8021-47D6AD89198C}" dt="2020-05-27T20:03:24.987" v="5" actId="478"/>
          <ac:spMkLst>
            <pc:docMk/>
            <pc:sldMk cId="717889628" sldId="257"/>
            <ac:spMk id="3" creationId="{26B6EE81-DC86-4059-A530-45732E382139}"/>
          </ac:spMkLst>
        </pc:spChg>
        <pc:spChg chg="add mod">
          <ac:chgData name="Ricardo Neves" userId="c57c9de82bfc8463" providerId="LiveId" clId="{DD3D527B-9ACB-4DFB-8021-47D6AD89198C}" dt="2020-05-29T12:15:53.194" v="438" actId="14100"/>
          <ac:spMkLst>
            <pc:docMk/>
            <pc:sldMk cId="717889628" sldId="257"/>
            <ac:spMk id="3" creationId="{A76D453A-5618-4EED-8D7C-9C02641CF869}"/>
          </ac:spMkLst>
        </pc:spChg>
        <pc:spChg chg="add mod">
          <ac:chgData name="Ricardo Neves" userId="c57c9de82bfc8463" providerId="LiveId" clId="{DD3D527B-9ACB-4DFB-8021-47D6AD89198C}" dt="2020-05-29T12:32:33.177" v="706" actId="108"/>
          <ac:spMkLst>
            <pc:docMk/>
            <pc:sldMk cId="717889628" sldId="257"/>
            <ac:spMk id="4" creationId="{76D552AA-AAAA-4D6A-9D3D-7CFB4FCFB168}"/>
          </ac:spMkLst>
        </pc:spChg>
        <pc:spChg chg="add mod">
          <ac:chgData name="Ricardo Neves" userId="c57c9de82bfc8463" providerId="LiveId" clId="{DD3D527B-9ACB-4DFB-8021-47D6AD89198C}" dt="2020-05-29T12:19:08.714" v="531" actId="207"/>
          <ac:spMkLst>
            <pc:docMk/>
            <pc:sldMk cId="717889628" sldId="257"/>
            <ac:spMk id="6" creationId="{D3907CCD-D724-44DB-BB50-D1E66B8B71AA}"/>
          </ac:spMkLst>
        </pc:spChg>
        <pc:spChg chg="add del mod">
          <ac:chgData name="Ricardo Neves" userId="c57c9de82bfc8463" providerId="LiveId" clId="{DD3D527B-9ACB-4DFB-8021-47D6AD89198C}" dt="2020-05-29T12:16:01.234" v="440" actId="478"/>
          <ac:spMkLst>
            <pc:docMk/>
            <pc:sldMk cId="717889628" sldId="257"/>
            <ac:spMk id="8" creationId="{451D5E59-4F92-409D-B3F2-6B362DF8EB06}"/>
          </ac:spMkLst>
        </pc:spChg>
        <pc:spChg chg="add mod">
          <ac:chgData name="Ricardo Neves" userId="c57c9de82bfc8463" providerId="LiveId" clId="{DD3D527B-9ACB-4DFB-8021-47D6AD89198C}" dt="2020-05-29T12:16:05.818" v="442" actId="1076"/>
          <ac:spMkLst>
            <pc:docMk/>
            <pc:sldMk cId="717889628" sldId="257"/>
            <ac:spMk id="9" creationId="{8FABB0C2-D8C7-4801-AD2C-6AF372291DDC}"/>
          </ac:spMkLst>
        </pc:spChg>
        <pc:spChg chg="add mod">
          <ac:chgData name="Ricardo Neves" userId="c57c9de82bfc8463" providerId="LiveId" clId="{DD3D527B-9ACB-4DFB-8021-47D6AD89198C}" dt="2020-05-29T12:21:51.970" v="533" actId="1076"/>
          <ac:spMkLst>
            <pc:docMk/>
            <pc:sldMk cId="717889628" sldId="257"/>
            <ac:spMk id="10" creationId="{E4EB24C2-85FB-48CA-9C9B-DB8E8DF9BAD2}"/>
          </ac:spMkLst>
        </pc:spChg>
        <pc:spChg chg="add mod">
          <ac:chgData name="Ricardo Neves" userId="c57c9de82bfc8463" providerId="LiveId" clId="{DD3D527B-9ACB-4DFB-8021-47D6AD89198C}" dt="2020-05-29T12:22:16.249" v="536" actId="1076"/>
          <ac:spMkLst>
            <pc:docMk/>
            <pc:sldMk cId="717889628" sldId="257"/>
            <ac:spMk id="11" creationId="{8A7DA4FD-9E1C-4218-96F0-9A277F002FE4}"/>
          </ac:spMkLst>
        </pc:spChg>
        <pc:spChg chg="add mod">
          <ac:chgData name="Ricardo Neves" userId="c57c9de82bfc8463" providerId="LiveId" clId="{DD3D527B-9ACB-4DFB-8021-47D6AD89198C}" dt="2020-05-29T12:25:04.136" v="562" actId="1076"/>
          <ac:spMkLst>
            <pc:docMk/>
            <pc:sldMk cId="717889628" sldId="257"/>
            <ac:spMk id="12" creationId="{33AA51A4-91AF-4792-B96B-3976A7D75AA1}"/>
          </ac:spMkLst>
        </pc:spChg>
        <pc:spChg chg="add mod">
          <ac:chgData name="Ricardo Neves" userId="c57c9de82bfc8463" providerId="LiveId" clId="{DD3D527B-9ACB-4DFB-8021-47D6AD89198C}" dt="2020-05-29T12:22:30.106" v="540" actId="1076"/>
          <ac:spMkLst>
            <pc:docMk/>
            <pc:sldMk cId="717889628" sldId="257"/>
            <ac:spMk id="13" creationId="{B17588EA-C188-4D0D-98F6-69AAA0681FF9}"/>
          </ac:spMkLst>
        </pc:spChg>
        <pc:spChg chg="add mod">
          <ac:chgData name="Ricardo Neves" userId="c57c9de82bfc8463" providerId="LiveId" clId="{DD3D527B-9ACB-4DFB-8021-47D6AD89198C}" dt="2020-05-29T12:23:03.457" v="542" actId="1076"/>
          <ac:spMkLst>
            <pc:docMk/>
            <pc:sldMk cId="717889628" sldId="257"/>
            <ac:spMk id="14" creationId="{B065BDAB-2991-4D6E-B172-0965E8A2D444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5" creationId="{9A8D1ED2-6A44-4BBF-A16F-F84CABDAC6F6}"/>
          </ac:spMkLst>
        </pc:spChg>
        <pc:spChg chg="add mod">
          <ac:chgData name="Ricardo Neves" userId="c57c9de82bfc8463" providerId="LiveId" clId="{DD3D527B-9ACB-4DFB-8021-47D6AD89198C}" dt="2020-05-29T12:23:16.485" v="547" actId="408"/>
          <ac:spMkLst>
            <pc:docMk/>
            <pc:sldMk cId="717889628" sldId="257"/>
            <ac:spMk id="16" creationId="{FEB54817-CC4A-43C8-955C-5027FF3846D2}"/>
          </ac:spMkLst>
        </pc:spChg>
        <pc:spChg chg="add del mod">
          <ac:chgData name="Ricardo Neves" userId="c57c9de82bfc8463" providerId="LiveId" clId="{DD3D527B-9ACB-4DFB-8021-47D6AD89198C}" dt="2020-05-29T12:24:07.945" v="549"/>
          <ac:spMkLst>
            <pc:docMk/>
            <pc:sldMk cId="717889628" sldId="257"/>
            <ac:spMk id="17" creationId="{8303B442-C0D1-47BE-A757-B8CF90E20FD9}"/>
          </ac:spMkLst>
        </pc:spChg>
        <pc:spChg chg="add mod">
          <ac:chgData name="Ricardo Neves" userId="c57c9de82bfc8463" providerId="LiveId" clId="{DD3D527B-9ACB-4DFB-8021-47D6AD89198C}" dt="2020-05-29T12:25:17.304" v="564"/>
          <ac:spMkLst>
            <pc:docMk/>
            <pc:sldMk cId="717889628" sldId="257"/>
            <ac:spMk id="18" creationId="{9B05F18B-2FB4-4D4C-9A34-7CB5DD0FFA0A}"/>
          </ac:spMkLst>
        </pc:spChg>
        <pc:spChg chg="add mod">
          <ac:chgData name="Ricardo Neves" userId="c57c9de82bfc8463" providerId="LiveId" clId="{DD3D527B-9ACB-4DFB-8021-47D6AD89198C}" dt="2020-05-29T12:25:19.769" v="565"/>
          <ac:spMkLst>
            <pc:docMk/>
            <pc:sldMk cId="717889628" sldId="257"/>
            <ac:spMk id="19" creationId="{05B5AE50-2612-45B9-8335-33CA1BF9AB2A}"/>
          </ac:spMkLst>
        </pc:spChg>
        <pc:spChg chg="add mod">
          <ac:chgData name="Ricardo Neves" userId="c57c9de82bfc8463" providerId="LiveId" clId="{DD3D527B-9ACB-4DFB-8021-47D6AD89198C}" dt="2020-05-29T12:26:38.919" v="577"/>
          <ac:spMkLst>
            <pc:docMk/>
            <pc:sldMk cId="717889628" sldId="257"/>
            <ac:spMk id="20" creationId="{CEC8C10E-6ABF-4CCE-B00E-ACDF24EE35B0}"/>
          </ac:spMkLst>
        </pc:spChg>
        <pc:spChg chg="add mod">
          <ac:chgData name="Ricardo Neves" userId="c57c9de82bfc8463" providerId="LiveId" clId="{DD3D527B-9ACB-4DFB-8021-47D6AD89198C}" dt="2020-05-29T12:26:41.905" v="578"/>
          <ac:spMkLst>
            <pc:docMk/>
            <pc:sldMk cId="717889628" sldId="257"/>
            <ac:spMk id="21" creationId="{052EF82D-4ED5-4A64-A427-B6AF194052FD}"/>
          </ac:spMkLst>
        </pc:spChg>
        <pc:spChg chg="add mod">
          <ac:chgData name="Ricardo Neves" userId="c57c9de82bfc8463" providerId="LiveId" clId="{DD3D527B-9ACB-4DFB-8021-47D6AD89198C}" dt="2020-05-29T12:26:18.173" v="574" actId="408"/>
          <ac:spMkLst>
            <pc:docMk/>
            <pc:sldMk cId="717889628" sldId="257"/>
            <ac:spMk id="22" creationId="{8AF2339C-9F3A-4FB1-8E1B-22D503535B88}"/>
          </ac:spMkLst>
        </pc:spChg>
        <pc:picChg chg="add mod">
          <ac:chgData name="Ricardo Neves" userId="c57c9de82bfc8463" providerId="LiveId" clId="{DD3D527B-9ACB-4DFB-8021-47D6AD89198C}" dt="2020-05-27T20:03:40.940" v="10" actId="962"/>
          <ac:picMkLst>
            <pc:docMk/>
            <pc:sldMk cId="717889628" sldId="257"/>
            <ac:picMk id="5" creationId="{A1088D64-5570-44D2-9043-F4156C2BCBFC}"/>
          </ac:picMkLst>
        </pc:picChg>
        <pc:picChg chg="add del mod">
          <ac:chgData name="Ricardo Neves" userId="c57c9de82bfc8463" providerId="LiveId" clId="{DD3D527B-9ACB-4DFB-8021-47D6AD89198C}" dt="2020-05-29T12:07:27.001" v="401" actId="478"/>
          <ac:picMkLst>
            <pc:docMk/>
            <pc:sldMk cId="717889628" sldId="257"/>
            <ac:picMk id="7" creationId="{8E6BBD56-5CA7-406D-A537-C028473FC39F}"/>
          </ac:picMkLst>
        </pc:picChg>
        <pc:picChg chg="add del mod">
          <ac:chgData name="Ricardo Neves" userId="c57c9de82bfc8463" providerId="LiveId" clId="{DD3D527B-9ACB-4DFB-8021-47D6AD89198C}" dt="2020-05-29T13:02:30.823" v="1227" actId="478"/>
          <ac:picMkLst>
            <pc:docMk/>
            <pc:sldMk cId="717889628" sldId="257"/>
            <ac:picMk id="23" creationId="{AAA42A8E-9F29-49E5-BFE1-ABF2184CF2EE}"/>
          </ac:picMkLst>
        </pc:picChg>
      </pc:sldChg>
      <pc:sldChg chg="addSp delSp modSp add mod">
        <pc:chgData name="Ricardo Neves" userId="c57c9de82bfc8463" providerId="LiveId" clId="{DD3D527B-9ACB-4DFB-8021-47D6AD89198C}" dt="2020-05-29T13:03:20.311" v="1232" actId="478"/>
        <pc:sldMkLst>
          <pc:docMk/>
          <pc:sldMk cId="4151929289" sldId="258"/>
        </pc:sldMkLst>
        <pc:spChg chg="mod">
          <ac:chgData name="Ricardo Neves" userId="c57c9de82bfc8463" providerId="LiveId" clId="{DD3D527B-9ACB-4DFB-8021-47D6AD89198C}" dt="2020-05-29T12:56:15.942" v="1031" actId="207"/>
          <ac:spMkLst>
            <pc:docMk/>
            <pc:sldMk cId="4151929289" sldId="258"/>
            <ac:spMk id="2" creationId="{6948D747-0B93-4D9A-A40C-D24245925C96}"/>
          </ac:spMkLst>
        </pc:spChg>
        <pc:spChg chg="mod">
          <ac:chgData name="Ricardo Neves" userId="c57c9de82bfc8463" providerId="LiveId" clId="{DD3D527B-9ACB-4DFB-8021-47D6AD89198C}" dt="2020-05-29T12:57:11.663" v="1037" actId="207"/>
          <ac:spMkLst>
            <pc:docMk/>
            <pc:sldMk cId="4151929289" sldId="258"/>
            <ac:spMk id="4" creationId="{76D552AA-AAAA-4D6A-9D3D-7CFB4FCFB168}"/>
          </ac:spMkLst>
        </pc:spChg>
        <pc:spChg chg="mod">
          <ac:chgData name="Ricardo Neves" userId="c57c9de82bfc8463" providerId="LiveId" clId="{DD3D527B-9ACB-4DFB-8021-47D6AD89198C}" dt="2020-05-29T12:55:38.959" v="1026" actId="207"/>
          <ac:spMkLst>
            <pc:docMk/>
            <pc:sldMk cId="4151929289" sldId="258"/>
            <ac:spMk id="6" creationId="{D3907CCD-D724-44DB-BB50-D1E66B8B71AA}"/>
          </ac:spMkLst>
        </pc:spChg>
        <pc:spChg chg="add mod ord">
          <ac:chgData name="Ricardo Neves" userId="c57c9de82bfc8463" providerId="LiveId" clId="{DD3D527B-9ACB-4DFB-8021-47D6AD89198C}" dt="2020-05-29T12:58:32.776" v="1226" actId="207"/>
          <ac:spMkLst>
            <pc:docMk/>
            <pc:sldMk cId="4151929289" sldId="258"/>
            <ac:spMk id="17" creationId="{431C4E07-4DDF-41E9-BBA6-E7ECA251CE1A}"/>
          </ac:spMkLst>
        </pc:spChg>
        <pc:picChg chg="del">
          <ac:chgData name="Ricardo Neves" userId="c57c9de82bfc8463" providerId="LiveId" clId="{DD3D527B-9ACB-4DFB-8021-47D6AD89198C}" dt="2020-05-29T12:51:53.289" v="710" actId="478"/>
          <ac:picMkLst>
            <pc:docMk/>
            <pc:sldMk cId="4151929289" sldId="258"/>
            <ac:picMk id="5" creationId="{A1088D64-5570-44D2-9043-F4156C2BCBFC}"/>
          </ac:picMkLst>
        </pc:picChg>
        <pc:picChg chg="add mod ord">
          <ac:chgData name="Ricardo Neves" userId="c57c9de82bfc8463" providerId="LiveId" clId="{DD3D527B-9ACB-4DFB-8021-47D6AD89198C}" dt="2020-05-29T12:52:35.880" v="717" actId="14100"/>
          <ac:picMkLst>
            <pc:docMk/>
            <pc:sldMk cId="4151929289" sldId="258"/>
            <ac:picMk id="8" creationId="{A5E090AD-93C2-475C-A0D0-AF87962051DB}"/>
          </ac:picMkLst>
        </pc:picChg>
        <pc:picChg chg="del mod">
          <ac:chgData name="Ricardo Neves" userId="c57c9de82bfc8463" providerId="LiveId" clId="{DD3D527B-9ACB-4DFB-8021-47D6AD89198C}" dt="2020-05-29T13:03:20.311" v="1232" actId="478"/>
          <ac:picMkLst>
            <pc:docMk/>
            <pc:sldMk cId="4151929289" sldId="258"/>
            <ac:picMk id="23" creationId="{AAA42A8E-9F29-49E5-BFE1-ABF2184CF2EE}"/>
          </ac:picMkLst>
        </pc:picChg>
      </pc:sldChg>
    </pc:docChg>
  </pc:docChgLst>
  <pc:docChgLst>
    <pc:chgData name="Ricardo Neves" userId="a2420d86-c959-463f-a209-2fea3ef854c2" providerId="ADAL" clId="{DFDCD0C2-651F-48EB-9014-B477B62D2459}"/>
    <pc:docChg chg="undo custSel addSld delSld modSld">
      <pc:chgData name="Ricardo Neves" userId="a2420d86-c959-463f-a209-2fea3ef854c2" providerId="ADAL" clId="{DFDCD0C2-651F-48EB-9014-B477B62D2459}" dt="2020-06-16T22:04:11.547" v="1426" actId="29295"/>
      <pc:docMkLst>
        <pc:docMk/>
      </pc:docMkLst>
      <pc:sldChg chg="del">
        <pc:chgData name="Ricardo Neves" userId="a2420d86-c959-463f-a209-2fea3ef854c2" providerId="ADAL" clId="{DFDCD0C2-651F-48EB-9014-B477B62D2459}" dt="2020-06-16T18:33:09.500" v="106" actId="2696"/>
        <pc:sldMkLst>
          <pc:docMk/>
          <pc:sldMk cId="717889628" sldId="257"/>
        </pc:sldMkLst>
      </pc:sldChg>
      <pc:sldChg chg="modSp mod">
        <pc:chgData name="Ricardo Neves" userId="a2420d86-c959-463f-a209-2fea3ef854c2" providerId="ADAL" clId="{DFDCD0C2-651F-48EB-9014-B477B62D2459}" dt="2020-06-16T18:23:49.406" v="11" actId="1076"/>
        <pc:sldMkLst>
          <pc:docMk/>
          <pc:sldMk cId="4151929289" sldId="258"/>
        </pc:sldMkLst>
        <pc:picChg chg="mod">
          <ac:chgData name="Ricardo Neves" userId="a2420d86-c959-463f-a209-2fea3ef854c2" providerId="ADAL" clId="{DFDCD0C2-651F-48EB-9014-B477B62D2459}" dt="2020-06-16T18:23:49.406" v="11" actId="1076"/>
          <ac:picMkLst>
            <pc:docMk/>
            <pc:sldMk cId="4151929289" sldId="258"/>
            <ac:picMk id="8" creationId="{A5E090AD-93C2-475C-A0D0-AF87962051DB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18:26:42.342" v="40" actId="1076"/>
        <pc:sldMkLst>
          <pc:docMk/>
          <pc:sldMk cId="2641072960" sldId="259"/>
        </pc:sldMkLst>
        <pc:spChg chg="del">
          <ac:chgData name="Ricardo Neves" userId="a2420d86-c959-463f-a209-2fea3ef854c2" providerId="ADAL" clId="{DFDCD0C2-651F-48EB-9014-B477B62D2459}" dt="2020-06-16T18:18:04.869" v="4" actId="478"/>
          <ac:spMkLst>
            <pc:docMk/>
            <pc:sldMk cId="2641072960" sldId="259"/>
            <ac:spMk id="2" creationId="{3A3F2859-808E-416B-9D41-6602B7BE1E3E}"/>
          </ac:spMkLst>
        </pc:spChg>
        <pc:spChg chg="del">
          <ac:chgData name="Ricardo Neves" userId="a2420d86-c959-463f-a209-2fea3ef854c2" providerId="ADAL" clId="{DFDCD0C2-651F-48EB-9014-B477B62D2459}" dt="2020-06-16T18:18:06.820" v="5" actId="478"/>
          <ac:spMkLst>
            <pc:docMk/>
            <pc:sldMk cId="2641072960" sldId="259"/>
            <ac:spMk id="3" creationId="{D4B3CF67-C160-42BA-8CA8-298958346234}"/>
          </ac:spMkLst>
        </pc:spChg>
        <pc:spChg chg="add mod">
          <ac:chgData name="Ricardo Neves" userId="a2420d86-c959-463f-a209-2fea3ef854c2" providerId="ADAL" clId="{DFDCD0C2-651F-48EB-9014-B477B62D2459}" dt="2020-06-16T18:26:06.718" v="32" actId="1076"/>
          <ac:spMkLst>
            <pc:docMk/>
            <pc:sldMk cId="2641072960" sldId="259"/>
            <ac:spMk id="6" creationId="{002528E8-444A-4D4A-8C6B-F7B84043245E}"/>
          </ac:spMkLst>
        </pc:spChg>
        <pc:spChg chg="add mod">
          <ac:chgData name="Ricardo Neves" userId="a2420d86-c959-463f-a209-2fea3ef854c2" providerId="ADAL" clId="{DFDCD0C2-651F-48EB-9014-B477B62D2459}" dt="2020-06-16T18:26:42.342" v="40" actId="1076"/>
          <ac:spMkLst>
            <pc:docMk/>
            <pc:sldMk cId="2641072960" sldId="259"/>
            <ac:spMk id="7" creationId="{AC2FF912-26CF-4038-AE4F-7781080F1F44}"/>
          </ac:spMkLst>
        </pc:spChg>
        <pc:picChg chg="add mod">
          <ac:chgData name="Ricardo Neves" userId="a2420d86-c959-463f-a209-2fea3ef854c2" providerId="ADAL" clId="{DFDCD0C2-651F-48EB-9014-B477B62D2459}" dt="2020-06-16T18:18:33.824" v="6"/>
          <ac:picMkLst>
            <pc:docMk/>
            <pc:sldMk cId="2641072960" sldId="259"/>
            <ac:picMk id="5" creationId="{1EDD3F1A-757D-43CC-B539-0C08E6541FEA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2:04:11.547" v="1426" actId="29295"/>
        <pc:sldMkLst>
          <pc:docMk/>
          <pc:sldMk cId="1937390665" sldId="260"/>
        </pc:sldMkLst>
        <pc:spChg chg="del">
          <ac:chgData name="Ricardo Neves" userId="a2420d86-c959-463f-a209-2fea3ef854c2" providerId="ADAL" clId="{DFDCD0C2-651F-48EB-9014-B477B62D2459}" dt="2020-06-16T18:18:48.309" v="8" actId="478"/>
          <ac:spMkLst>
            <pc:docMk/>
            <pc:sldMk cId="1937390665" sldId="260"/>
            <ac:spMk id="2" creationId="{51308E28-2EDA-4FF8-83E8-F3E04D9173E0}"/>
          </ac:spMkLst>
        </pc:spChg>
        <pc:spChg chg="del">
          <ac:chgData name="Ricardo Neves" userId="a2420d86-c959-463f-a209-2fea3ef854c2" providerId="ADAL" clId="{DFDCD0C2-651F-48EB-9014-B477B62D2459}" dt="2020-06-16T18:18:49.319" v="9" actId="478"/>
          <ac:spMkLst>
            <pc:docMk/>
            <pc:sldMk cId="1937390665" sldId="260"/>
            <ac:spMk id="3" creationId="{18388FCD-6066-4943-B235-E44479A2F0A6}"/>
          </ac:spMkLst>
        </pc:spChg>
        <pc:spChg chg="add mod ord">
          <ac:chgData name="Ricardo Neves" userId="a2420d86-c959-463f-a209-2fea3ef854c2" providerId="ADAL" clId="{DFDCD0C2-651F-48EB-9014-B477B62D2459}" dt="2020-06-16T19:23:14.336" v="853" actId="167"/>
          <ac:spMkLst>
            <pc:docMk/>
            <pc:sldMk cId="1937390665" sldId="260"/>
            <ac:spMk id="4" creationId="{3106C6AA-BA07-481B-91EF-BBA265255165}"/>
          </ac:spMkLst>
        </pc:spChg>
        <pc:spChg chg="add del mod or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5" creationId="{27C3D95B-6E8D-4A1D-9195-8593B0AF07DA}"/>
          </ac:spMkLst>
        </pc:spChg>
        <pc:spChg chg="add mod">
          <ac:chgData name="Ricardo Neves" userId="a2420d86-c959-463f-a209-2fea3ef854c2" providerId="ADAL" clId="{DFDCD0C2-651F-48EB-9014-B477B62D2459}" dt="2020-06-16T22:03:36.863" v="1412"/>
          <ac:spMkLst>
            <pc:docMk/>
            <pc:sldMk cId="1937390665" sldId="260"/>
            <ac:spMk id="7" creationId="{591FED34-0670-48D2-A363-9ECB25C41D8E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8" creationId="{FFF3DD7E-CF0D-4A6A-A381-FA28574A6DDF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9" creationId="{5CBDE36E-2527-4525-81FC-FDD3D107F262}"/>
          </ac:spMkLst>
        </pc:spChg>
        <pc:spChg chg="add del mod">
          <ac:chgData name="Ricardo Neves" userId="a2420d86-c959-463f-a209-2fea3ef854c2" providerId="ADAL" clId="{DFDCD0C2-651F-48EB-9014-B477B62D2459}" dt="2020-06-16T18:27:32.250" v="54" actId="478"/>
          <ac:spMkLst>
            <pc:docMk/>
            <pc:sldMk cId="1937390665" sldId="260"/>
            <ac:spMk id="10" creationId="{CDFAE120-BA82-4006-A63E-BDFECF21FE14}"/>
          </ac:spMkLst>
        </pc:spChg>
        <pc:spChg chg="add del mod">
          <ac:chgData name="Ricardo Neves" userId="a2420d86-c959-463f-a209-2fea3ef854c2" providerId="ADAL" clId="{DFDCD0C2-651F-48EB-9014-B477B62D2459}" dt="2020-06-16T18:27:06.723" v="45" actId="478"/>
          <ac:spMkLst>
            <pc:docMk/>
            <pc:sldMk cId="1937390665" sldId="260"/>
            <ac:spMk id="11" creationId="{184FBECA-F7F0-418E-9221-0118011A06C1}"/>
          </ac:spMkLst>
        </pc:spChg>
        <pc:spChg chg="add del mod">
          <ac:chgData name="Ricardo Neves" userId="a2420d86-c959-463f-a209-2fea3ef854c2" providerId="ADAL" clId="{DFDCD0C2-651F-48EB-9014-B477B62D2459}" dt="2020-06-16T21:50:37.085" v="1362" actId="478"/>
          <ac:spMkLst>
            <pc:docMk/>
            <pc:sldMk cId="1937390665" sldId="260"/>
            <ac:spMk id="12" creationId="{A57822E1-7115-4B6C-A64D-A92C1F9A7183}"/>
          </ac:spMkLst>
        </pc:spChg>
        <pc:spChg chg="add del mod">
          <ac:chgData name="Ricardo Neves" userId="a2420d86-c959-463f-a209-2fea3ef854c2" providerId="ADAL" clId="{DFDCD0C2-651F-48EB-9014-B477B62D2459}" dt="2020-06-16T21:50:28.577" v="1356" actId="478"/>
          <ac:spMkLst>
            <pc:docMk/>
            <pc:sldMk cId="1937390665" sldId="260"/>
            <ac:spMk id="13" creationId="{0C93C631-4844-4CB0-BB2A-23C696867EA8}"/>
          </ac:spMkLst>
        </pc:spChg>
        <pc:spChg chg="add del mod">
          <ac:chgData name="Ricardo Neves" userId="a2420d86-c959-463f-a209-2fea3ef854c2" providerId="ADAL" clId="{DFDCD0C2-651F-48EB-9014-B477B62D2459}" dt="2020-06-16T21:50:39.007" v="1363" actId="478"/>
          <ac:spMkLst>
            <pc:docMk/>
            <pc:sldMk cId="1937390665" sldId="260"/>
            <ac:spMk id="14" creationId="{72389830-CC93-41FE-B79A-E96F6AE86EF2}"/>
          </ac:spMkLst>
        </pc:spChg>
        <pc:spChg chg="add del mod">
          <ac:chgData name="Ricardo Neves" userId="a2420d86-c959-463f-a209-2fea3ef854c2" providerId="ADAL" clId="{DFDCD0C2-651F-48EB-9014-B477B62D2459}" dt="2020-06-16T21:50:30.501" v="1357" actId="478"/>
          <ac:spMkLst>
            <pc:docMk/>
            <pc:sldMk cId="1937390665" sldId="260"/>
            <ac:spMk id="15" creationId="{10835068-EBEA-459A-999A-8E014B1D85B4}"/>
          </ac:spMkLst>
        </pc:spChg>
        <pc:spChg chg="add del mod">
          <ac:chgData name="Ricardo Neves" userId="a2420d86-c959-463f-a209-2fea3ef854c2" providerId="ADAL" clId="{DFDCD0C2-651F-48EB-9014-B477B62D2459}" dt="2020-06-16T21:50:32.451" v="1358" actId="478"/>
          <ac:spMkLst>
            <pc:docMk/>
            <pc:sldMk cId="1937390665" sldId="260"/>
            <ac:spMk id="16" creationId="{53A0959A-33FA-4A28-8C24-81D3E8CB57DD}"/>
          </ac:spMkLst>
        </pc:spChg>
        <pc:spChg chg="add del mod">
          <ac:chgData name="Ricardo Neves" userId="a2420d86-c959-463f-a209-2fea3ef854c2" providerId="ADAL" clId="{DFDCD0C2-651F-48EB-9014-B477B62D2459}" dt="2020-06-16T21:50:33.358" v="1359" actId="478"/>
          <ac:spMkLst>
            <pc:docMk/>
            <pc:sldMk cId="1937390665" sldId="260"/>
            <ac:spMk id="17" creationId="{4CF7C9E9-16AD-4B0B-96AC-5CE5DDDA5DBC}"/>
          </ac:spMkLst>
        </pc:spChg>
        <pc:spChg chg="add del mod">
          <ac:chgData name="Ricardo Neves" userId="a2420d86-c959-463f-a209-2fea3ef854c2" providerId="ADAL" clId="{DFDCD0C2-651F-48EB-9014-B477B62D2459}" dt="2020-06-16T21:50:42.077" v="1365" actId="478"/>
          <ac:spMkLst>
            <pc:docMk/>
            <pc:sldMk cId="1937390665" sldId="260"/>
            <ac:spMk id="18" creationId="{E42DAEAE-329A-448F-9AC2-3E39199BDE27}"/>
          </ac:spMkLst>
        </pc:spChg>
        <pc:spChg chg="add del mod">
          <ac:chgData name="Ricardo Neves" userId="a2420d86-c959-463f-a209-2fea3ef854c2" providerId="ADAL" clId="{DFDCD0C2-651F-48EB-9014-B477B62D2459}" dt="2020-06-16T21:50:40.021" v="1364" actId="478"/>
          <ac:spMkLst>
            <pc:docMk/>
            <pc:sldMk cId="1937390665" sldId="260"/>
            <ac:spMk id="19" creationId="{959CD6C1-E28E-454C-910B-D37F20AE56E7}"/>
          </ac:spMkLst>
        </pc:spChg>
        <pc:spChg chg="add del mod">
          <ac:chgData name="Ricardo Neves" userId="a2420d86-c959-463f-a209-2fea3ef854c2" providerId="ADAL" clId="{DFDCD0C2-651F-48EB-9014-B477B62D2459}" dt="2020-06-16T21:50:34.691" v="1360" actId="478"/>
          <ac:spMkLst>
            <pc:docMk/>
            <pc:sldMk cId="1937390665" sldId="260"/>
            <ac:spMk id="20" creationId="{95CAF00D-404F-4CA4-B415-D01E0E8AEDF1}"/>
          </ac:spMkLst>
        </pc:spChg>
        <pc:spChg chg="add del mod">
          <ac:chgData name="Ricardo Neves" userId="a2420d86-c959-463f-a209-2fea3ef854c2" providerId="ADAL" clId="{DFDCD0C2-651F-48EB-9014-B477B62D2459}" dt="2020-06-16T21:50:35.634" v="1361" actId="478"/>
          <ac:spMkLst>
            <pc:docMk/>
            <pc:sldMk cId="1937390665" sldId="260"/>
            <ac:spMk id="21" creationId="{8CDA0072-D1A9-4677-BDF2-20E4F1831AE6}"/>
          </ac:spMkLst>
        </pc:spChg>
        <pc:spChg chg="add del mod">
          <ac:chgData name="Ricardo Neves" userId="a2420d86-c959-463f-a209-2fea3ef854c2" providerId="ADAL" clId="{DFDCD0C2-651F-48EB-9014-B477B62D2459}" dt="2020-06-16T18:31:22.510" v="94" actId="478"/>
          <ac:spMkLst>
            <pc:docMk/>
            <pc:sldMk cId="1937390665" sldId="260"/>
            <ac:spMk id="22" creationId="{DFF379F4-B33B-4AC5-AA7E-0EC8F1CB8DCB}"/>
          </ac:spMkLst>
        </pc:spChg>
        <pc:spChg chg="add del mod">
          <ac:chgData name="Ricardo Neves" userId="a2420d86-c959-463f-a209-2fea3ef854c2" providerId="ADAL" clId="{DFDCD0C2-651F-48EB-9014-B477B62D2459}" dt="2020-06-16T18:31:23.119" v="95" actId="478"/>
          <ac:spMkLst>
            <pc:docMk/>
            <pc:sldMk cId="1937390665" sldId="260"/>
            <ac:spMk id="23" creationId="{545B2B15-34DD-483C-A2D8-37C039A5DDB1}"/>
          </ac:spMkLst>
        </pc:spChg>
        <pc:spChg chg="add del mod">
          <ac:chgData name="Ricardo Neves" userId="a2420d86-c959-463f-a209-2fea3ef854c2" providerId="ADAL" clId="{DFDCD0C2-651F-48EB-9014-B477B62D2459}" dt="2020-06-16T19:29:47.514" v="1057" actId="478"/>
          <ac:spMkLst>
            <pc:docMk/>
            <pc:sldMk cId="1937390665" sldId="260"/>
            <ac:spMk id="24" creationId="{662BDC14-2318-4764-A7D3-01F02D5C242E}"/>
          </ac:spMkLst>
        </pc:spChg>
        <pc:spChg chg="add mod">
          <ac:chgData name="Ricardo Neves" userId="a2420d86-c959-463f-a209-2fea3ef854c2" providerId="ADAL" clId="{DFDCD0C2-651F-48EB-9014-B477B62D2459}" dt="2020-06-16T19:10:36.570" v="332" actId="207"/>
          <ac:spMkLst>
            <pc:docMk/>
            <pc:sldMk cId="1937390665" sldId="260"/>
            <ac:spMk id="25" creationId="{77765F54-D24C-4DC9-8CB3-23A7FD6C72EE}"/>
          </ac:spMkLst>
        </pc:spChg>
        <pc:spChg chg="add mod">
          <ac:chgData name="Ricardo Neves" userId="a2420d86-c959-463f-a209-2fea3ef854c2" providerId="ADAL" clId="{DFDCD0C2-651F-48EB-9014-B477B62D2459}" dt="2020-06-16T22:03:29.998" v="1404"/>
          <ac:spMkLst>
            <pc:docMk/>
            <pc:sldMk cId="1937390665" sldId="260"/>
            <ac:spMk id="26" creationId="{1CD96577-F868-4CD0-B0D4-1F4F10891256}"/>
          </ac:spMkLst>
        </pc:spChg>
        <pc:spChg chg="add mod">
          <ac:chgData name="Ricardo Neves" userId="a2420d86-c959-463f-a209-2fea3ef854c2" providerId="ADAL" clId="{DFDCD0C2-651F-48EB-9014-B477B62D2459}" dt="2020-06-16T22:03:32.687" v="1408"/>
          <ac:spMkLst>
            <pc:docMk/>
            <pc:sldMk cId="1937390665" sldId="260"/>
            <ac:spMk id="27" creationId="{2A630E78-4468-4803-A4F8-72AABE3C924F}"/>
          </ac:spMkLst>
        </pc:spChg>
        <pc:spChg chg="add del mod ord">
          <ac:chgData name="Ricardo Neves" userId="a2420d86-c959-463f-a209-2fea3ef854c2" providerId="ADAL" clId="{DFDCD0C2-651F-48EB-9014-B477B62D2459}" dt="2020-06-16T19:33:09.116" v="1073" actId="478"/>
          <ac:spMkLst>
            <pc:docMk/>
            <pc:sldMk cId="1937390665" sldId="260"/>
            <ac:spMk id="28" creationId="{21503618-5920-40D2-9E0E-D43A0A6E5C61}"/>
          </ac:spMkLst>
        </pc:spChg>
        <pc:spChg chg="add del mod">
          <ac:chgData name="Ricardo Neves" userId="a2420d86-c959-463f-a209-2fea3ef854c2" providerId="ADAL" clId="{DFDCD0C2-651F-48EB-9014-B477B62D2459}" dt="2020-06-16T19:33:10.469" v="1074" actId="478"/>
          <ac:spMkLst>
            <pc:docMk/>
            <pc:sldMk cId="1937390665" sldId="260"/>
            <ac:spMk id="29" creationId="{6457D5D9-0565-4A2A-A3AE-7F75FE626B19}"/>
          </ac:spMkLst>
        </pc:spChg>
        <pc:spChg chg="add mod">
          <ac:chgData name="Ricardo Neves" userId="a2420d86-c959-463f-a209-2fea3ef854c2" providerId="ADAL" clId="{DFDCD0C2-651F-48EB-9014-B477B62D2459}" dt="2020-06-16T19:30:57.872" v="1065" actId="1076"/>
          <ac:spMkLst>
            <pc:docMk/>
            <pc:sldMk cId="1937390665" sldId="260"/>
            <ac:spMk id="32" creationId="{7302A991-98E6-4C08-8B27-FCAFBCBCCFC5}"/>
          </ac:spMkLst>
        </pc:spChg>
        <pc:spChg chg="add del mod">
          <ac:chgData name="Ricardo Neves" userId="a2420d86-c959-463f-a209-2fea3ef854c2" providerId="ADAL" clId="{DFDCD0C2-651F-48EB-9014-B477B62D2459}" dt="2020-06-16T19:43:17.457" v="1167" actId="478"/>
          <ac:spMkLst>
            <pc:docMk/>
            <pc:sldMk cId="1937390665" sldId="260"/>
            <ac:spMk id="36" creationId="{FFFBD864-71BB-4893-B14C-A3B387FEA243}"/>
          </ac:spMkLst>
        </pc:spChg>
        <pc:spChg chg="add del mod">
          <ac:chgData name="Ricardo Neves" userId="a2420d86-c959-463f-a209-2fea3ef854c2" providerId="ADAL" clId="{DFDCD0C2-651F-48EB-9014-B477B62D2459}" dt="2020-06-16T19:43:16.081" v="1166" actId="478"/>
          <ac:spMkLst>
            <pc:docMk/>
            <pc:sldMk cId="1937390665" sldId="260"/>
            <ac:spMk id="37" creationId="{E0762A01-499D-49C1-BD91-C17658D9FA34}"/>
          </ac:spMkLst>
        </pc:spChg>
        <pc:spChg chg="add del mod">
          <ac:chgData name="Ricardo Neves" userId="a2420d86-c959-463f-a209-2fea3ef854c2" providerId="ADAL" clId="{DFDCD0C2-651F-48EB-9014-B477B62D2459}" dt="2020-06-16T19:43:18.178" v="1168" actId="478"/>
          <ac:spMkLst>
            <pc:docMk/>
            <pc:sldMk cId="1937390665" sldId="260"/>
            <ac:spMk id="38" creationId="{7378C58A-6C16-49BE-A698-ECEA36F610BC}"/>
          </ac:spMkLst>
        </pc:spChg>
        <pc:spChg chg="add del mod">
          <ac:chgData name="Ricardo Neves" userId="a2420d86-c959-463f-a209-2fea3ef854c2" providerId="ADAL" clId="{DFDCD0C2-651F-48EB-9014-B477B62D2459}" dt="2020-06-16T21:47:06.753" v="1236"/>
          <ac:spMkLst>
            <pc:docMk/>
            <pc:sldMk cId="1937390665" sldId="260"/>
            <ac:spMk id="47" creationId="{31F42C29-8F42-4E88-9895-F39CDE8C3632}"/>
          </ac:spMkLst>
        </pc:spChg>
        <pc:spChg chg="add del mod">
          <ac:chgData name="Ricardo Neves" userId="a2420d86-c959-463f-a209-2fea3ef854c2" providerId="ADAL" clId="{DFDCD0C2-651F-48EB-9014-B477B62D2459}" dt="2020-06-16T21:47:36.123" v="1247" actId="478"/>
          <ac:spMkLst>
            <pc:docMk/>
            <pc:sldMk cId="1937390665" sldId="260"/>
            <ac:spMk id="48" creationId="{D8A93628-5DDB-4A32-B02F-2DBFE5662095}"/>
          </ac:spMkLst>
        </pc:spChg>
        <pc:spChg chg="add del mod">
          <ac:chgData name="Ricardo Neves" userId="a2420d86-c959-463f-a209-2fea3ef854c2" providerId="ADAL" clId="{DFDCD0C2-651F-48EB-9014-B477B62D2459}" dt="2020-06-16T21:47:34.574" v="1244" actId="478"/>
          <ac:spMkLst>
            <pc:docMk/>
            <pc:sldMk cId="1937390665" sldId="260"/>
            <ac:spMk id="49" creationId="{C173EE93-C03A-4A75-BBCB-62695702A240}"/>
          </ac:spMkLst>
        </pc:spChg>
        <pc:spChg chg="add del mod">
          <ac:chgData name="Ricardo Neves" userId="a2420d86-c959-463f-a209-2fea3ef854c2" providerId="ADAL" clId="{DFDCD0C2-651F-48EB-9014-B477B62D2459}" dt="2020-06-16T21:47:35.035" v="1245" actId="478"/>
          <ac:spMkLst>
            <pc:docMk/>
            <pc:sldMk cId="1937390665" sldId="260"/>
            <ac:spMk id="50" creationId="{465EF8B8-3704-40FB-B039-805863EB53CA}"/>
          </ac:spMkLst>
        </pc:spChg>
        <pc:spChg chg="add del mod">
          <ac:chgData name="Ricardo Neves" userId="a2420d86-c959-463f-a209-2fea3ef854c2" providerId="ADAL" clId="{DFDCD0C2-651F-48EB-9014-B477B62D2459}" dt="2020-06-16T21:47:35.522" v="1246" actId="478"/>
          <ac:spMkLst>
            <pc:docMk/>
            <pc:sldMk cId="1937390665" sldId="260"/>
            <ac:spMk id="51" creationId="{6B032C71-E69C-46DC-940E-88FBD121C5CE}"/>
          </ac:spMkLst>
        </pc:spChg>
        <pc:spChg chg="mod">
          <ac:chgData name="Ricardo Neves" userId="a2420d86-c959-463f-a209-2fea3ef854c2" providerId="ADAL" clId="{DFDCD0C2-651F-48EB-9014-B477B62D2459}" dt="2020-06-16T21:46:24.430" v="1228"/>
          <ac:spMkLst>
            <pc:docMk/>
            <pc:sldMk cId="1937390665" sldId="260"/>
            <ac:spMk id="52" creationId="{A91BB10F-1914-4F5E-ABBC-79CE6A6630D8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3" creationId="{E4E152C9-D413-4E79-9A9E-78DAA7BB3BB5}"/>
          </ac:spMkLst>
        </pc:spChg>
        <pc:spChg chg="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4" creationId="{4B9A7C8B-8725-4EC0-85CA-ADB442288105}"/>
          </ac:spMkLst>
        </pc:spChg>
        <pc:spChg chg="add del mod">
          <ac:chgData name="Ricardo Neves" userId="a2420d86-c959-463f-a209-2fea3ef854c2" providerId="ADAL" clId="{DFDCD0C2-651F-48EB-9014-B477B62D2459}" dt="2020-06-16T21:46:49.570" v="1234"/>
          <ac:spMkLst>
            <pc:docMk/>
            <pc:sldMk cId="1937390665" sldId="260"/>
            <ac:spMk id="55" creationId="{57B3771B-3178-4304-938C-3E9CD0B24EA3}"/>
          </ac:spMkLst>
        </pc:spChg>
        <pc:spChg chg="del mod">
          <ac:chgData name="Ricardo Neves" userId="a2420d86-c959-463f-a209-2fea3ef854c2" providerId="ADAL" clId="{DFDCD0C2-651F-48EB-9014-B477B62D2459}" dt="2020-06-16T21:47:09.799" v="1238" actId="478"/>
          <ac:spMkLst>
            <pc:docMk/>
            <pc:sldMk cId="1937390665" sldId="260"/>
            <ac:spMk id="56" creationId="{A80FAE67-D8C6-44A6-B2B6-79A8FA76AB36}"/>
          </ac:spMkLst>
        </pc:spChg>
        <pc:spChg chg="mod">
          <ac:chgData name="Ricardo Neves" userId="a2420d86-c959-463f-a209-2fea3ef854c2" providerId="ADAL" clId="{DFDCD0C2-651F-48EB-9014-B477B62D2459}" dt="2020-06-16T21:48:39.935" v="1289" actId="207"/>
          <ac:spMkLst>
            <pc:docMk/>
            <pc:sldMk cId="1937390665" sldId="260"/>
            <ac:spMk id="57" creationId="{6D827A2C-6718-4910-A7DB-659B7291C8E6}"/>
          </ac:spMkLst>
        </pc:spChg>
        <pc:spChg chg="del mod">
          <ac:chgData name="Ricardo Neves" userId="a2420d86-c959-463f-a209-2fea3ef854c2" providerId="ADAL" clId="{DFDCD0C2-651F-48EB-9014-B477B62D2459}" dt="2020-06-16T21:47:08.641" v="1237" actId="478"/>
          <ac:spMkLst>
            <pc:docMk/>
            <pc:sldMk cId="1937390665" sldId="260"/>
            <ac:spMk id="58" creationId="{17FEC3AE-A460-4435-8756-3B484604E93E}"/>
          </ac:spMkLst>
        </pc:spChg>
        <pc:spChg chg="add del mod">
          <ac:chgData name="Ricardo Neves" userId="a2420d86-c959-463f-a209-2fea3ef854c2" providerId="ADAL" clId="{DFDCD0C2-651F-48EB-9014-B477B62D2459}" dt="2020-06-16T21:47:32.078" v="1243" actId="478"/>
          <ac:spMkLst>
            <pc:docMk/>
            <pc:sldMk cId="1937390665" sldId="260"/>
            <ac:spMk id="59" creationId="{79E46C81-9488-4563-B5D0-073A791098BE}"/>
          </ac:spMkLst>
        </pc:spChg>
        <pc:picChg chg="add del mod">
          <ac:chgData name="Ricardo Neves" userId="a2420d86-c959-463f-a209-2fea3ef854c2" providerId="ADAL" clId="{DFDCD0C2-651F-48EB-9014-B477B62D2459}" dt="2020-06-16T18:24:28.138" v="19" actId="478"/>
          <ac:picMkLst>
            <pc:docMk/>
            <pc:sldMk cId="1937390665" sldId="260"/>
            <ac:picMk id="6" creationId="{59E6A152-D3FD-42C0-B9AC-25632016AC0D}"/>
          </ac:picMkLst>
        </pc:picChg>
        <pc:picChg chg="add mod ord">
          <ac:chgData name="Ricardo Neves" userId="a2420d86-c959-463f-a209-2fea3ef854c2" providerId="ADAL" clId="{DFDCD0C2-651F-48EB-9014-B477B62D2459}" dt="2020-06-16T19:23:26.936" v="855" actId="14100"/>
          <ac:picMkLst>
            <pc:docMk/>
            <pc:sldMk cId="1937390665" sldId="260"/>
            <ac:picMk id="30" creationId="{6096CC37-7FED-4049-8F71-E52B290CFCFE}"/>
          </ac:picMkLst>
        </pc:picChg>
        <pc:picChg chg="add del mod">
          <ac:chgData name="Ricardo Neves" userId="a2420d86-c959-463f-a209-2fea3ef854c2" providerId="ADAL" clId="{DFDCD0C2-651F-48EB-9014-B477B62D2459}" dt="2020-06-16T19:31:42.652" v="1068" actId="478"/>
          <ac:picMkLst>
            <pc:docMk/>
            <pc:sldMk cId="1937390665" sldId="260"/>
            <ac:picMk id="31" creationId="{62B8AEC6-104D-4D43-9156-948C38422644}"/>
          </ac:picMkLst>
        </pc:picChg>
        <pc:picChg chg="add mod">
          <ac:chgData name="Ricardo Neves" userId="a2420d86-c959-463f-a209-2fea3ef854c2" providerId="ADAL" clId="{DFDCD0C2-651F-48EB-9014-B477B62D2459}" dt="2020-06-16T19:38:35.126" v="1104" actId="1076"/>
          <ac:picMkLst>
            <pc:docMk/>
            <pc:sldMk cId="1937390665" sldId="260"/>
            <ac:picMk id="34" creationId="{C51A98E8-E2D1-454D-A6EF-B09F6081A99F}"/>
          </ac:picMkLst>
        </pc:picChg>
        <pc:picChg chg="add del mod">
          <ac:chgData name="Ricardo Neves" userId="a2420d86-c959-463f-a209-2fea3ef854c2" providerId="ADAL" clId="{DFDCD0C2-651F-48EB-9014-B477B62D2459}" dt="2020-06-16T19:36:54.787" v="1095" actId="478"/>
          <ac:picMkLst>
            <pc:docMk/>
            <pc:sldMk cId="1937390665" sldId="260"/>
            <ac:picMk id="35" creationId="{E489EF34-D291-47AD-8C0A-5FC4386DE0DB}"/>
          </ac:picMkLst>
        </pc:picChg>
        <pc:picChg chg="add mod">
          <ac:chgData name="Ricardo Neves" userId="a2420d86-c959-463f-a209-2fea3ef854c2" providerId="ADAL" clId="{DFDCD0C2-651F-48EB-9014-B477B62D2459}" dt="2020-06-16T19:39:57.846" v="1130" actId="1076"/>
          <ac:picMkLst>
            <pc:docMk/>
            <pc:sldMk cId="1937390665" sldId="260"/>
            <ac:picMk id="40" creationId="{EDD11614-117A-4575-BECD-F2D3038E170E}"/>
          </ac:picMkLst>
        </pc:picChg>
        <pc:picChg chg="add mod">
          <ac:chgData name="Ricardo Neves" userId="a2420d86-c959-463f-a209-2fea3ef854c2" providerId="ADAL" clId="{DFDCD0C2-651F-48EB-9014-B477B62D2459}" dt="2020-06-16T19:40:03.782" v="1132" actId="1076"/>
          <ac:picMkLst>
            <pc:docMk/>
            <pc:sldMk cId="1937390665" sldId="260"/>
            <ac:picMk id="42" creationId="{190D063A-FF9E-47DE-BB60-05F0E82DFED4}"/>
          </ac:picMkLst>
        </pc:picChg>
        <pc:picChg chg="add mod">
          <ac:chgData name="Ricardo Neves" userId="a2420d86-c959-463f-a209-2fea3ef854c2" providerId="ADAL" clId="{DFDCD0C2-651F-48EB-9014-B477B62D2459}" dt="2020-06-16T22:04:00.782" v="1418" actId="29295"/>
          <ac:picMkLst>
            <pc:docMk/>
            <pc:sldMk cId="1937390665" sldId="260"/>
            <ac:picMk id="43" creationId="{22F8798F-E06A-49DB-923B-ED7B1C77EB01}"/>
          </ac:picMkLst>
        </pc:picChg>
        <pc:picChg chg="add mod">
          <ac:chgData name="Ricardo Neves" userId="a2420d86-c959-463f-a209-2fea3ef854c2" providerId="ADAL" clId="{DFDCD0C2-651F-48EB-9014-B477B62D2459}" dt="2020-06-16T22:04:08.719" v="1424" actId="29295"/>
          <ac:picMkLst>
            <pc:docMk/>
            <pc:sldMk cId="1937390665" sldId="260"/>
            <ac:picMk id="44" creationId="{E04A3EA3-5D04-4F99-AA13-C657F4E1E84A}"/>
          </ac:picMkLst>
        </pc:picChg>
        <pc:picChg chg="add mod">
          <ac:chgData name="Ricardo Neves" userId="a2420d86-c959-463f-a209-2fea3ef854c2" providerId="ADAL" clId="{DFDCD0C2-651F-48EB-9014-B477B62D2459}" dt="2020-06-16T22:04:11.547" v="1426" actId="29295"/>
          <ac:picMkLst>
            <pc:docMk/>
            <pc:sldMk cId="1937390665" sldId="260"/>
            <ac:picMk id="45" creationId="{B450DD58-62EC-43B0-B314-8ADAD7E953D6}"/>
          </ac:picMkLst>
        </pc:picChg>
        <pc:picChg chg="add del mod">
          <ac:chgData name="Ricardo Neves" userId="a2420d86-c959-463f-a209-2fea3ef854c2" providerId="ADAL" clId="{DFDCD0C2-651F-48EB-9014-B477B62D2459}" dt="2020-06-16T21:45:10.285" v="1222" actId="478"/>
          <ac:picMkLst>
            <pc:docMk/>
            <pc:sldMk cId="1937390665" sldId="260"/>
            <ac:picMk id="46" creationId="{6B6842BC-7509-4E9E-A7B0-35D22A87E916}"/>
          </ac:picMkLst>
        </pc:picChg>
      </pc:sldChg>
      <pc:sldChg chg="addSp delSp modSp new mod">
        <pc:chgData name="Ricardo Neves" userId="a2420d86-c959-463f-a209-2fea3ef854c2" providerId="ADAL" clId="{DFDCD0C2-651F-48EB-9014-B477B62D2459}" dt="2020-06-16T21:53:35.772" v="1369" actId="207"/>
        <pc:sldMkLst>
          <pc:docMk/>
          <pc:sldMk cId="1412899883" sldId="261"/>
        </pc:sldMkLst>
        <pc:spChg chg="del">
          <ac:chgData name="Ricardo Neves" userId="a2420d86-c959-463f-a209-2fea3ef854c2" providerId="ADAL" clId="{DFDCD0C2-651F-48EB-9014-B477B62D2459}" dt="2020-06-16T18:33:14.137" v="108" actId="478"/>
          <ac:spMkLst>
            <pc:docMk/>
            <pc:sldMk cId="1412899883" sldId="261"/>
            <ac:spMk id="2" creationId="{18043B10-06A9-4CD0-8385-CD1E40557D3B}"/>
          </ac:spMkLst>
        </pc:spChg>
        <pc:spChg chg="del">
          <ac:chgData name="Ricardo Neves" userId="a2420d86-c959-463f-a209-2fea3ef854c2" providerId="ADAL" clId="{DFDCD0C2-651F-48EB-9014-B477B62D2459}" dt="2020-06-16T18:33:14.917" v="109" actId="478"/>
          <ac:spMkLst>
            <pc:docMk/>
            <pc:sldMk cId="1412899883" sldId="261"/>
            <ac:spMk id="3" creationId="{618159E3-2980-4062-99DE-432646760317}"/>
          </ac:spMkLst>
        </pc:spChg>
        <pc:spChg chg="add mod">
          <ac:chgData name="Ricardo Neves" userId="a2420d86-c959-463f-a209-2fea3ef854c2" providerId="ADAL" clId="{DFDCD0C2-651F-48EB-9014-B477B62D2459}" dt="2020-06-16T18:41:25.353" v="182" actId="14100"/>
          <ac:spMkLst>
            <pc:docMk/>
            <pc:sldMk cId="1412899883" sldId="261"/>
            <ac:spMk id="4" creationId="{57939EA2-7318-4827-8968-2A46B8A4EB27}"/>
          </ac:spMkLst>
        </pc:spChg>
        <pc:spChg chg="add mod">
          <ac:chgData name="Ricardo Neves" userId="a2420d86-c959-463f-a209-2fea3ef854c2" providerId="ADAL" clId="{DFDCD0C2-651F-48EB-9014-B477B62D2459}" dt="2020-06-16T18:36:03.100" v="123" actId="1076"/>
          <ac:spMkLst>
            <pc:docMk/>
            <pc:sldMk cId="1412899883" sldId="261"/>
            <ac:spMk id="5" creationId="{99D2DB4E-D815-41C6-8D9E-6B9788773643}"/>
          </ac:spMkLst>
        </pc:spChg>
        <pc:spChg chg="add mod">
          <ac:chgData name="Ricardo Neves" userId="a2420d86-c959-463f-a209-2fea3ef854c2" providerId="ADAL" clId="{DFDCD0C2-651F-48EB-9014-B477B62D2459}" dt="2020-06-16T18:36:20.442" v="126"/>
          <ac:spMkLst>
            <pc:docMk/>
            <pc:sldMk cId="1412899883" sldId="261"/>
            <ac:spMk id="6" creationId="{945977F7-266C-4B51-B5E2-51319807C7B2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7" creationId="{BE321816-5B35-4659-936B-30606D5A1534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8" creationId="{1D4CC952-E866-420B-A52D-6BE949B3F3C9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9" creationId="{91EC1BC9-DD93-4EF4-AAD6-141DD7DDCA17}"/>
          </ac:spMkLst>
        </pc:spChg>
        <pc:spChg chg="add del mod">
          <ac:chgData name="Ricardo Neves" userId="a2420d86-c959-463f-a209-2fea3ef854c2" providerId="ADAL" clId="{DFDCD0C2-651F-48EB-9014-B477B62D2459}" dt="2020-06-16T18:38:09.222" v="155" actId="207"/>
          <ac:spMkLst>
            <pc:docMk/>
            <pc:sldMk cId="1412899883" sldId="261"/>
            <ac:spMk id="10" creationId="{CB208260-EECF-4540-A875-53DD8E0224E8}"/>
          </ac:spMkLst>
        </pc:spChg>
        <pc:spChg chg="add mod">
          <ac:chgData name="Ricardo Neves" userId="a2420d86-c959-463f-a209-2fea3ef854c2" providerId="ADAL" clId="{DFDCD0C2-651F-48EB-9014-B477B62D2459}" dt="2020-06-16T18:41:00.407" v="175" actId="1076"/>
          <ac:spMkLst>
            <pc:docMk/>
            <pc:sldMk cId="1412899883" sldId="261"/>
            <ac:spMk id="11" creationId="{396F85C6-AF48-42D3-9842-30928027BE36}"/>
          </ac:spMkLst>
        </pc:spChg>
        <pc:spChg chg="add mod">
          <ac:chgData name="Ricardo Neves" userId="a2420d86-c959-463f-a209-2fea3ef854c2" providerId="ADAL" clId="{DFDCD0C2-651F-48EB-9014-B477B62D2459}" dt="2020-06-16T18:39:12.242" v="161"/>
          <ac:spMkLst>
            <pc:docMk/>
            <pc:sldMk cId="1412899883" sldId="261"/>
            <ac:spMk id="12" creationId="{EEC1E576-AE2F-4B0E-BE37-42DB6AA3D758}"/>
          </ac:spMkLst>
        </pc:spChg>
        <pc:spChg chg="add mod">
          <ac:chgData name="Ricardo Neves" userId="a2420d86-c959-463f-a209-2fea3ef854c2" providerId="ADAL" clId="{DFDCD0C2-651F-48EB-9014-B477B62D2459}" dt="2020-06-16T18:39:24.404" v="162"/>
          <ac:spMkLst>
            <pc:docMk/>
            <pc:sldMk cId="1412899883" sldId="261"/>
            <ac:spMk id="13" creationId="{85D8F795-C513-4600-AF33-2CB06159517D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4" creationId="{4385475A-1921-4B47-AB76-BEADA55CD3B1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5" creationId="{9F65834A-978F-43A2-9DB2-4CBD6CC0FE28}"/>
          </ac:spMkLst>
        </pc:spChg>
        <pc:spChg chg="add mod">
          <ac:chgData name="Ricardo Neves" userId="a2420d86-c959-463f-a209-2fea3ef854c2" providerId="ADAL" clId="{DFDCD0C2-651F-48EB-9014-B477B62D2459}" dt="2020-06-16T18:40:22.132" v="168" actId="207"/>
          <ac:spMkLst>
            <pc:docMk/>
            <pc:sldMk cId="1412899883" sldId="261"/>
            <ac:spMk id="16" creationId="{A740606C-5052-4EE9-AA80-25729F1CBD57}"/>
          </ac:spMkLst>
        </pc:spChg>
        <pc:spChg chg="add mod">
          <ac:chgData name="Ricardo Neves" userId="a2420d86-c959-463f-a209-2fea3ef854c2" providerId="ADAL" clId="{DFDCD0C2-651F-48EB-9014-B477B62D2459}" dt="2020-06-16T18:41:10.766" v="177" actId="1076"/>
          <ac:spMkLst>
            <pc:docMk/>
            <pc:sldMk cId="1412899883" sldId="261"/>
            <ac:spMk id="17" creationId="{82AA6B44-0E28-4168-B184-F8A935F4DD1C}"/>
          </ac:spMkLst>
        </pc:spChg>
        <pc:spChg chg="add mod">
          <ac:chgData name="Ricardo Neves" userId="a2420d86-c959-463f-a209-2fea3ef854c2" providerId="ADAL" clId="{DFDCD0C2-651F-48EB-9014-B477B62D2459}" dt="2020-06-16T18:41:19.752" v="181" actId="14100"/>
          <ac:spMkLst>
            <pc:docMk/>
            <pc:sldMk cId="1412899883" sldId="261"/>
            <ac:spMk id="18" creationId="{541D63CF-C452-4ADD-A938-A7D633CA47F2}"/>
          </ac:spMkLst>
        </pc:spChg>
        <pc:spChg chg="add mod">
          <ac:chgData name="Ricardo Neves" userId="a2420d86-c959-463f-a209-2fea3ef854c2" providerId="ADAL" clId="{DFDCD0C2-651F-48EB-9014-B477B62D2459}" dt="2020-06-16T21:53:35.772" v="1369" actId="207"/>
          <ac:spMkLst>
            <pc:docMk/>
            <pc:sldMk cId="1412899883" sldId="261"/>
            <ac:spMk id="22" creationId="{4A582CAF-C23C-43A3-AC8A-9A599B83290C}"/>
          </ac:spMkLst>
        </pc:spChg>
        <pc:picChg chg="add del mod">
          <ac:chgData name="Ricardo Neves" userId="a2420d86-c959-463f-a209-2fea3ef854c2" providerId="ADAL" clId="{DFDCD0C2-651F-48EB-9014-B477B62D2459}" dt="2020-06-16T18:42:23.739" v="194" actId="478"/>
          <ac:picMkLst>
            <pc:docMk/>
            <pc:sldMk cId="1412899883" sldId="261"/>
            <ac:picMk id="20" creationId="{0339EACB-AB63-4156-97E5-4A4C6A0C8EE6}"/>
          </ac:picMkLst>
        </pc:picChg>
        <pc:picChg chg="add mod">
          <ac:chgData name="Ricardo Neves" userId="a2420d86-c959-463f-a209-2fea3ef854c2" providerId="ADAL" clId="{DFDCD0C2-651F-48EB-9014-B477B62D2459}" dt="2020-06-16T18:43:12.594" v="210" actId="1076"/>
          <ac:picMkLst>
            <pc:docMk/>
            <pc:sldMk cId="1412899883" sldId="261"/>
            <ac:picMk id="21" creationId="{7A493904-B81F-4903-B6A2-6CB643292929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18:43:01.234" v="205" actId="21"/>
        <pc:sldMkLst>
          <pc:docMk/>
          <pc:sldMk cId="4291834335" sldId="262"/>
        </pc:sldMkLst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4" creationId="{57939EA2-7318-4827-8968-2A46B8A4EB2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5" creationId="{99D2DB4E-D815-41C6-8D9E-6B9788773643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6" creationId="{945977F7-266C-4B51-B5E2-51319807C7B2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7" creationId="{BE321816-5B35-4659-936B-30606D5A1534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8" creationId="{1D4CC952-E866-420B-A52D-6BE949B3F3C9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9" creationId="{91EC1BC9-DD93-4EF4-AAD6-141DD7DDCA1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0" creationId="{CB208260-EECF-4540-A875-53DD8E0224E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1" creationId="{396F85C6-AF48-42D3-9842-30928027BE36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2" creationId="{EEC1E576-AE2F-4B0E-BE37-42DB6AA3D75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3" creationId="{85D8F795-C513-4600-AF33-2CB06159517D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4" creationId="{4385475A-1921-4B47-AB76-BEADA55CD3B1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5" creationId="{9F65834A-978F-43A2-9DB2-4CBD6CC0FE28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6" creationId="{A740606C-5052-4EE9-AA80-25729F1CBD57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7" creationId="{82AA6B44-0E28-4168-B184-F8A935F4DD1C}"/>
          </ac:spMkLst>
        </pc:spChg>
        <pc:spChg chg="del">
          <ac:chgData name="Ricardo Neves" userId="a2420d86-c959-463f-a209-2fea3ef854c2" providerId="ADAL" clId="{DFDCD0C2-651F-48EB-9014-B477B62D2459}" dt="2020-06-16T18:42:29.753" v="196" actId="478"/>
          <ac:spMkLst>
            <pc:docMk/>
            <pc:sldMk cId="4291834335" sldId="262"/>
            <ac:spMk id="18" creationId="{541D63CF-C452-4ADD-A938-A7D633CA47F2}"/>
          </ac:spMkLst>
        </pc:spChg>
        <pc:picChg chg="add mod">
          <ac:chgData name="Ricardo Neves" userId="a2420d86-c959-463f-a209-2fea3ef854c2" providerId="ADAL" clId="{DFDCD0C2-651F-48EB-9014-B477B62D2459}" dt="2020-06-16T18:42:36.120" v="200" actId="962"/>
          <ac:picMkLst>
            <pc:docMk/>
            <pc:sldMk cId="4291834335" sldId="262"/>
            <ac:picMk id="3" creationId="{6AB63CEB-ED7E-463F-9DF8-7221C2366909}"/>
          </ac:picMkLst>
        </pc:picChg>
        <pc:picChg chg="add del mod">
          <ac:chgData name="Ricardo Neves" userId="a2420d86-c959-463f-a209-2fea3ef854c2" providerId="ADAL" clId="{DFDCD0C2-651F-48EB-9014-B477B62D2459}" dt="2020-06-16T18:43:01.234" v="205" actId="21"/>
          <ac:picMkLst>
            <pc:docMk/>
            <pc:sldMk cId="4291834335" sldId="262"/>
            <ac:picMk id="20" creationId="{5284E0B6-379A-4119-BBDA-8A32176EEF7D}"/>
          </ac:picMkLst>
        </pc:picChg>
      </pc:sldChg>
      <pc:sldChg chg="addSp delSp modSp add mod">
        <pc:chgData name="Ricardo Neves" userId="a2420d86-c959-463f-a209-2fea3ef854c2" providerId="ADAL" clId="{DFDCD0C2-651F-48EB-9014-B477B62D2459}" dt="2020-06-16T21:48:02.974" v="1259" actId="478"/>
        <pc:sldMkLst>
          <pc:docMk/>
          <pc:sldMk cId="161192686" sldId="263"/>
        </pc:sldMkLst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5" creationId="{27C3D95B-6E8D-4A1D-9195-8593B0AF07DA}"/>
          </ac:spMkLst>
        </pc:spChg>
        <pc:spChg chg="add del mod">
          <ac:chgData name="Ricardo Neves" userId="a2420d86-c959-463f-a209-2fea3ef854c2" providerId="ADAL" clId="{DFDCD0C2-651F-48EB-9014-B477B62D2459}" dt="2020-06-16T21:48:02.974" v="1259" actId="478"/>
          <ac:spMkLst>
            <pc:docMk/>
            <pc:sldMk cId="161192686" sldId="263"/>
            <ac:spMk id="31" creationId="{9FC6F43E-8EA4-49C5-BE9B-1E2720ED9647}"/>
          </ac:spMkLst>
        </pc:spChg>
        <pc:spChg chg="del mod">
          <ac:chgData name="Ricardo Neves" userId="a2420d86-c959-463f-a209-2fea3ef854c2" providerId="ADAL" clId="{DFDCD0C2-651F-48EB-9014-B477B62D2459}" dt="2020-06-16T21:47:57.070" v="1257" actId="478"/>
          <ac:spMkLst>
            <pc:docMk/>
            <pc:sldMk cId="161192686" sldId="263"/>
            <ac:spMk id="33" creationId="{F7D1E51A-CD42-43EA-ACBE-FCC17AF13E81}"/>
          </ac:spMkLst>
        </pc:spChg>
        <pc:spChg chg="mod">
          <ac:chgData name="Ricardo Neves" userId="a2420d86-c959-463f-a209-2fea3ef854c2" providerId="ADAL" clId="{DFDCD0C2-651F-48EB-9014-B477B62D2459}" dt="2020-06-16T21:48:00.486" v="1258" actId="20577"/>
          <ac:spMkLst>
            <pc:docMk/>
            <pc:sldMk cId="161192686" sldId="263"/>
            <ac:spMk id="35" creationId="{8906FFB2-F101-4A58-9485-8719B9B3B704}"/>
          </ac:spMkLst>
        </pc:spChg>
        <pc:spChg chg="del mod">
          <ac:chgData name="Ricardo Neves" userId="a2420d86-c959-463f-a209-2fea3ef854c2" providerId="ADAL" clId="{DFDCD0C2-651F-48EB-9014-B477B62D2459}" dt="2020-06-16T21:47:53.243" v="1255" actId="478"/>
          <ac:spMkLst>
            <pc:docMk/>
            <pc:sldMk cId="161192686" sldId="263"/>
            <ac:spMk id="36" creationId="{15ACE24B-CADA-4528-B546-4B1635EB1F36}"/>
          </ac:spMkLst>
        </pc:spChg>
        <pc:spChg chg="del">
          <ac:chgData name="Ricardo Neves" userId="a2420d86-c959-463f-a209-2fea3ef854c2" providerId="ADAL" clId="{DFDCD0C2-651F-48EB-9014-B477B62D2459}" dt="2020-06-16T21:47:45.088" v="1251" actId="478"/>
          <ac:spMkLst>
            <pc:docMk/>
            <pc:sldMk cId="161192686" sldId="263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7:46.236" v="1253" actId="478"/>
          <ac:spMkLst>
            <pc:docMk/>
            <pc:sldMk cId="161192686" sldId="263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7:51.329" v="1254"/>
          <ac:spMkLst>
            <pc:docMk/>
            <pc:sldMk cId="161192686" sldId="263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7:44.463" v="1250" actId="478"/>
          <ac:spMkLst>
            <pc:docMk/>
            <pc:sldMk cId="161192686" sldId="263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7:45.690" v="1252" actId="478"/>
          <ac:spMkLst>
            <pc:docMk/>
            <pc:sldMk cId="161192686" sldId="263"/>
            <ac:spMk id="51" creationId="{6B032C71-E69C-46DC-940E-88FBD121C5CE}"/>
          </ac:spMkLst>
        </pc:spChg>
      </pc:sldChg>
      <pc:sldChg chg="add del">
        <pc:chgData name="Ricardo Neves" userId="a2420d86-c959-463f-a209-2fea3ef854c2" providerId="ADAL" clId="{DFDCD0C2-651F-48EB-9014-B477B62D2459}" dt="2020-06-16T19:26:54.042" v="985" actId="2696"/>
        <pc:sldMkLst>
          <pc:docMk/>
          <pc:sldMk cId="2144700219" sldId="263"/>
        </pc:sldMkLst>
      </pc:sldChg>
      <pc:sldChg chg="delSp modSp add mod">
        <pc:chgData name="Ricardo Neves" userId="a2420d86-c959-463f-a209-2fea3ef854c2" providerId="ADAL" clId="{DFDCD0C2-651F-48EB-9014-B477B62D2459}" dt="2020-06-16T21:49:06.702" v="1299" actId="20577"/>
        <pc:sldMkLst>
          <pc:docMk/>
          <pc:sldMk cId="4191338763" sldId="264"/>
        </pc:sldMkLst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05.595" v="1298" actId="478"/>
          <ac:spMkLst>
            <pc:docMk/>
            <pc:sldMk cId="4191338763" sldId="264"/>
            <ac:spMk id="31" creationId="{9050AAA7-6BDF-4F4F-8327-463F17DB1B30}"/>
          </ac:spMkLst>
        </pc:spChg>
        <pc:spChg chg="mod">
          <ac:chgData name="Ricardo Neves" userId="a2420d86-c959-463f-a209-2fea3ef854c2" providerId="ADAL" clId="{DFDCD0C2-651F-48EB-9014-B477B62D2459}" dt="2020-06-16T21:49:06.702" v="1299" actId="20577"/>
          <ac:spMkLst>
            <pc:docMk/>
            <pc:sldMk cId="4191338763" sldId="264"/>
            <ac:spMk id="33" creationId="{5BCA47C1-724C-4770-B074-D91989029D37}"/>
          </ac:spMkLst>
        </pc:spChg>
        <pc:spChg chg="del mod">
          <ac:chgData name="Ricardo Neves" userId="a2420d86-c959-463f-a209-2fea3ef854c2" providerId="ADAL" clId="{DFDCD0C2-651F-48EB-9014-B477B62D2459}" dt="2020-06-16T21:49:02.728" v="1296" actId="478"/>
          <ac:spMkLst>
            <pc:docMk/>
            <pc:sldMk cId="4191338763" sldId="264"/>
            <ac:spMk id="35" creationId="{90432F20-DEF9-4274-B641-8A8C9EE11307}"/>
          </ac:spMkLst>
        </pc:spChg>
        <pc:spChg chg="del">
          <ac:chgData name="Ricardo Neves" userId="a2420d86-c959-463f-a209-2fea3ef854c2" providerId="ADAL" clId="{DFDCD0C2-651F-48EB-9014-B477B62D2459}" dt="2020-06-16T21:48:48.921" v="1290" actId="478"/>
          <ac:spMkLst>
            <pc:docMk/>
            <pc:sldMk cId="4191338763" sldId="264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8:52.211" v="1293" actId="478"/>
          <ac:spMkLst>
            <pc:docMk/>
            <pc:sldMk cId="4191338763" sldId="264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8:50.381" v="1291" actId="478"/>
          <ac:spMkLst>
            <pc:docMk/>
            <pc:sldMk cId="4191338763" sldId="264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8:59.419" v="1294"/>
          <ac:spMkLst>
            <pc:docMk/>
            <pc:sldMk cId="4191338763" sldId="264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8:51.215" v="1292" actId="478"/>
          <ac:spMkLst>
            <pc:docMk/>
            <pc:sldMk cId="4191338763" sldId="264"/>
            <ac:spMk id="51" creationId="{6B032C71-E69C-46DC-940E-88FBD121C5CE}"/>
          </ac:spMkLst>
        </pc:spChg>
      </pc:sldChg>
      <pc:sldChg chg="delSp modSp add mod">
        <pc:chgData name="Ricardo Neves" userId="a2420d86-c959-463f-a209-2fea3ef854c2" providerId="ADAL" clId="{DFDCD0C2-651F-48EB-9014-B477B62D2459}" dt="2020-06-16T21:49:25.618" v="1307" actId="478"/>
        <pc:sldMkLst>
          <pc:docMk/>
          <pc:sldMk cId="2972607910" sldId="265"/>
        </pc:sldMkLst>
        <pc:spChg chg="del 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" creationId="{27C3D95B-6E8D-4A1D-9195-8593B0AF07DA}"/>
          </ac:spMkLst>
        </pc:spChg>
        <pc:spChg chg="del mod">
          <ac:chgData name="Ricardo Neves" userId="a2420d86-c959-463f-a209-2fea3ef854c2" providerId="ADAL" clId="{DFDCD0C2-651F-48EB-9014-B477B62D2459}" dt="2020-06-16T21:49:25.618" v="1307" actId="478"/>
          <ac:spMkLst>
            <pc:docMk/>
            <pc:sldMk cId="2972607910" sldId="265"/>
            <ac:spMk id="31" creationId="{C4784DA6-998F-4F85-B227-A5E3953F7A4C}"/>
          </ac:spMkLst>
        </pc:spChg>
        <pc:spChg chg="mod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33" creationId="{7FBD26DC-B033-4348-AD64-B9D0168B6FB2}"/>
          </ac:spMkLst>
        </pc:spChg>
        <pc:spChg chg="del mod">
          <ac:chgData name="Ricardo Neves" userId="a2420d86-c959-463f-a209-2fea3ef854c2" providerId="ADAL" clId="{DFDCD0C2-651F-48EB-9014-B477B62D2459}" dt="2020-06-16T21:49:24.595" v="1306" actId="478"/>
          <ac:spMkLst>
            <pc:docMk/>
            <pc:sldMk cId="2972607910" sldId="265"/>
            <ac:spMk id="35" creationId="{83753C1A-ABF7-4125-9AEA-9FF6F83605D8}"/>
          </ac:spMkLst>
        </pc:spChg>
        <pc:spChg chg="del">
          <ac:chgData name="Ricardo Neves" userId="a2420d86-c959-463f-a209-2fea3ef854c2" providerId="ADAL" clId="{DFDCD0C2-651F-48EB-9014-B477B62D2459}" dt="2020-06-16T21:49:11.732" v="1300" actId="478"/>
          <ac:spMkLst>
            <pc:docMk/>
            <pc:sldMk cId="2972607910" sldId="265"/>
            <ac:spMk id="47" creationId="{31F42C29-8F42-4E88-9895-F39CDE8C3632}"/>
          </ac:spMkLst>
        </pc:spChg>
        <pc:spChg chg="del">
          <ac:chgData name="Ricardo Neves" userId="a2420d86-c959-463f-a209-2fea3ef854c2" providerId="ADAL" clId="{DFDCD0C2-651F-48EB-9014-B477B62D2459}" dt="2020-06-16T21:49:14.423" v="1303" actId="478"/>
          <ac:spMkLst>
            <pc:docMk/>
            <pc:sldMk cId="2972607910" sldId="265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12.243" v="1301" actId="478"/>
          <ac:spMkLst>
            <pc:docMk/>
            <pc:sldMk cId="2972607910" sldId="265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12.856" v="1302" actId="478"/>
          <ac:spMkLst>
            <pc:docMk/>
            <pc:sldMk cId="2972607910" sldId="265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22.921" v="1305"/>
          <ac:spMkLst>
            <pc:docMk/>
            <pc:sldMk cId="2972607910" sldId="265"/>
            <ac:spMk id="51" creationId="{6B032C71-E69C-46DC-940E-88FBD121C5CE}"/>
          </ac:spMkLst>
        </pc:spChg>
      </pc:sldChg>
      <pc:sldChg chg="addSp delSp modSp add mod">
        <pc:chgData name="Ricardo Neves" userId="a2420d86-c959-463f-a209-2fea3ef854c2" providerId="ADAL" clId="{DFDCD0C2-651F-48EB-9014-B477B62D2459}" dt="2020-06-16T21:50:15.633" v="1355" actId="207"/>
        <pc:sldMkLst>
          <pc:docMk/>
          <pc:sldMk cId="1533287446" sldId="266"/>
        </pc:sldMkLst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5" creationId="{27C3D95B-6E8D-4A1D-9195-8593B0AF07DA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1" creationId="{9A61C751-A7C3-4653-8C9C-1EE9A5BF7A6C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3" creationId="{4FDE3891-6A31-4BA7-BE51-46B327886F50}"/>
          </ac:spMkLst>
        </pc:spChg>
        <pc:spChg chg="mod">
          <ac:chgData name="Ricardo Neves" userId="a2420d86-c959-463f-a209-2fea3ef854c2" providerId="ADAL" clId="{DFDCD0C2-651F-48EB-9014-B477B62D2459}" dt="2020-06-16T21:49:37.546" v="1313"/>
          <ac:spMkLst>
            <pc:docMk/>
            <pc:sldMk cId="1533287446" sldId="266"/>
            <ac:spMk id="35" creationId="{E06D3B7F-1C71-44BB-97AD-17C71E4DC090}"/>
          </ac:spMkLst>
        </pc:spChg>
        <pc:spChg chg="del mod">
          <ac:chgData name="Ricardo Neves" userId="a2420d86-c959-463f-a209-2fea3ef854c2" providerId="ADAL" clId="{DFDCD0C2-651F-48EB-9014-B477B62D2459}" dt="2020-06-16T21:49:54.902" v="1316" actId="478"/>
          <ac:spMkLst>
            <pc:docMk/>
            <pc:sldMk cId="1533287446" sldId="266"/>
            <ac:spMk id="36" creationId="{81BBC53B-7CAA-4078-832E-A72AED61E19D}"/>
          </ac:spMkLst>
        </pc:spChg>
        <pc:spChg chg="mod">
          <ac:chgData name="Ricardo Neves" userId="a2420d86-c959-463f-a209-2fea3ef854c2" providerId="ADAL" clId="{DFDCD0C2-651F-48EB-9014-B477B62D2459}" dt="2020-06-16T21:50:15.633" v="1355" actId="207"/>
          <ac:spMkLst>
            <pc:docMk/>
            <pc:sldMk cId="1533287446" sldId="266"/>
            <ac:spMk id="37" creationId="{85CA0AF7-8902-4342-B91B-D123B6BD333C}"/>
          </ac:spMkLst>
        </pc:spChg>
        <pc:spChg chg="del mod">
          <ac:chgData name="Ricardo Neves" userId="a2420d86-c959-463f-a209-2fea3ef854c2" providerId="ADAL" clId="{DFDCD0C2-651F-48EB-9014-B477B62D2459}" dt="2020-06-16T21:49:54.055" v="1315" actId="478"/>
          <ac:spMkLst>
            <pc:docMk/>
            <pc:sldMk cId="1533287446" sldId="266"/>
            <ac:spMk id="38" creationId="{3193263E-CE52-4038-849F-D8AFC117DA15}"/>
          </ac:spMkLst>
        </pc:spChg>
        <pc:spChg chg="add del mod">
          <ac:chgData name="Ricardo Neves" userId="a2420d86-c959-463f-a209-2fea3ef854c2" providerId="ADAL" clId="{DFDCD0C2-651F-48EB-9014-B477B62D2459}" dt="2020-06-16T21:50:03.413" v="1320" actId="478"/>
          <ac:spMkLst>
            <pc:docMk/>
            <pc:sldMk cId="1533287446" sldId="266"/>
            <ac:spMk id="39" creationId="{6CB23AF9-CC3C-4155-AF3E-0673708166D8}"/>
          </ac:spMkLst>
        </pc:spChg>
        <pc:spChg chg="del">
          <ac:chgData name="Ricardo Neves" userId="a2420d86-c959-463f-a209-2fea3ef854c2" providerId="ADAL" clId="{DFDCD0C2-651F-48EB-9014-B477B62D2459}" dt="2020-06-16T21:49:29.481" v="1308" actId="478"/>
          <ac:spMkLst>
            <pc:docMk/>
            <pc:sldMk cId="1533287446" sldId="266"/>
            <ac:spMk id="47" creationId="{31F42C29-8F42-4E88-9895-F39CDE8C3632}"/>
          </ac:spMkLst>
        </pc:spChg>
        <pc:spChg chg="add del">
          <ac:chgData name="Ricardo Neves" userId="a2420d86-c959-463f-a209-2fea3ef854c2" providerId="ADAL" clId="{DFDCD0C2-651F-48EB-9014-B477B62D2459}" dt="2020-06-16T21:49:52.559" v="1314"/>
          <ac:spMkLst>
            <pc:docMk/>
            <pc:sldMk cId="1533287446" sldId="266"/>
            <ac:spMk id="48" creationId="{D8A93628-5DDB-4A32-B02F-2DBFE5662095}"/>
          </ac:spMkLst>
        </pc:spChg>
        <pc:spChg chg="del">
          <ac:chgData name="Ricardo Neves" userId="a2420d86-c959-463f-a209-2fea3ef854c2" providerId="ADAL" clId="{DFDCD0C2-651F-48EB-9014-B477B62D2459}" dt="2020-06-16T21:49:30.043" v="1309" actId="478"/>
          <ac:spMkLst>
            <pc:docMk/>
            <pc:sldMk cId="1533287446" sldId="266"/>
            <ac:spMk id="49" creationId="{C173EE93-C03A-4A75-BBCB-62695702A240}"/>
          </ac:spMkLst>
        </pc:spChg>
        <pc:spChg chg="del">
          <ac:chgData name="Ricardo Neves" userId="a2420d86-c959-463f-a209-2fea3ef854c2" providerId="ADAL" clId="{DFDCD0C2-651F-48EB-9014-B477B62D2459}" dt="2020-06-16T21:49:30.491" v="1310" actId="478"/>
          <ac:spMkLst>
            <pc:docMk/>
            <pc:sldMk cId="1533287446" sldId="266"/>
            <ac:spMk id="50" creationId="{465EF8B8-3704-40FB-B039-805863EB53CA}"/>
          </ac:spMkLst>
        </pc:spChg>
        <pc:spChg chg="del">
          <ac:chgData name="Ricardo Neves" userId="a2420d86-c959-463f-a209-2fea3ef854c2" providerId="ADAL" clId="{DFDCD0C2-651F-48EB-9014-B477B62D2459}" dt="2020-06-16T21:49:30.842" v="1311" actId="478"/>
          <ac:spMkLst>
            <pc:docMk/>
            <pc:sldMk cId="1533287446" sldId="266"/>
            <ac:spMk id="51" creationId="{6B032C71-E69C-46DC-940E-88FBD121C5C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6760-25FD-452F-A327-D0C219C9B70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22756-EFC7-4145-8FE6-F550B5657C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16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AFD7B-09D7-4A02-A347-061E229C5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098E03-A5CF-46DC-B3E7-9ED118204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77DB0-9756-4678-90B8-EF696212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C00DFE-7409-4409-9147-C69AF0D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4DC820-3D90-486C-BA89-60A270428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10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D8CC93-278D-4E21-872E-79EE2386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24931D-2920-4005-81D3-A2487C18E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2E8788-24F2-4631-86C0-09084A91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E4227-1318-403D-B36F-9D5D53F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610E36-1D0C-4763-A9E8-9E71B0AF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508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95E51B-A666-4437-98FD-76D5012DF1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7456E6-76A8-4B19-9438-299368E1A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68A588-9E65-4FCC-964E-943A430A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BC28B2-7CBB-4E9C-8091-4F0340D70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139213-397A-4B13-8835-E3C93FE7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95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7FD6B-6037-4D86-A94A-89E55721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C3938-D871-4D2C-8D2A-D9D86085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D2657-CADA-418B-82A4-C249E23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D8E4-6FF5-4CEA-8BE5-3BF04E89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B9DCD6-2F82-4205-8B8F-251B4517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015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ECEE4-8C35-4530-847A-915B12EE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D19DA-B107-4996-81DB-BEFBF4F99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46ECBF-0EC7-42ED-BD1B-421195E4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2BBE3-14D8-48C7-AAF2-F4D399F9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5FE538-7435-415F-B132-564D0FB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1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85BA8-B6FA-412A-B7C9-82BBD5B2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5D44C9-70AF-4051-9DF0-EC7AE1294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C03BFBB-F242-4F5F-9571-D870BBCC4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F8A165-BB46-4878-8436-DDF3B686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1E3F5C6-7643-4760-B5B1-3445E3A0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9E8C2-379A-4674-817F-0F4BA0D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3BD90-CA91-410F-AE84-F6B508D3F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327A8-0B6C-42DC-BE79-8091C34DA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80B1CD-E7BB-40C6-A03C-EA7FC7900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081588-5F4E-4043-BA0B-4972E660D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E508FA-3445-452C-B6E4-E26DB9EBC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2136D2B-8400-491A-A8E4-5239A28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3DCF851-DCBA-45E9-A607-5F80B30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E5C7C2F-16D2-48F8-9CFF-20BEF3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1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86D2E-FD95-4187-B101-D871BC0A3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0CC7F2-93F4-4C5B-89B0-7973BBAE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FE7DAC-34BB-4844-BACF-2B432AEF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E4B298-C8CE-4A74-9377-B83254E3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3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499305-04A9-475B-B900-D4C2A7D1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F1F09F-D992-41C2-B0C7-2ABD3A56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1E6DE9-3635-4E0D-B16A-8B459F1F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0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30356-48A0-4F3A-A678-B7C529C3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D6B060-3D3C-4D9C-B007-A28A9692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4D71DC-6108-4B2A-BCB1-FCD625854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317FFE-97A4-4221-946B-0755AE82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2FF21-F29C-4CB8-98D9-D92A6CF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8BF04C-91E7-4108-9E0B-8BC93DE4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393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5C362-C15B-42B0-9C59-C7EB65AD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F5627B-0662-4708-A1CB-7FA1F1CB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97A626-18B8-4181-B217-F3C4E2786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381670-2C24-47D1-A4F6-D79DF308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8D92ED-ABB2-4214-8482-1403A744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8D4CCD-DB47-49A0-811E-93F68998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9C7DE86-FD90-4D89-BBC6-16255EDF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7C86F-54FC-4CD7-BCCC-FB60963D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AC4A3A-7953-45F7-95F1-157F9FC1F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0ED7-156A-497F-AB7E-796633CD8448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B513F2-7B8F-4A34-96EE-843FA2AD2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D8C772-5C9C-4EB0-854C-24C4302C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D6FBA-6B0F-44B3-A4B2-4E6CC4A760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292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DB15F478-2E69-4ADB-91B5-A2E5CE3B6D8C}"/>
              </a:ext>
            </a:extLst>
          </p:cNvPr>
          <p:cNvSpPr/>
          <p:nvPr/>
        </p:nvSpPr>
        <p:spPr>
          <a:xfrm>
            <a:off x="0" y="-12"/>
            <a:ext cx="12168019" cy="6858011"/>
          </a:xfrm>
          <a:prstGeom prst="roundRect">
            <a:avLst>
              <a:gd name="adj" fmla="val 3519"/>
            </a:avLst>
          </a:prstGeom>
          <a:solidFill>
            <a:schemeClr val="tx2">
              <a:lumMod val="20000"/>
              <a:lumOff val="80000"/>
            </a:schemeClr>
          </a:solidFill>
          <a:ln w="1124" cap="flat">
            <a:noFill/>
            <a:prstDash val="solid"/>
            <a:miter/>
          </a:ln>
          <a:effectLst>
            <a:outerShdw blurRad="139700" dist="88900" dir="2700000" algn="tl" rotWithShape="0">
              <a:schemeClr val="tx1">
                <a:alpha val="50000"/>
              </a:schemeClr>
            </a:outerShdw>
          </a:effectLst>
        </p:spPr>
        <p:txBody>
          <a:bodyPr rtlCol="0" anchor="ctr"/>
          <a:lstStyle/>
          <a:p>
            <a:endParaRPr lang="pt-BR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A55BE342-E045-462E-86C6-BCED27EA0208}"/>
              </a:ext>
            </a:extLst>
          </p:cNvPr>
          <p:cNvSpPr/>
          <p:nvPr/>
        </p:nvSpPr>
        <p:spPr>
          <a:xfrm>
            <a:off x="187" y="-11"/>
            <a:ext cx="609592" cy="6858011"/>
          </a:xfrm>
          <a:custGeom>
            <a:avLst/>
            <a:gdLst>
              <a:gd name="connsiteX0" fmla="*/ 304796 w 609592"/>
              <a:gd name="connsiteY0" fmla="*/ 0 h 6858000"/>
              <a:gd name="connsiteX1" fmla="*/ 304796 w 609592"/>
              <a:gd name="connsiteY1" fmla="*/ 0 h 6858000"/>
              <a:gd name="connsiteX2" fmla="*/ 609593 w 609592"/>
              <a:gd name="connsiteY2" fmla="*/ 304796 h 6858000"/>
              <a:gd name="connsiteX3" fmla="*/ 609593 w 609592"/>
              <a:gd name="connsiteY3" fmla="*/ 6553204 h 6858000"/>
              <a:gd name="connsiteX4" fmla="*/ 304796 w 609592"/>
              <a:gd name="connsiteY4" fmla="*/ 6858001 h 6858000"/>
              <a:gd name="connsiteX5" fmla="*/ 304796 w 609592"/>
              <a:gd name="connsiteY5" fmla="*/ 6858001 h 6858000"/>
              <a:gd name="connsiteX6" fmla="*/ 0 w 609592"/>
              <a:gd name="connsiteY6" fmla="*/ 6553204 h 6858000"/>
              <a:gd name="connsiteX7" fmla="*/ 0 w 609592"/>
              <a:gd name="connsiteY7" fmla="*/ 304796 h 6858000"/>
              <a:gd name="connsiteX8" fmla="*/ 304796 w 60959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592" h="6858000">
                <a:moveTo>
                  <a:pt x="304796" y="0"/>
                </a:moveTo>
                <a:lnTo>
                  <a:pt x="304796" y="0"/>
                </a:lnTo>
                <a:cubicBezTo>
                  <a:pt x="472444" y="0"/>
                  <a:pt x="609593" y="137149"/>
                  <a:pt x="609593" y="304796"/>
                </a:cubicBezTo>
                <a:lnTo>
                  <a:pt x="609593" y="6553204"/>
                </a:lnTo>
                <a:cubicBezTo>
                  <a:pt x="609593" y="6720852"/>
                  <a:pt x="472444" y="6858001"/>
                  <a:pt x="304796" y="6858001"/>
                </a:cubicBezTo>
                <a:lnTo>
                  <a:pt x="304796" y="6858001"/>
                </a:lnTo>
                <a:cubicBezTo>
                  <a:pt x="137149" y="6858001"/>
                  <a:pt x="0" y="6720852"/>
                  <a:pt x="0" y="6553204"/>
                </a:cubicBezTo>
                <a:lnTo>
                  <a:pt x="0" y="304796"/>
                </a:lnTo>
                <a:cubicBezTo>
                  <a:pt x="0" y="137149"/>
                  <a:pt x="137149" y="0"/>
                  <a:pt x="304796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A98BC2A8-2EAE-4908-98DA-D98AD28434F9}"/>
              </a:ext>
            </a:extLst>
          </p:cNvPr>
          <p:cNvSpPr/>
          <p:nvPr/>
        </p:nvSpPr>
        <p:spPr>
          <a:xfrm>
            <a:off x="8417072" y="550580"/>
            <a:ext cx="3551473" cy="6100047"/>
          </a:xfrm>
          <a:prstGeom prst="roundRect">
            <a:avLst>
              <a:gd name="adj" fmla="val 4421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E9381B3-1FB1-4584-A721-6F512828F8C5}"/>
              </a:ext>
            </a:extLst>
          </p:cNvPr>
          <p:cNvSpPr/>
          <p:nvPr/>
        </p:nvSpPr>
        <p:spPr>
          <a:xfrm>
            <a:off x="205803" y="289350"/>
            <a:ext cx="198359" cy="182902"/>
          </a:xfrm>
          <a:custGeom>
            <a:avLst/>
            <a:gdLst>
              <a:gd name="connsiteX0" fmla="*/ 107550 w 198359"/>
              <a:gd name="connsiteY0" fmla="*/ 0 h 182902"/>
              <a:gd name="connsiteX1" fmla="*/ 198360 w 198359"/>
              <a:gd name="connsiteY1" fmla="*/ 90821 h 182902"/>
              <a:gd name="connsiteX2" fmla="*/ 106279 w 198359"/>
              <a:gd name="connsiteY2" fmla="*/ 182902 h 182902"/>
              <a:gd name="connsiteX3" fmla="*/ 80910 w 198359"/>
              <a:gd name="connsiteY3" fmla="*/ 157534 h 182902"/>
              <a:gd name="connsiteX4" fmla="*/ 147881 w 198359"/>
              <a:gd name="connsiteY4" fmla="*/ 90563 h 182902"/>
              <a:gd name="connsiteX5" fmla="*/ 81686 w 198359"/>
              <a:gd name="connsiteY5" fmla="*/ 24356 h 182902"/>
              <a:gd name="connsiteX6" fmla="*/ 107550 w 198359"/>
              <a:gd name="connsiteY6" fmla="*/ 0 h 182902"/>
              <a:gd name="connsiteX7" fmla="*/ 17752 w 198359"/>
              <a:gd name="connsiteY7" fmla="*/ 23850 h 182902"/>
              <a:gd name="connsiteX8" fmla="*/ 84724 w 198359"/>
              <a:gd name="connsiteY8" fmla="*/ 90821 h 182902"/>
              <a:gd name="connsiteX9" fmla="*/ 14963 w 198359"/>
              <a:gd name="connsiteY9" fmla="*/ 160582 h 182902"/>
              <a:gd name="connsiteX10" fmla="*/ 0 w 198359"/>
              <a:gd name="connsiteY10" fmla="*/ 145620 h 182902"/>
              <a:gd name="connsiteX11" fmla="*/ 54281 w 198359"/>
              <a:gd name="connsiteY11" fmla="*/ 91327 h 182902"/>
              <a:gd name="connsiteX12" fmla="*/ 1766 w 198359"/>
              <a:gd name="connsiteY12" fmla="*/ 38813 h 182902"/>
              <a:gd name="connsiteX13" fmla="*/ 17752 w 198359"/>
              <a:gd name="connsiteY13" fmla="*/ 23850 h 182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8359" h="182902">
                <a:moveTo>
                  <a:pt x="107550" y="0"/>
                </a:moveTo>
                <a:lnTo>
                  <a:pt x="198360" y="90821"/>
                </a:lnTo>
                <a:lnTo>
                  <a:pt x="106279" y="182902"/>
                </a:lnTo>
                <a:lnTo>
                  <a:pt x="80910" y="157534"/>
                </a:lnTo>
                <a:lnTo>
                  <a:pt x="147881" y="90563"/>
                </a:lnTo>
                <a:lnTo>
                  <a:pt x="81686" y="24356"/>
                </a:lnTo>
                <a:lnTo>
                  <a:pt x="107550" y="0"/>
                </a:lnTo>
                <a:close/>
                <a:moveTo>
                  <a:pt x="17752" y="23850"/>
                </a:moveTo>
                <a:lnTo>
                  <a:pt x="84724" y="90821"/>
                </a:lnTo>
                <a:lnTo>
                  <a:pt x="14963" y="160582"/>
                </a:lnTo>
                <a:lnTo>
                  <a:pt x="0" y="145620"/>
                </a:lnTo>
                <a:lnTo>
                  <a:pt x="54281" y="91327"/>
                </a:lnTo>
                <a:lnTo>
                  <a:pt x="1766" y="38813"/>
                </a:lnTo>
                <a:lnTo>
                  <a:pt x="17752" y="23850"/>
                </a:lnTo>
                <a:close/>
              </a:path>
            </a:pathLst>
          </a:custGeom>
          <a:solidFill>
            <a:srgbClr val="858A8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20FA3DA-D5D5-49BF-93C7-33BE60D6B9BD}"/>
              </a:ext>
            </a:extLst>
          </p:cNvPr>
          <p:cNvSpPr/>
          <p:nvPr/>
        </p:nvSpPr>
        <p:spPr>
          <a:xfrm>
            <a:off x="833046" y="4110526"/>
            <a:ext cx="3538534" cy="2528195"/>
          </a:xfrm>
          <a:prstGeom prst="roundRect">
            <a:avLst>
              <a:gd name="adj" fmla="val 3122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49999907-C088-4E5D-90C5-C39D67523CAE}"/>
              </a:ext>
            </a:extLst>
          </p:cNvPr>
          <p:cNvSpPr/>
          <p:nvPr/>
        </p:nvSpPr>
        <p:spPr>
          <a:xfrm>
            <a:off x="850318" y="1725621"/>
            <a:ext cx="7326214" cy="2189440"/>
          </a:xfrm>
          <a:prstGeom prst="roundRect">
            <a:avLst>
              <a:gd name="adj" fmla="val 3074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6DA8729-9E5D-4DBB-AF87-8ECB08933703}"/>
              </a:ext>
            </a:extLst>
          </p:cNvPr>
          <p:cNvSpPr/>
          <p:nvPr/>
        </p:nvSpPr>
        <p:spPr>
          <a:xfrm>
            <a:off x="4625059" y="4122432"/>
            <a:ext cx="3551473" cy="2528195"/>
          </a:xfrm>
          <a:prstGeom prst="roundRect">
            <a:avLst>
              <a:gd name="adj" fmla="val 275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71B0AF95-A3C2-4E8F-A308-25CF74999B18}"/>
              </a:ext>
            </a:extLst>
          </p:cNvPr>
          <p:cNvSpPr/>
          <p:nvPr/>
        </p:nvSpPr>
        <p:spPr>
          <a:xfrm>
            <a:off x="833048" y="522561"/>
            <a:ext cx="2248108" cy="978748"/>
          </a:xfrm>
          <a:prstGeom prst="roundRect">
            <a:avLst>
              <a:gd name="adj" fmla="val 1418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ED2D12E1-707A-4765-8028-AE2170BA8F84}"/>
              </a:ext>
            </a:extLst>
          </p:cNvPr>
          <p:cNvSpPr/>
          <p:nvPr/>
        </p:nvSpPr>
        <p:spPr>
          <a:xfrm>
            <a:off x="990606" y="857069"/>
            <a:ext cx="365760" cy="365771"/>
          </a:xfrm>
          <a:custGeom>
            <a:avLst/>
            <a:gdLst>
              <a:gd name="connsiteX0" fmla="*/ 182880 w 365760"/>
              <a:gd name="connsiteY0" fmla="*/ 0 h 365771"/>
              <a:gd name="connsiteX1" fmla="*/ 365760 w 365760"/>
              <a:gd name="connsiteY1" fmla="*/ 182891 h 365771"/>
              <a:gd name="connsiteX2" fmla="*/ 182880 w 365760"/>
              <a:gd name="connsiteY2" fmla="*/ 365771 h 365771"/>
              <a:gd name="connsiteX3" fmla="*/ 0 w 365760"/>
              <a:gd name="connsiteY3" fmla="*/ 182891 h 365771"/>
              <a:gd name="connsiteX4" fmla="*/ 182880 w 365760"/>
              <a:gd name="connsiteY4" fmla="*/ 0 h 365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71">
                <a:moveTo>
                  <a:pt x="182880" y="0"/>
                </a:moveTo>
                <a:cubicBezTo>
                  <a:pt x="283883" y="0"/>
                  <a:pt x="365760" y="81889"/>
                  <a:pt x="365760" y="182891"/>
                </a:cubicBezTo>
                <a:cubicBezTo>
                  <a:pt x="365760" y="283894"/>
                  <a:pt x="283883" y="365771"/>
                  <a:pt x="182880" y="365771"/>
                </a:cubicBezTo>
                <a:cubicBezTo>
                  <a:pt x="81878" y="365771"/>
                  <a:pt x="0" y="283894"/>
                  <a:pt x="0" y="182891"/>
                </a:cubicBezTo>
                <a:cubicBezTo>
                  <a:pt x="0" y="81889"/>
                  <a:pt x="81878" y="0"/>
                  <a:pt x="182880" y="0"/>
                </a:cubicBezTo>
                <a:close/>
              </a:path>
            </a:pathLst>
          </a:custGeom>
          <a:solidFill>
            <a:srgbClr val="870FFC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E99F2499-A78F-4BCF-B3EC-1AC1AA8EEF70}"/>
              </a:ext>
            </a:extLst>
          </p:cNvPr>
          <p:cNvSpPr/>
          <p:nvPr/>
        </p:nvSpPr>
        <p:spPr>
          <a:xfrm>
            <a:off x="1097287" y="963764"/>
            <a:ext cx="152401" cy="152392"/>
          </a:xfrm>
          <a:custGeom>
            <a:avLst/>
            <a:gdLst>
              <a:gd name="connsiteX0" fmla="*/ 97045 w 152401"/>
              <a:gd name="connsiteY0" fmla="*/ 34504 h 152392"/>
              <a:gd name="connsiteX1" fmla="*/ 113526 w 152401"/>
              <a:gd name="connsiteY1" fmla="*/ 10339 h 152392"/>
              <a:gd name="connsiteX2" fmla="*/ 114280 w 152401"/>
              <a:gd name="connsiteY2" fmla="*/ 7144 h 152392"/>
              <a:gd name="connsiteX3" fmla="*/ 107159 w 152401"/>
              <a:gd name="connsiteY3" fmla="*/ 0 h 152392"/>
              <a:gd name="connsiteX4" fmla="*/ 45250 w 152401"/>
              <a:gd name="connsiteY4" fmla="*/ 0 h 152392"/>
              <a:gd name="connsiteX5" fmla="*/ 45250 w 152401"/>
              <a:gd name="connsiteY5" fmla="*/ 0 h 152392"/>
              <a:gd name="connsiteX6" fmla="*/ 38106 w 152401"/>
              <a:gd name="connsiteY6" fmla="*/ 7144 h 152392"/>
              <a:gd name="connsiteX7" fmla="*/ 38860 w 152401"/>
              <a:gd name="connsiteY7" fmla="*/ 10339 h 152392"/>
              <a:gd name="connsiteX8" fmla="*/ 55364 w 152401"/>
              <a:gd name="connsiteY8" fmla="*/ 34504 h 152392"/>
              <a:gd name="connsiteX9" fmla="*/ 25 w 152401"/>
              <a:gd name="connsiteY9" fmla="*/ 122625 h 152392"/>
              <a:gd name="connsiteX10" fmla="*/ 32672 w 152401"/>
              <a:gd name="connsiteY10" fmla="*/ 152392 h 152392"/>
              <a:gd name="connsiteX11" fmla="*/ 119736 w 152401"/>
              <a:gd name="connsiteY11" fmla="*/ 152392 h 152392"/>
              <a:gd name="connsiteX12" fmla="*/ 152384 w 152401"/>
              <a:gd name="connsiteY12" fmla="*/ 122625 h 152392"/>
              <a:gd name="connsiteX13" fmla="*/ 97045 w 152401"/>
              <a:gd name="connsiteY13" fmla="*/ 34504 h 152392"/>
              <a:gd name="connsiteX14" fmla="*/ 93557 w 152401"/>
              <a:gd name="connsiteY14" fmla="*/ 14287 h 152392"/>
              <a:gd name="connsiteX15" fmla="*/ 82172 w 152401"/>
              <a:gd name="connsiteY15" fmla="*/ 30960 h 152392"/>
              <a:gd name="connsiteX16" fmla="*/ 70236 w 152401"/>
              <a:gd name="connsiteY16" fmla="*/ 30960 h 152392"/>
              <a:gd name="connsiteX17" fmla="*/ 58862 w 152401"/>
              <a:gd name="connsiteY17" fmla="*/ 14287 h 152392"/>
              <a:gd name="connsiteX18" fmla="*/ 93557 w 152401"/>
              <a:gd name="connsiteY18" fmla="*/ 14287 h 152392"/>
              <a:gd name="connsiteX19" fmla="*/ 138096 w 152401"/>
              <a:gd name="connsiteY19" fmla="*/ 122625 h 152392"/>
              <a:gd name="connsiteX20" fmla="*/ 119736 w 152401"/>
              <a:gd name="connsiteY20" fmla="*/ 138105 h 152392"/>
              <a:gd name="connsiteX21" fmla="*/ 32672 w 152401"/>
              <a:gd name="connsiteY21" fmla="*/ 138105 h 152392"/>
              <a:gd name="connsiteX22" fmla="*/ 14324 w 152401"/>
              <a:gd name="connsiteY22" fmla="*/ 122625 h 152392"/>
              <a:gd name="connsiteX23" fmla="*/ 65196 w 152401"/>
              <a:gd name="connsiteY23" fmla="*/ 45236 h 152392"/>
              <a:gd name="connsiteX24" fmla="*/ 87246 w 152401"/>
              <a:gd name="connsiteY24" fmla="*/ 45236 h 152392"/>
              <a:gd name="connsiteX25" fmla="*/ 138096 w 152401"/>
              <a:gd name="connsiteY25" fmla="*/ 122625 h 152392"/>
              <a:gd name="connsiteX26" fmla="*/ 138096 w 152401"/>
              <a:gd name="connsiteY26" fmla="*/ 122625 h 152392"/>
              <a:gd name="connsiteX27" fmla="*/ 85019 w 152401"/>
              <a:gd name="connsiteY27" fmla="*/ 92486 h 152392"/>
              <a:gd name="connsiteX28" fmla="*/ 70427 w 152401"/>
              <a:gd name="connsiteY28" fmla="*/ 88166 h 152392"/>
              <a:gd name="connsiteX29" fmla="*/ 67581 w 152401"/>
              <a:gd name="connsiteY29" fmla="*/ 84094 h 152392"/>
              <a:gd name="connsiteX30" fmla="*/ 71406 w 152401"/>
              <a:gd name="connsiteY30" fmla="*/ 79864 h 152392"/>
              <a:gd name="connsiteX31" fmla="*/ 80507 w 152401"/>
              <a:gd name="connsiteY31" fmla="*/ 79864 h 152392"/>
              <a:gd name="connsiteX32" fmla="*/ 84659 w 152401"/>
              <a:gd name="connsiteY32" fmla="*/ 81056 h 152392"/>
              <a:gd name="connsiteX33" fmla="*/ 86155 w 152401"/>
              <a:gd name="connsiteY33" fmla="*/ 81517 h 152392"/>
              <a:gd name="connsiteX34" fmla="*/ 87932 w 152401"/>
              <a:gd name="connsiteY34" fmla="*/ 80831 h 152392"/>
              <a:gd name="connsiteX35" fmla="*/ 91724 w 152401"/>
              <a:gd name="connsiteY35" fmla="*/ 77209 h 152392"/>
              <a:gd name="connsiteX36" fmla="*/ 92522 w 152401"/>
              <a:gd name="connsiteY36" fmla="*/ 75352 h 152392"/>
              <a:gd name="connsiteX37" fmla="*/ 91532 w 152401"/>
              <a:gd name="connsiteY37" fmla="*/ 73339 h 152392"/>
              <a:gd name="connsiteX38" fmla="*/ 81351 w 152401"/>
              <a:gd name="connsiteY38" fmla="*/ 69716 h 152392"/>
              <a:gd name="connsiteX39" fmla="*/ 81351 w 152401"/>
              <a:gd name="connsiteY39" fmla="*/ 64474 h 152392"/>
              <a:gd name="connsiteX40" fmla="*/ 78775 w 152401"/>
              <a:gd name="connsiteY40" fmla="*/ 61909 h 152392"/>
              <a:gd name="connsiteX41" fmla="*/ 78764 w 152401"/>
              <a:gd name="connsiteY41" fmla="*/ 61909 h 152392"/>
              <a:gd name="connsiteX42" fmla="*/ 73577 w 152401"/>
              <a:gd name="connsiteY42" fmla="*/ 61909 h 152392"/>
              <a:gd name="connsiteX43" fmla="*/ 73577 w 152401"/>
              <a:gd name="connsiteY43" fmla="*/ 61909 h 152392"/>
              <a:gd name="connsiteX44" fmla="*/ 70990 w 152401"/>
              <a:gd name="connsiteY44" fmla="*/ 64474 h 152392"/>
              <a:gd name="connsiteX45" fmla="*/ 70990 w 152401"/>
              <a:gd name="connsiteY45" fmla="*/ 69671 h 152392"/>
              <a:gd name="connsiteX46" fmla="*/ 57152 w 152401"/>
              <a:gd name="connsiteY46" fmla="*/ 84128 h 152392"/>
              <a:gd name="connsiteX47" fmla="*/ 67390 w 152401"/>
              <a:gd name="connsiteY47" fmla="*/ 98033 h 152392"/>
              <a:gd name="connsiteX48" fmla="*/ 81981 w 152401"/>
              <a:gd name="connsiteY48" fmla="*/ 102364 h 152392"/>
              <a:gd name="connsiteX49" fmla="*/ 84827 w 152401"/>
              <a:gd name="connsiteY49" fmla="*/ 106436 h 152392"/>
              <a:gd name="connsiteX50" fmla="*/ 81002 w 152401"/>
              <a:gd name="connsiteY50" fmla="*/ 110666 h 152392"/>
              <a:gd name="connsiteX51" fmla="*/ 71890 w 152401"/>
              <a:gd name="connsiteY51" fmla="*/ 110666 h 152392"/>
              <a:gd name="connsiteX52" fmla="*/ 67750 w 152401"/>
              <a:gd name="connsiteY52" fmla="*/ 109474 h 152392"/>
              <a:gd name="connsiteX53" fmla="*/ 66254 w 152401"/>
              <a:gd name="connsiteY53" fmla="*/ 109013 h 152392"/>
              <a:gd name="connsiteX54" fmla="*/ 64476 w 152401"/>
              <a:gd name="connsiteY54" fmla="*/ 109699 h 152392"/>
              <a:gd name="connsiteX55" fmla="*/ 60651 w 152401"/>
              <a:gd name="connsiteY55" fmla="*/ 113287 h 152392"/>
              <a:gd name="connsiteX56" fmla="*/ 59852 w 152401"/>
              <a:gd name="connsiteY56" fmla="*/ 115144 h 152392"/>
              <a:gd name="connsiteX57" fmla="*/ 60842 w 152401"/>
              <a:gd name="connsiteY57" fmla="*/ 117158 h 152392"/>
              <a:gd name="connsiteX58" fmla="*/ 71024 w 152401"/>
              <a:gd name="connsiteY58" fmla="*/ 120780 h 152392"/>
              <a:gd name="connsiteX59" fmla="*/ 71024 w 152401"/>
              <a:gd name="connsiteY59" fmla="*/ 126000 h 152392"/>
              <a:gd name="connsiteX60" fmla="*/ 73600 w 152401"/>
              <a:gd name="connsiteY60" fmla="*/ 128565 h 152392"/>
              <a:gd name="connsiteX61" fmla="*/ 73611 w 152401"/>
              <a:gd name="connsiteY61" fmla="*/ 128565 h 152392"/>
              <a:gd name="connsiteX62" fmla="*/ 78797 w 152401"/>
              <a:gd name="connsiteY62" fmla="*/ 128565 h 152392"/>
              <a:gd name="connsiteX63" fmla="*/ 78797 w 152401"/>
              <a:gd name="connsiteY63" fmla="*/ 128565 h 152392"/>
              <a:gd name="connsiteX64" fmla="*/ 81385 w 152401"/>
              <a:gd name="connsiteY64" fmla="*/ 126000 h 152392"/>
              <a:gd name="connsiteX65" fmla="*/ 81385 w 152401"/>
              <a:gd name="connsiteY65" fmla="*/ 120847 h 152392"/>
              <a:gd name="connsiteX66" fmla="*/ 95256 w 152401"/>
              <a:gd name="connsiteY66" fmla="*/ 106391 h 152392"/>
              <a:gd name="connsiteX67" fmla="*/ 85019 w 152401"/>
              <a:gd name="connsiteY67" fmla="*/ 92486 h 152392"/>
              <a:gd name="connsiteX68" fmla="*/ 85019 w 152401"/>
              <a:gd name="connsiteY68" fmla="*/ 92486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52401" h="152392">
                <a:moveTo>
                  <a:pt x="97045" y="34504"/>
                </a:moveTo>
                <a:lnTo>
                  <a:pt x="113526" y="10339"/>
                </a:lnTo>
                <a:cubicBezTo>
                  <a:pt x="114032" y="9349"/>
                  <a:pt x="114280" y="8246"/>
                  <a:pt x="114280" y="7144"/>
                </a:cubicBezTo>
                <a:cubicBezTo>
                  <a:pt x="114280" y="3206"/>
                  <a:pt x="111096" y="11"/>
                  <a:pt x="107159" y="0"/>
                </a:cubicBezTo>
                <a:lnTo>
                  <a:pt x="45250" y="0"/>
                </a:lnTo>
                <a:cubicBezTo>
                  <a:pt x="45250" y="0"/>
                  <a:pt x="45250" y="0"/>
                  <a:pt x="45250" y="0"/>
                </a:cubicBezTo>
                <a:cubicBezTo>
                  <a:pt x="41301" y="0"/>
                  <a:pt x="38106" y="3195"/>
                  <a:pt x="38106" y="7144"/>
                </a:cubicBezTo>
                <a:cubicBezTo>
                  <a:pt x="38106" y="8246"/>
                  <a:pt x="38365" y="9349"/>
                  <a:pt x="38860" y="10339"/>
                </a:cubicBezTo>
                <a:lnTo>
                  <a:pt x="55364" y="34504"/>
                </a:lnTo>
                <a:cubicBezTo>
                  <a:pt x="-2923" y="70144"/>
                  <a:pt x="25" y="116696"/>
                  <a:pt x="25" y="122625"/>
                </a:cubicBezTo>
                <a:cubicBezTo>
                  <a:pt x="25" y="139073"/>
                  <a:pt x="14650" y="152392"/>
                  <a:pt x="32672" y="152392"/>
                </a:cubicBezTo>
                <a:lnTo>
                  <a:pt x="119736" y="152392"/>
                </a:lnTo>
                <a:cubicBezTo>
                  <a:pt x="137770" y="152392"/>
                  <a:pt x="152384" y="139073"/>
                  <a:pt x="152384" y="122625"/>
                </a:cubicBezTo>
                <a:cubicBezTo>
                  <a:pt x="152384" y="116797"/>
                  <a:pt x="155005" y="69941"/>
                  <a:pt x="97045" y="34504"/>
                </a:cubicBezTo>
                <a:close/>
                <a:moveTo>
                  <a:pt x="93557" y="14287"/>
                </a:moveTo>
                <a:lnTo>
                  <a:pt x="82172" y="30960"/>
                </a:lnTo>
                <a:lnTo>
                  <a:pt x="70236" y="30960"/>
                </a:lnTo>
                <a:lnTo>
                  <a:pt x="58862" y="14287"/>
                </a:lnTo>
                <a:lnTo>
                  <a:pt x="93557" y="14287"/>
                </a:lnTo>
                <a:close/>
                <a:moveTo>
                  <a:pt x="138096" y="122625"/>
                </a:moveTo>
                <a:cubicBezTo>
                  <a:pt x="138096" y="131164"/>
                  <a:pt x="129861" y="138105"/>
                  <a:pt x="119736" y="138105"/>
                </a:cubicBezTo>
                <a:lnTo>
                  <a:pt x="32672" y="138105"/>
                </a:lnTo>
                <a:cubicBezTo>
                  <a:pt x="22559" y="138105"/>
                  <a:pt x="14324" y="131164"/>
                  <a:pt x="14324" y="122625"/>
                </a:cubicBezTo>
                <a:cubicBezTo>
                  <a:pt x="14076" y="98516"/>
                  <a:pt x="24032" y="70402"/>
                  <a:pt x="65196" y="45236"/>
                </a:cubicBezTo>
                <a:lnTo>
                  <a:pt x="87246" y="45236"/>
                </a:lnTo>
                <a:cubicBezTo>
                  <a:pt x="128196" y="70301"/>
                  <a:pt x="138299" y="98494"/>
                  <a:pt x="138096" y="122625"/>
                </a:cubicBezTo>
                <a:lnTo>
                  <a:pt x="138096" y="122625"/>
                </a:lnTo>
                <a:close/>
                <a:moveTo>
                  <a:pt x="85019" y="92486"/>
                </a:moveTo>
                <a:lnTo>
                  <a:pt x="70427" y="88166"/>
                </a:lnTo>
                <a:cubicBezTo>
                  <a:pt x="68751" y="87682"/>
                  <a:pt x="67581" y="86017"/>
                  <a:pt x="67581" y="84094"/>
                </a:cubicBezTo>
                <a:cubicBezTo>
                  <a:pt x="67581" y="81754"/>
                  <a:pt x="69302" y="79864"/>
                  <a:pt x="71406" y="79864"/>
                </a:cubicBezTo>
                <a:lnTo>
                  <a:pt x="80507" y="79864"/>
                </a:lnTo>
                <a:cubicBezTo>
                  <a:pt x="81981" y="79864"/>
                  <a:pt x="83410" y="80280"/>
                  <a:pt x="84659" y="81056"/>
                </a:cubicBezTo>
                <a:cubicBezTo>
                  <a:pt x="85097" y="81349"/>
                  <a:pt x="85615" y="81517"/>
                  <a:pt x="86155" y="81517"/>
                </a:cubicBezTo>
                <a:cubicBezTo>
                  <a:pt x="86807" y="81517"/>
                  <a:pt x="87449" y="81270"/>
                  <a:pt x="87932" y="80831"/>
                </a:cubicBezTo>
                <a:lnTo>
                  <a:pt x="91724" y="77209"/>
                </a:lnTo>
                <a:cubicBezTo>
                  <a:pt x="92230" y="76725"/>
                  <a:pt x="92522" y="76050"/>
                  <a:pt x="92522" y="75352"/>
                </a:cubicBezTo>
                <a:cubicBezTo>
                  <a:pt x="92522" y="74565"/>
                  <a:pt x="92151" y="73822"/>
                  <a:pt x="91532" y="73339"/>
                </a:cubicBezTo>
                <a:cubicBezTo>
                  <a:pt x="88562" y="71168"/>
                  <a:pt x="85030" y="69896"/>
                  <a:pt x="81351" y="69716"/>
                </a:cubicBezTo>
                <a:lnTo>
                  <a:pt x="81351" y="64474"/>
                </a:lnTo>
                <a:cubicBezTo>
                  <a:pt x="81351" y="63056"/>
                  <a:pt x="80192" y="61909"/>
                  <a:pt x="78775" y="61909"/>
                </a:cubicBezTo>
                <a:cubicBezTo>
                  <a:pt x="78764" y="61909"/>
                  <a:pt x="78764" y="61909"/>
                  <a:pt x="78764" y="61909"/>
                </a:cubicBezTo>
                <a:lnTo>
                  <a:pt x="73577" y="61909"/>
                </a:lnTo>
                <a:cubicBezTo>
                  <a:pt x="73577" y="61909"/>
                  <a:pt x="73577" y="61909"/>
                  <a:pt x="73577" y="61909"/>
                </a:cubicBezTo>
                <a:cubicBezTo>
                  <a:pt x="72149" y="61909"/>
                  <a:pt x="71001" y="63056"/>
                  <a:pt x="70990" y="64474"/>
                </a:cubicBezTo>
                <a:lnTo>
                  <a:pt x="70990" y="69671"/>
                </a:lnTo>
                <a:cubicBezTo>
                  <a:pt x="63306" y="69885"/>
                  <a:pt x="57152" y="76275"/>
                  <a:pt x="57152" y="84128"/>
                </a:cubicBezTo>
                <a:cubicBezTo>
                  <a:pt x="57152" y="90529"/>
                  <a:pt x="61371" y="96244"/>
                  <a:pt x="67390" y="98033"/>
                </a:cubicBezTo>
                <a:lnTo>
                  <a:pt x="81981" y="102364"/>
                </a:lnTo>
                <a:cubicBezTo>
                  <a:pt x="83657" y="102836"/>
                  <a:pt x="84827" y="104513"/>
                  <a:pt x="84827" y="106436"/>
                </a:cubicBezTo>
                <a:cubicBezTo>
                  <a:pt x="84827" y="108776"/>
                  <a:pt x="83106" y="110666"/>
                  <a:pt x="81002" y="110666"/>
                </a:cubicBezTo>
                <a:lnTo>
                  <a:pt x="71890" y="110666"/>
                </a:lnTo>
                <a:cubicBezTo>
                  <a:pt x="70427" y="110655"/>
                  <a:pt x="68999" y="110250"/>
                  <a:pt x="67750" y="109474"/>
                </a:cubicBezTo>
                <a:cubicBezTo>
                  <a:pt x="67311" y="109170"/>
                  <a:pt x="66782" y="109013"/>
                  <a:pt x="66254" y="109013"/>
                </a:cubicBezTo>
                <a:cubicBezTo>
                  <a:pt x="65601" y="109013"/>
                  <a:pt x="64960" y="109260"/>
                  <a:pt x="64476" y="109699"/>
                </a:cubicBezTo>
                <a:lnTo>
                  <a:pt x="60651" y="113287"/>
                </a:lnTo>
                <a:cubicBezTo>
                  <a:pt x="60134" y="113771"/>
                  <a:pt x="59852" y="114435"/>
                  <a:pt x="59852" y="115144"/>
                </a:cubicBezTo>
                <a:cubicBezTo>
                  <a:pt x="59852" y="115931"/>
                  <a:pt x="60212" y="116674"/>
                  <a:pt x="60842" y="117158"/>
                </a:cubicBezTo>
                <a:cubicBezTo>
                  <a:pt x="63812" y="119329"/>
                  <a:pt x="67345" y="120589"/>
                  <a:pt x="71024" y="120780"/>
                </a:cubicBezTo>
                <a:lnTo>
                  <a:pt x="71024" y="126000"/>
                </a:lnTo>
                <a:cubicBezTo>
                  <a:pt x="71024" y="127429"/>
                  <a:pt x="72182" y="128565"/>
                  <a:pt x="73600" y="128565"/>
                </a:cubicBezTo>
                <a:cubicBezTo>
                  <a:pt x="73600" y="128565"/>
                  <a:pt x="73611" y="128565"/>
                  <a:pt x="73611" y="128565"/>
                </a:cubicBezTo>
                <a:lnTo>
                  <a:pt x="78797" y="128565"/>
                </a:lnTo>
                <a:cubicBezTo>
                  <a:pt x="78797" y="128565"/>
                  <a:pt x="78797" y="128565"/>
                  <a:pt x="78797" y="128565"/>
                </a:cubicBezTo>
                <a:cubicBezTo>
                  <a:pt x="80215" y="128565"/>
                  <a:pt x="81374" y="127429"/>
                  <a:pt x="81385" y="126000"/>
                </a:cubicBezTo>
                <a:lnTo>
                  <a:pt x="81385" y="120847"/>
                </a:lnTo>
                <a:cubicBezTo>
                  <a:pt x="89035" y="120656"/>
                  <a:pt x="95222" y="114244"/>
                  <a:pt x="95256" y="106391"/>
                </a:cubicBezTo>
                <a:cubicBezTo>
                  <a:pt x="95256" y="99990"/>
                  <a:pt x="91037" y="94286"/>
                  <a:pt x="85019" y="92486"/>
                </a:cubicBezTo>
                <a:lnTo>
                  <a:pt x="85019" y="92486"/>
                </a:lnTo>
                <a:close/>
              </a:path>
            </a:pathLst>
          </a:custGeom>
          <a:solidFill>
            <a:srgbClr val="870FFC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069CEBE0-6F0D-4447-A85B-E781224710B5}"/>
              </a:ext>
            </a:extLst>
          </p:cNvPr>
          <p:cNvSpPr/>
          <p:nvPr/>
        </p:nvSpPr>
        <p:spPr>
          <a:xfrm>
            <a:off x="3375014" y="520089"/>
            <a:ext cx="2251169" cy="978748"/>
          </a:xfrm>
          <a:prstGeom prst="roundRect">
            <a:avLst>
              <a:gd name="adj" fmla="val 1418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4B0AAFB8-879A-4257-BBAF-5DE9AF63F237}"/>
              </a:ext>
            </a:extLst>
          </p:cNvPr>
          <p:cNvSpPr/>
          <p:nvPr/>
        </p:nvSpPr>
        <p:spPr>
          <a:xfrm>
            <a:off x="3542348" y="826664"/>
            <a:ext cx="365759" cy="365759"/>
          </a:xfrm>
          <a:custGeom>
            <a:avLst/>
            <a:gdLst>
              <a:gd name="connsiteX0" fmla="*/ 182880 w 365759"/>
              <a:gd name="connsiteY0" fmla="*/ 0 h 365759"/>
              <a:gd name="connsiteX1" fmla="*/ 365760 w 365759"/>
              <a:gd name="connsiteY1" fmla="*/ 182880 h 365759"/>
              <a:gd name="connsiteX2" fmla="*/ 182880 w 365759"/>
              <a:gd name="connsiteY2" fmla="*/ 365760 h 365759"/>
              <a:gd name="connsiteX3" fmla="*/ 0 w 365759"/>
              <a:gd name="connsiteY3" fmla="*/ 182880 h 365759"/>
              <a:gd name="connsiteX4" fmla="*/ 182880 w 365759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59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8" y="365760"/>
                  <a:pt x="0" y="283883"/>
                  <a:pt x="0" y="182880"/>
                </a:cubicBezTo>
                <a:cubicBezTo>
                  <a:pt x="0" y="81877"/>
                  <a:pt x="81878" y="0"/>
                  <a:pt x="182880" y="0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3F98DD80-0D59-4196-83C0-113FDF168D38}"/>
              </a:ext>
            </a:extLst>
          </p:cNvPr>
          <p:cNvSpPr/>
          <p:nvPr/>
        </p:nvSpPr>
        <p:spPr>
          <a:xfrm>
            <a:off x="3649032" y="933348"/>
            <a:ext cx="152392" cy="152392"/>
          </a:xfrm>
          <a:custGeom>
            <a:avLst/>
            <a:gdLst>
              <a:gd name="connsiteX0" fmla="*/ 67151 w 152392"/>
              <a:gd name="connsiteY0" fmla="*/ 69142 h 152392"/>
              <a:gd name="connsiteX1" fmla="*/ 82057 w 152392"/>
              <a:gd name="connsiteY1" fmla="*/ 73395 h 152392"/>
              <a:gd name="connsiteX2" fmla="*/ 83880 w 152392"/>
              <a:gd name="connsiteY2" fmla="*/ 75814 h 152392"/>
              <a:gd name="connsiteX3" fmla="*/ 81371 w 152392"/>
              <a:gd name="connsiteY3" fmla="*/ 78311 h 152392"/>
              <a:gd name="connsiteX4" fmla="*/ 71617 w 152392"/>
              <a:gd name="connsiteY4" fmla="*/ 78311 h 152392"/>
              <a:gd name="connsiteX5" fmla="*/ 68546 w 152392"/>
              <a:gd name="connsiteY5" fmla="*/ 77659 h 152392"/>
              <a:gd name="connsiteX6" fmla="*/ 64350 w 152392"/>
              <a:gd name="connsiteY6" fmla="*/ 78255 h 152392"/>
              <a:gd name="connsiteX7" fmla="*/ 59141 w 152392"/>
              <a:gd name="connsiteY7" fmla="*/ 83464 h 152392"/>
              <a:gd name="connsiteX8" fmla="*/ 59591 w 152392"/>
              <a:gd name="connsiteY8" fmla="*/ 88931 h 152392"/>
              <a:gd name="connsiteX9" fmla="*/ 69052 w 152392"/>
              <a:gd name="connsiteY9" fmla="*/ 92362 h 152392"/>
              <a:gd name="connsiteX10" fmla="*/ 69052 w 152392"/>
              <a:gd name="connsiteY10" fmla="*/ 97628 h 152392"/>
              <a:gd name="connsiteX11" fmla="*/ 73811 w 152392"/>
              <a:gd name="connsiteY11" fmla="*/ 102386 h 152392"/>
              <a:gd name="connsiteX12" fmla="*/ 78581 w 152392"/>
              <a:gd name="connsiteY12" fmla="*/ 102386 h 152392"/>
              <a:gd name="connsiteX13" fmla="*/ 83340 w 152392"/>
              <a:gd name="connsiteY13" fmla="*/ 97628 h 152392"/>
              <a:gd name="connsiteX14" fmla="*/ 83340 w 152392"/>
              <a:gd name="connsiteY14" fmla="*/ 92385 h 152392"/>
              <a:gd name="connsiteX15" fmla="*/ 98010 w 152392"/>
              <a:gd name="connsiteY15" fmla="*/ 73631 h 152392"/>
              <a:gd name="connsiteX16" fmla="*/ 85241 w 152392"/>
              <a:gd name="connsiteY16" fmla="*/ 59434 h 152392"/>
              <a:gd name="connsiteX17" fmla="*/ 70335 w 152392"/>
              <a:gd name="connsiteY17" fmla="*/ 55181 h 152392"/>
              <a:gd name="connsiteX18" fmla="*/ 68512 w 152392"/>
              <a:gd name="connsiteY18" fmla="*/ 52774 h 152392"/>
              <a:gd name="connsiteX19" fmla="*/ 71021 w 152392"/>
              <a:gd name="connsiteY19" fmla="*/ 50265 h 152392"/>
              <a:gd name="connsiteX20" fmla="*/ 80775 w 152392"/>
              <a:gd name="connsiteY20" fmla="*/ 50265 h 152392"/>
              <a:gd name="connsiteX21" fmla="*/ 83846 w 152392"/>
              <a:gd name="connsiteY21" fmla="*/ 50929 h 152392"/>
              <a:gd name="connsiteX22" fmla="*/ 88042 w 152392"/>
              <a:gd name="connsiteY22" fmla="*/ 50332 h 152392"/>
              <a:gd name="connsiteX23" fmla="*/ 93251 w 152392"/>
              <a:gd name="connsiteY23" fmla="*/ 45124 h 152392"/>
              <a:gd name="connsiteX24" fmla="*/ 92801 w 152392"/>
              <a:gd name="connsiteY24" fmla="*/ 39645 h 152392"/>
              <a:gd name="connsiteX25" fmla="*/ 83340 w 152392"/>
              <a:gd name="connsiteY25" fmla="*/ 36225 h 152392"/>
              <a:gd name="connsiteX26" fmla="*/ 83340 w 152392"/>
              <a:gd name="connsiteY26" fmla="*/ 30949 h 152392"/>
              <a:gd name="connsiteX27" fmla="*/ 78581 w 152392"/>
              <a:gd name="connsiteY27" fmla="*/ 26190 h 152392"/>
              <a:gd name="connsiteX28" fmla="*/ 73811 w 152392"/>
              <a:gd name="connsiteY28" fmla="*/ 26190 h 152392"/>
              <a:gd name="connsiteX29" fmla="*/ 69052 w 152392"/>
              <a:gd name="connsiteY29" fmla="*/ 30949 h 152392"/>
              <a:gd name="connsiteX30" fmla="*/ 69052 w 152392"/>
              <a:gd name="connsiteY30" fmla="*/ 36191 h 152392"/>
              <a:gd name="connsiteX31" fmla="*/ 54382 w 152392"/>
              <a:gd name="connsiteY31" fmla="*/ 54945 h 152392"/>
              <a:gd name="connsiteX32" fmla="*/ 67151 w 152392"/>
              <a:gd name="connsiteY32" fmla="*/ 69142 h 152392"/>
              <a:gd name="connsiteX33" fmla="*/ 67151 w 152392"/>
              <a:gd name="connsiteY33" fmla="*/ 69142 h 152392"/>
              <a:gd name="connsiteX34" fmla="*/ 142875 w 152392"/>
              <a:gd name="connsiteY34" fmla="*/ 95242 h 152392"/>
              <a:gd name="connsiteX35" fmla="*/ 132547 w 152392"/>
              <a:gd name="connsiteY35" fmla="*/ 95242 h 152392"/>
              <a:gd name="connsiteX36" fmla="*/ 140490 w 152392"/>
              <a:gd name="connsiteY36" fmla="*/ 64294 h 152392"/>
              <a:gd name="connsiteX37" fmla="*/ 76196 w 152392"/>
              <a:gd name="connsiteY37" fmla="*/ 0 h 152392"/>
              <a:gd name="connsiteX38" fmla="*/ 11902 w 152392"/>
              <a:gd name="connsiteY38" fmla="*/ 64294 h 152392"/>
              <a:gd name="connsiteX39" fmla="*/ 19845 w 152392"/>
              <a:gd name="connsiteY39" fmla="*/ 95242 h 152392"/>
              <a:gd name="connsiteX40" fmla="*/ 9517 w 152392"/>
              <a:gd name="connsiteY40" fmla="*/ 95242 h 152392"/>
              <a:gd name="connsiteX41" fmla="*/ 0 w 152392"/>
              <a:gd name="connsiteY41" fmla="*/ 106672 h 152392"/>
              <a:gd name="connsiteX42" fmla="*/ 0 w 152392"/>
              <a:gd name="connsiteY42" fmla="*/ 140962 h 152392"/>
              <a:gd name="connsiteX43" fmla="*/ 9517 w 152392"/>
              <a:gd name="connsiteY43" fmla="*/ 152392 h 152392"/>
              <a:gd name="connsiteX44" fmla="*/ 142875 w 152392"/>
              <a:gd name="connsiteY44" fmla="*/ 152392 h 152392"/>
              <a:gd name="connsiteX45" fmla="*/ 152392 w 152392"/>
              <a:gd name="connsiteY45" fmla="*/ 140962 h 152392"/>
              <a:gd name="connsiteX46" fmla="*/ 152392 w 152392"/>
              <a:gd name="connsiteY46" fmla="*/ 106672 h 152392"/>
              <a:gd name="connsiteX47" fmla="*/ 142875 w 152392"/>
              <a:gd name="connsiteY47" fmla="*/ 95242 h 152392"/>
              <a:gd name="connsiteX48" fmla="*/ 76196 w 152392"/>
              <a:gd name="connsiteY48" fmla="*/ 14287 h 152392"/>
              <a:gd name="connsiteX49" fmla="*/ 126202 w 152392"/>
              <a:gd name="connsiteY49" fmla="*/ 64294 h 152392"/>
              <a:gd name="connsiteX50" fmla="*/ 76196 w 152392"/>
              <a:gd name="connsiteY50" fmla="*/ 114300 h 152392"/>
              <a:gd name="connsiteX51" fmla="*/ 26190 w 152392"/>
              <a:gd name="connsiteY51" fmla="*/ 64294 h 152392"/>
              <a:gd name="connsiteX52" fmla="*/ 76196 w 152392"/>
              <a:gd name="connsiteY52" fmla="*/ 14287 h 152392"/>
              <a:gd name="connsiteX53" fmla="*/ 138105 w 152392"/>
              <a:gd name="connsiteY53" fmla="*/ 138105 h 152392"/>
              <a:gd name="connsiteX54" fmla="*/ 14287 w 152392"/>
              <a:gd name="connsiteY54" fmla="*/ 138105 h 152392"/>
              <a:gd name="connsiteX55" fmla="*/ 14287 w 152392"/>
              <a:gd name="connsiteY55" fmla="*/ 109530 h 152392"/>
              <a:gd name="connsiteX56" fmla="*/ 30532 w 152392"/>
              <a:gd name="connsiteY56" fmla="*/ 109530 h 152392"/>
              <a:gd name="connsiteX57" fmla="*/ 42649 w 152392"/>
              <a:gd name="connsiteY57" fmla="*/ 119059 h 152392"/>
              <a:gd name="connsiteX58" fmla="*/ 30948 w 152392"/>
              <a:gd name="connsiteY58" fmla="*/ 119059 h 152392"/>
              <a:gd name="connsiteX59" fmla="*/ 28575 w 152392"/>
              <a:gd name="connsiteY59" fmla="*/ 121444 h 152392"/>
              <a:gd name="connsiteX60" fmla="*/ 28575 w 152392"/>
              <a:gd name="connsiteY60" fmla="*/ 126202 h 152392"/>
              <a:gd name="connsiteX61" fmla="*/ 30948 w 152392"/>
              <a:gd name="connsiteY61" fmla="*/ 128587 h 152392"/>
              <a:gd name="connsiteX62" fmla="*/ 121444 w 152392"/>
              <a:gd name="connsiteY62" fmla="*/ 128587 h 152392"/>
              <a:gd name="connsiteX63" fmla="*/ 123817 w 152392"/>
              <a:gd name="connsiteY63" fmla="*/ 126202 h 152392"/>
              <a:gd name="connsiteX64" fmla="*/ 123817 w 152392"/>
              <a:gd name="connsiteY64" fmla="*/ 121444 h 152392"/>
              <a:gd name="connsiteX65" fmla="*/ 121444 w 152392"/>
              <a:gd name="connsiteY65" fmla="*/ 119059 h 152392"/>
              <a:gd name="connsiteX66" fmla="*/ 109744 w 152392"/>
              <a:gd name="connsiteY66" fmla="*/ 119059 h 152392"/>
              <a:gd name="connsiteX67" fmla="*/ 121860 w 152392"/>
              <a:gd name="connsiteY67" fmla="*/ 109530 h 152392"/>
              <a:gd name="connsiteX68" fmla="*/ 138105 w 152392"/>
              <a:gd name="connsiteY68" fmla="*/ 109530 h 152392"/>
              <a:gd name="connsiteX69" fmla="*/ 138105 w 152392"/>
              <a:gd name="connsiteY69" fmla="*/ 138105 h 152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152392" h="152392">
                <a:moveTo>
                  <a:pt x="67151" y="69142"/>
                </a:moveTo>
                <a:lnTo>
                  <a:pt x="82057" y="73395"/>
                </a:lnTo>
                <a:cubicBezTo>
                  <a:pt x="83126" y="73699"/>
                  <a:pt x="83880" y="74711"/>
                  <a:pt x="83880" y="75814"/>
                </a:cubicBezTo>
                <a:cubicBezTo>
                  <a:pt x="83880" y="77175"/>
                  <a:pt x="82744" y="78311"/>
                  <a:pt x="81371" y="78311"/>
                </a:cubicBezTo>
                <a:lnTo>
                  <a:pt x="71617" y="78311"/>
                </a:lnTo>
                <a:cubicBezTo>
                  <a:pt x="70537" y="78311"/>
                  <a:pt x="69502" y="78075"/>
                  <a:pt x="68546" y="77659"/>
                </a:cubicBezTo>
                <a:cubicBezTo>
                  <a:pt x="67117" y="76995"/>
                  <a:pt x="65452" y="77152"/>
                  <a:pt x="64350" y="78255"/>
                </a:cubicBezTo>
                <a:lnTo>
                  <a:pt x="59141" y="83464"/>
                </a:lnTo>
                <a:cubicBezTo>
                  <a:pt x="57566" y="85039"/>
                  <a:pt x="57746" y="87716"/>
                  <a:pt x="59591" y="88931"/>
                </a:cubicBezTo>
                <a:cubicBezTo>
                  <a:pt x="62415" y="90810"/>
                  <a:pt x="65655" y="91946"/>
                  <a:pt x="69052" y="92362"/>
                </a:cubicBezTo>
                <a:lnTo>
                  <a:pt x="69052" y="97628"/>
                </a:lnTo>
                <a:cubicBezTo>
                  <a:pt x="69052" y="100249"/>
                  <a:pt x="71190" y="102386"/>
                  <a:pt x="73811" y="102386"/>
                </a:cubicBezTo>
                <a:lnTo>
                  <a:pt x="78581" y="102386"/>
                </a:lnTo>
                <a:cubicBezTo>
                  <a:pt x="81191" y="102386"/>
                  <a:pt x="83340" y="100249"/>
                  <a:pt x="83340" y="97628"/>
                </a:cubicBezTo>
                <a:lnTo>
                  <a:pt x="83340" y="92385"/>
                </a:lnTo>
                <a:cubicBezTo>
                  <a:pt x="92362" y="91316"/>
                  <a:pt x="99236" y="83160"/>
                  <a:pt x="98010" y="73631"/>
                </a:cubicBezTo>
                <a:cubicBezTo>
                  <a:pt x="97155" y="66791"/>
                  <a:pt x="91856" y="61346"/>
                  <a:pt x="85241" y="59434"/>
                </a:cubicBezTo>
                <a:lnTo>
                  <a:pt x="70335" y="55181"/>
                </a:lnTo>
                <a:cubicBezTo>
                  <a:pt x="69255" y="54889"/>
                  <a:pt x="68512" y="53876"/>
                  <a:pt x="68512" y="52774"/>
                </a:cubicBezTo>
                <a:cubicBezTo>
                  <a:pt x="68512" y="51401"/>
                  <a:pt x="69649" y="50265"/>
                  <a:pt x="71021" y="50265"/>
                </a:cubicBezTo>
                <a:lnTo>
                  <a:pt x="80775" y="50265"/>
                </a:lnTo>
                <a:cubicBezTo>
                  <a:pt x="81855" y="50265"/>
                  <a:pt x="82890" y="50513"/>
                  <a:pt x="83846" y="50929"/>
                </a:cubicBezTo>
                <a:cubicBezTo>
                  <a:pt x="85275" y="51581"/>
                  <a:pt x="86940" y="51435"/>
                  <a:pt x="88042" y="50332"/>
                </a:cubicBezTo>
                <a:lnTo>
                  <a:pt x="93251" y="45124"/>
                </a:lnTo>
                <a:cubicBezTo>
                  <a:pt x="94826" y="43549"/>
                  <a:pt x="94646" y="40860"/>
                  <a:pt x="92801" y="39645"/>
                </a:cubicBezTo>
                <a:cubicBezTo>
                  <a:pt x="89977" y="37766"/>
                  <a:pt x="86737" y="36641"/>
                  <a:pt x="83340" y="36225"/>
                </a:cubicBezTo>
                <a:lnTo>
                  <a:pt x="83340" y="30949"/>
                </a:lnTo>
                <a:cubicBezTo>
                  <a:pt x="83340" y="28327"/>
                  <a:pt x="81191" y="26190"/>
                  <a:pt x="78581" y="26190"/>
                </a:cubicBezTo>
                <a:lnTo>
                  <a:pt x="73811" y="26190"/>
                </a:lnTo>
                <a:cubicBezTo>
                  <a:pt x="71190" y="26190"/>
                  <a:pt x="69052" y="28327"/>
                  <a:pt x="69052" y="30949"/>
                </a:cubicBezTo>
                <a:lnTo>
                  <a:pt x="69052" y="36191"/>
                </a:lnTo>
                <a:cubicBezTo>
                  <a:pt x="60030" y="37260"/>
                  <a:pt x="53156" y="45416"/>
                  <a:pt x="54382" y="54945"/>
                </a:cubicBezTo>
                <a:cubicBezTo>
                  <a:pt x="55237" y="61785"/>
                  <a:pt x="60514" y="67241"/>
                  <a:pt x="67151" y="69142"/>
                </a:cubicBezTo>
                <a:lnTo>
                  <a:pt x="67151" y="69142"/>
                </a:lnTo>
                <a:close/>
                <a:moveTo>
                  <a:pt x="142875" y="95242"/>
                </a:moveTo>
                <a:lnTo>
                  <a:pt x="132547" y="95242"/>
                </a:lnTo>
                <a:cubicBezTo>
                  <a:pt x="137599" y="86051"/>
                  <a:pt x="140490" y="75510"/>
                  <a:pt x="140490" y="64294"/>
                </a:cubicBezTo>
                <a:cubicBezTo>
                  <a:pt x="140490" y="28777"/>
                  <a:pt x="111712" y="0"/>
                  <a:pt x="76196" y="0"/>
                </a:cubicBezTo>
                <a:cubicBezTo>
                  <a:pt x="40680" y="0"/>
                  <a:pt x="11902" y="28777"/>
                  <a:pt x="11902" y="64294"/>
                </a:cubicBezTo>
                <a:cubicBezTo>
                  <a:pt x="11902" y="75510"/>
                  <a:pt x="14794" y="86051"/>
                  <a:pt x="19845" y="95242"/>
                </a:cubicBezTo>
                <a:lnTo>
                  <a:pt x="9517" y="95242"/>
                </a:lnTo>
                <a:cubicBezTo>
                  <a:pt x="4252" y="95242"/>
                  <a:pt x="0" y="100361"/>
                  <a:pt x="0" y="106672"/>
                </a:cubicBezTo>
                <a:lnTo>
                  <a:pt x="0" y="140962"/>
                </a:lnTo>
                <a:cubicBezTo>
                  <a:pt x="0" y="147274"/>
                  <a:pt x="4252" y="152392"/>
                  <a:pt x="9517" y="152392"/>
                </a:cubicBezTo>
                <a:lnTo>
                  <a:pt x="142875" y="152392"/>
                </a:lnTo>
                <a:cubicBezTo>
                  <a:pt x="148140" y="152392"/>
                  <a:pt x="152392" y="147274"/>
                  <a:pt x="152392" y="140962"/>
                </a:cubicBezTo>
                <a:lnTo>
                  <a:pt x="152392" y="106672"/>
                </a:lnTo>
                <a:cubicBezTo>
                  <a:pt x="152392" y="100361"/>
                  <a:pt x="148140" y="95242"/>
                  <a:pt x="142875" y="95242"/>
                </a:cubicBezTo>
                <a:close/>
                <a:moveTo>
                  <a:pt x="76196" y="14287"/>
                </a:moveTo>
                <a:cubicBezTo>
                  <a:pt x="103759" y="14287"/>
                  <a:pt x="126202" y="36731"/>
                  <a:pt x="126202" y="64294"/>
                </a:cubicBezTo>
                <a:cubicBezTo>
                  <a:pt x="126202" y="91856"/>
                  <a:pt x="103759" y="114300"/>
                  <a:pt x="76196" y="114300"/>
                </a:cubicBezTo>
                <a:cubicBezTo>
                  <a:pt x="48634" y="114300"/>
                  <a:pt x="26190" y="91856"/>
                  <a:pt x="26190" y="64294"/>
                </a:cubicBezTo>
                <a:cubicBezTo>
                  <a:pt x="26190" y="36731"/>
                  <a:pt x="48634" y="14287"/>
                  <a:pt x="76196" y="14287"/>
                </a:cubicBezTo>
                <a:close/>
                <a:moveTo>
                  <a:pt x="138105" y="138105"/>
                </a:moveTo>
                <a:lnTo>
                  <a:pt x="14287" y="138105"/>
                </a:lnTo>
                <a:lnTo>
                  <a:pt x="14287" y="109530"/>
                </a:lnTo>
                <a:lnTo>
                  <a:pt x="30532" y="109530"/>
                </a:lnTo>
                <a:cubicBezTo>
                  <a:pt x="34166" y="113197"/>
                  <a:pt x="38239" y="116347"/>
                  <a:pt x="42649" y="119059"/>
                </a:cubicBezTo>
                <a:lnTo>
                  <a:pt x="30948" y="119059"/>
                </a:lnTo>
                <a:cubicBezTo>
                  <a:pt x="29644" y="119059"/>
                  <a:pt x="28575" y="120128"/>
                  <a:pt x="28575" y="121444"/>
                </a:cubicBezTo>
                <a:lnTo>
                  <a:pt x="28575" y="126202"/>
                </a:lnTo>
                <a:cubicBezTo>
                  <a:pt x="28575" y="127507"/>
                  <a:pt x="29644" y="128587"/>
                  <a:pt x="30948" y="128587"/>
                </a:cubicBezTo>
                <a:lnTo>
                  <a:pt x="121444" y="128587"/>
                </a:lnTo>
                <a:cubicBezTo>
                  <a:pt x="122749" y="128587"/>
                  <a:pt x="123817" y="127507"/>
                  <a:pt x="123817" y="126202"/>
                </a:cubicBezTo>
                <a:lnTo>
                  <a:pt x="123817" y="121444"/>
                </a:lnTo>
                <a:cubicBezTo>
                  <a:pt x="123817" y="120128"/>
                  <a:pt x="122749" y="119059"/>
                  <a:pt x="121444" y="119059"/>
                </a:cubicBezTo>
                <a:lnTo>
                  <a:pt x="109744" y="119059"/>
                </a:lnTo>
                <a:cubicBezTo>
                  <a:pt x="114142" y="116347"/>
                  <a:pt x="118226" y="113197"/>
                  <a:pt x="121860" y="109530"/>
                </a:cubicBezTo>
                <a:lnTo>
                  <a:pt x="138105" y="109530"/>
                </a:lnTo>
                <a:lnTo>
                  <a:pt x="138105" y="138105"/>
                </a:lnTo>
                <a:close/>
              </a:path>
            </a:pathLst>
          </a:custGeom>
          <a:solidFill>
            <a:schemeClr val="accent3"/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7D735DA1-3FDF-40D9-817F-68031FCC19F0}"/>
              </a:ext>
            </a:extLst>
          </p:cNvPr>
          <p:cNvSpPr/>
          <p:nvPr/>
        </p:nvSpPr>
        <p:spPr>
          <a:xfrm>
            <a:off x="5925363" y="550580"/>
            <a:ext cx="2251169" cy="978748"/>
          </a:xfrm>
          <a:prstGeom prst="roundRect">
            <a:avLst>
              <a:gd name="adj" fmla="val 14180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01600" dist="63500" dir="2700000" algn="tl" rotWithShape="0">
              <a:srgbClr val="1C262D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65F0A2E2-7CDE-4C1C-8712-396349509D78}"/>
              </a:ext>
            </a:extLst>
          </p:cNvPr>
          <p:cNvSpPr/>
          <p:nvPr/>
        </p:nvSpPr>
        <p:spPr>
          <a:xfrm>
            <a:off x="6072113" y="859608"/>
            <a:ext cx="365760" cy="365759"/>
          </a:xfrm>
          <a:custGeom>
            <a:avLst/>
            <a:gdLst>
              <a:gd name="connsiteX0" fmla="*/ 182880 w 365760"/>
              <a:gd name="connsiteY0" fmla="*/ 0 h 365759"/>
              <a:gd name="connsiteX1" fmla="*/ 365760 w 365760"/>
              <a:gd name="connsiteY1" fmla="*/ 182880 h 365759"/>
              <a:gd name="connsiteX2" fmla="*/ 182880 w 365760"/>
              <a:gd name="connsiteY2" fmla="*/ 365760 h 365759"/>
              <a:gd name="connsiteX3" fmla="*/ 0 w 365760"/>
              <a:gd name="connsiteY3" fmla="*/ 182880 h 365759"/>
              <a:gd name="connsiteX4" fmla="*/ 182880 w 365760"/>
              <a:gd name="connsiteY4" fmla="*/ 0 h 36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59">
                <a:moveTo>
                  <a:pt x="182880" y="0"/>
                </a:moveTo>
                <a:cubicBezTo>
                  <a:pt x="283882" y="0"/>
                  <a:pt x="365760" y="81877"/>
                  <a:pt x="365760" y="182880"/>
                </a:cubicBezTo>
                <a:cubicBezTo>
                  <a:pt x="365760" y="283883"/>
                  <a:pt x="283882" y="365760"/>
                  <a:pt x="182880" y="365760"/>
                </a:cubicBezTo>
                <a:cubicBezTo>
                  <a:pt x="81877" y="365760"/>
                  <a:pt x="0" y="283883"/>
                  <a:pt x="0" y="182880"/>
                </a:cubicBezTo>
                <a:cubicBezTo>
                  <a:pt x="0" y="81877"/>
                  <a:pt x="81877" y="0"/>
                  <a:pt x="182880" y="0"/>
                </a:cubicBezTo>
                <a:close/>
              </a:path>
            </a:pathLst>
          </a:custGeom>
          <a:solidFill>
            <a:srgbClr val="1F4A99">
              <a:alpha val="15000"/>
            </a:srgbClr>
          </a:solidFill>
          <a:ln w="11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1" name="Espaço Reservado para Conteúdo 4">
            <a:extLst>
              <a:ext uri="{FF2B5EF4-FFF2-40B4-BE49-F238E27FC236}">
                <a16:creationId xmlns:a16="http://schemas.microsoft.com/office/drawing/2014/main" id="{7FF59872-20A4-4D2F-B671-D7BD69FED1AF}"/>
              </a:ext>
            </a:extLst>
          </p:cNvPr>
          <p:cNvGrpSpPr/>
          <p:nvPr/>
        </p:nvGrpSpPr>
        <p:grpSpPr>
          <a:xfrm>
            <a:off x="6173441" y="966292"/>
            <a:ext cx="163114" cy="152392"/>
            <a:chOff x="5658872" y="1194502"/>
            <a:chExt cx="163114" cy="152392"/>
          </a:xfrm>
          <a:solidFill>
            <a:srgbClr val="F06549"/>
          </a:solidFill>
        </p:grpSpPr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6F0FB5C5-7780-43EE-9135-C5E1AC1379DF}"/>
                </a:ext>
              </a:extLst>
            </p:cNvPr>
            <p:cNvSpPr/>
            <p:nvPr/>
          </p:nvSpPr>
          <p:spPr>
            <a:xfrm>
              <a:off x="5711759" y="1194502"/>
              <a:ext cx="86028" cy="86343"/>
            </a:xfrm>
            <a:custGeom>
              <a:avLst/>
              <a:gdLst>
                <a:gd name="connsiteX0" fmla="*/ 43020 w 86028"/>
                <a:gd name="connsiteY0" fmla="*/ 86344 h 86343"/>
                <a:gd name="connsiteX1" fmla="*/ 86028 w 86028"/>
                <a:gd name="connsiteY1" fmla="*/ 43324 h 86343"/>
                <a:gd name="connsiteX2" fmla="*/ 43020 w 86028"/>
                <a:gd name="connsiteY2" fmla="*/ 0 h 86343"/>
                <a:gd name="connsiteX3" fmla="*/ 0 w 86028"/>
                <a:gd name="connsiteY3" fmla="*/ 43324 h 86343"/>
                <a:gd name="connsiteX4" fmla="*/ 43020 w 86028"/>
                <a:gd name="connsiteY4" fmla="*/ 86344 h 86343"/>
                <a:gd name="connsiteX5" fmla="*/ 76466 w 86028"/>
                <a:gd name="connsiteY5" fmla="*/ 43324 h 86343"/>
                <a:gd name="connsiteX6" fmla="*/ 47801 w 86028"/>
                <a:gd name="connsiteY6" fmla="*/ 76444 h 86343"/>
                <a:gd name="connsiteX7" fmla="*/ 47801 w 86028"/>
                <a:gd name="connsiteY7" fmla="*/ 66398 h 86343"/>
                <a:gd name="connsiteX8" fmla="*/ 57352 w 86028"/>
                <a:gd name="connsiteY8" fmla="*/ 52886 h 86343"/>
                <a:gd name="connsiteX9" fmla="*/ 43020 w 86028"/>
                <a:gd name="connsiteY9" fmla="*/ 38554 h 86343"/>
                <a:gd name="connsiteX10" fmla="*/ 38238 w 86028"/>
                <a:gd name="connsiteY10" fmla="*/ 33773 h 86343"/>
                <a:gd name="connsiteX11" fmla="*/ 43020 w 86028"/>
                <a:gd name="connsiteY11" fmla="*/ 28991 h 86343"/>
                <a:gd name="connsiteX12" fmla="*/ 47801 w 86028"/>
                <a:gd name="connsiteY12" fmla="*/ 33773 h 86343"/>
                <a:gd name="connsiteX13" fmla="*/ 57352 w 86028"/>
                <a:gd name="connsiteY13" fmla="*/ 33773 h 86343"/>
                <a:gd name="connsiteX14" fmla="*/ 47801 w 86028"/>
                <a:gd name="connsiteY14" fmla="*/ 20250 h 86343"/>
                <a:gd name="connsiteX15" fmla="*/ 47801 w 86028"/>
                <a:gd name="connsiteY15" fmla="*/ 9900 h 86343"/>
                <a:gd name="connsiteX16" fmla="*/ 76466 w 86028"/>
                <a:gd name="connsiteY16" fmla="*/ 43324 h 86343"/>
                <a:gd name="connsiteX17" fmla="*/ 38238 w 86028"/>
                <a:gd name="connsiteY17" fmla="*/ 9900 h 86343"/>
                <a:gd name="connsiteX18" fmla="*/ 38238 w 86028"/>
                <a:gd name="connsiteY18" fmla="*/ 20250 h 86343"/>
                <a:gd name="connsiteX19" fmla="*/ 28676 w 86028"/>
                <a:gd name="connsiteY19" fmla="*/ 33773 h 86343"/>
                <a:gd name="connsiteX20" fmla="*/ 43020 w 86028"/>
                <a:gd name="connsiteY20" fmla="*/ 48105 h 86343"/>
                <a:gd name="connsiteX21" fmla="*/ 47801 w 86028"/>
                <a:gd name="connsiteY21" fmla="*/ 52886 h 86343"/>
                <a:gd name="connsiteX22" fmla="*/ 43020 w 86028"/>
                <a:gd name="connsiteY22" fmla="*/ 57668 h 86343"/>
                <a:gd name="connsiteX23" fmla="*/ 38238 w 86028"/>
                <a:gd name="connsiteY23" fmla="*/ 52886 h 86343"/>
                <a:gd name="connsiteX24" fmla="*/ 28676 w 86028"/>
                <a:gd name="connsiteY24" fmla="*/ 52886 h 86343"/>
                <a:gd name="connsiteX25" fmla="*/ 38238 w 86028"/>
                <a:gd name="connsiteY25" fmla="*/ 66398 h 86343"/>
                <a:gd name="connsiteX26" fmla="*/ 38238 w 86028"/>
                <a:gd name="connsiteY26" fmla="*/ 76444 h 86343"/>
                <a:gd name="connsiteX27" fmla="*/ 9563 w 86028"/>
                <a:gd name="connsiteY27" fmla="*/ 43324 h 86343"/>
                <a:gd name="connsiteX28" fmla="*/ 38238 w 86028"/>
                <a:gd name="connsiteY28" fmla="*/ 9900 h 86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6028" h="86343">
                  <a:moveTo>
                    <a:pt x="43020" y="86344"/>
                  </a:moveTo>
                  <a:cubicBezTo>
                    <a:pt x="66735" y="86344"/>
                    <a:pt x="86028" y="67050"/>
                    <a:pt x="86028" y="43324"/>
                  </a:cubicBezTo>
                  <a:cubicBezTo>
                    <a:pt x="86028" y="19609"/>
                    <a:pt x="66780" y="0"/>
                    <a:pt x="43020" y="0"/>
                  </a:cubicBezTo>
                  <a:cubicBezTo>
                    <a:pt x="19294" y="0"/>
                    <a:pt x="0" y="19564"/>
                    <a:pt x="0" y="43324"/>
                  </a:cubicBezTo>
                  <a:cubicBezTo>
                    <a:pt x="0" y="67050"/>
                    <a:pt x="19294" y="86344"/>
                    <a:pt x="43020" y="86344"/>
                  </a:cubicBezTo>
                  <a:close/>
                  <a:moveTo>
                    <a:pt x="76466" y="43324"/>
                  </a:moveTo>
                  <a:cubicBezTo>
                    <a:pt x="76466" y="60154"/>
                    <a:pt x="63990" y="74115"/>
                    <a:pt x="47801" y="76444"/>
                  </a:cubicBezTo>
                  <a:lnTo>
                    <a:pt x="47801" y="66398"/>
                  </a:lnTo>
                  <a:cubicBezTo>
                    <a:pt x="53358" y="64429"/>
                    <a:pt x="57352" y="59119"/>
                    <a:pt x="57352" y="52886"/>
                  </a:cubicBezTo>
                  <a:cubicBezTo>
                    <a:pt x="57352" y="44977"/>
                    <a:pt x="50917" y="38554"/>
                    <a:pt x="43020" y="38554"/>
                  </a:cubicBezTo>
                  <a:cubicBezTo>
                    <a:pt x="40376" y="38554"/>
                    <a:pt x="38238" y="36405"/>
                    <a:pt x="38238" y="33773"/>
                  </a:cubicBezTo>
                  <a:cubicBezTo>
                    <a:pt x="38238" y="31129"/>
                    <a:pt x="40376" y="28991"/>
                    <a:pt x="43020" y="28991"/>
                  </a:cubicBezTo>
                  <a:cubicBezTo>
                    <a:pt x="45653" y="28991"/>
                    <a:pt x="47801" y="31129"/>
                    <a:pt x="47801" y="33773"/>
                  </a:cubicBezTo>
                  <a:lnTo>
                    <a:pt x="57352" y="33773"/>
                  </a:lnTo>
                  <a:cubicBezTo>
                    <a:pt x="57352" y="27540"/>
                    <a:pt x="53358" y="22230"/>
                    <a:pt x="47801" y="20250"/>
                  </a:cubicBezTo>
                  <a:lnTo>
                    <a:pt x="47801" y="9900"/>
                  </a:lnTo>
                  <a:cubicBezTo>
                    <a:pt x="63990" y="12251"/>
                    <a:pt x="76466" y="26347"/>
                    <a:pt x="76466" y="43324"/>
                  </a:cubicBezTo>
                  <a:close/>
                  <a:moveTo>
                    <a:pt x="38238" y="9900"/>
                  </a:moveTo>
                  <a:lnTo>
                    <a:pt x="38238" y="20250"/>
                  </a:lnTo>
                  <a:cubicBezTo>
                    <a:pt x="32681" y="22230"/>
                    <a:pt x="28676" y="27540"/>
                    <a:pt x="28676" y="33773"/>
                  </a:cubicBezTo>
                  <a:cubicBezTo>
                    <a:pt x="28676" y="41670"/>
                    <a:pt x="35111" y="48105"/>
                    <a:pt x="43020" y="48105"/>
                  </a:cubicBezTo>
                  <a:cubicBezTo>
                    <a:pt x="45653" y="48105"/>
                    <a:pt x="47801" y="50254"/>
                    <a:pt x="47801" y="52886"/>
                  </a:cubicBezTo>
                  <a:cubicBezTo>
                    <a:pt x="47801" y="55519"/>
                    <a:pt x="45653" y="57668"/>
                    <a:pt x="43020" y="57668"/>
                  </a:cubicBezTo>
                  <a:cubicBezTo>
                    <a:pt x="40376" y="57668"/>
                    <a:pt x="38238" y="55519"/>
                    <a:pt x="38238" y="52886"/>
                  </a:cubicBezTo>
                  <a:lnTo>
                    <a:pt x="28676" y="52886"/>
                  </a:lnTo>
                  <a:cubicBezTo>
                    <a:pt x="28676" y="59119"/>
                    <a:pt x="32681" y="64429"/>
                    <a:pt x="38238" y="66398"/>
                  </a:cubicBezTo>
                  <a:lnTo>
                    <a:pt x="38238" y="76444"/>
                  </a:lnTo>
                  <a:cubicBezTo>
                    <a:pt x="22050" y="74115"/>
                    <a:pt x="9563" y="60154"/>
                    <a:pt x="9563" y="43324"/>
                  </a:cubicBezTo>
                  <a:cubicBezTo>
                    <a:pt x="9563" y="26347"/>
                    <a:pt x="22050" y="12251"/>
                    <a:pt x="38238" y="9900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E3E3D864-F320-4E03-AD24-6D0D243ACA7E}"/>
                </a:ext>
              </a:extLst>
            </p:cNvPr>
            <p:cNvSpPr/>
            <p:nvPr/>
          </p:nvSpPr>
          <p:spPr>
            <a:xfrm>
              <a:off x="5658872" y="1284110"/>
              <a:ext cx="163114" cy="62784"/>
            </a:xfrm>
            <a:custGeom>
              <a:avLst/>
              <a:gdLst>
                <a:gd name="connsiteX0" fmla="*/ 35910 w 163114"/>
                <a:gd name="connsiteY0" fmla="*/ 60298 h 62784"/>
                <a:gd name="connsiteX1" fmla="*/ 55283 w 163114"/>
                <a:gd name="connsiteY1" fmla="*/ 54088 h 62784"/>
                <a:gd name="connsiteX2" fmla="*/ 98044 w 163114"/>
                <a:gd name="connsiteY2" fmla="*/ 54088 h 62784"/>
                <a:gd name="connsiteX3" fmla="*/ 163114 w 163114"/>
                <a:gd name="connsiteY3" fmla="*/ 16389 h 62784"/>
                <a:gd name="connsiteX4" fmla="*/ 160740 w 163114"/>
                <a:gd name="connsiteY4" fmla="*/ 12260 h 62784"/>
                <a:gd name="connsiteX5" fmla="*/ 128227 w 163114"/>
                <a:gd name="connsiteY5" fmla="*/ 3103 h 62784"/>
                <a:gd name="connsiteX6" fmla="*/ 105458 w 163114"/>
                <a:gd name="connsiteY6" fmla="*/ 16648 h 62784"/>
                <a:gd name="connsiteX7" fmla="*/ 105458 w 163114"/>
                <a:gd name="connsiteY7" fmla="*/ 6298 h 62784"/>
                <a:gd name="connsiteX8" fmla="*/ 51255 w 163114"/>
                <a:gd name="connsiteY8" fmla="*/ 6298 h 62784"/>
                <a:gd name="connsiteX9" fmla="*/ 3375 w 163114"/>
                <a:gd name="connsiteY9" fmla="*/ 26807 h 62784"/>
                <a:gd name="connsiteX10" fmla="*/ 0 w 163114"/>
                <a:gd name="connsiteY10" fmla="*/ 30193 h 62784"/>
                <a:gd name="connsiteX11" fmla="*/ 32591 w 163114"/>
                <a:gd name="connsiteY11" fmla="*/ 62784 h 62784"/>
                <a:gd name="connsiteX12" fmla="*/ 35910 w 163114"/>
                <a:gd name="connsiteY12" fmla="*/ 60298 h 62784"/>
                <a:gd name="connsiteX13" fmla="*/ 51255 w 163114"/>
                <a:gd name="connsiteY13" fmla="*/ 15849 h 62784"/>
                <a:gd name="connsiteX14" fmla="*/ 95906 w 163114"/>
                <a:gd name="connsiteY14" fmla="*/ 15849 h 62784"/>
                <a:gd name="connsiteX15" fmla="*/ 95906 w 163114"/>
                <a:gd name="connsiteY15" fmla="*/ 25412 h 62784"/>
                <a:gd name="connsiteX16" fmla="*/ 62449 w 163114"/>
                <a:gd name="connsiteY16" fmla="*/ 25412 h 62784"/>
                <a:gd name="connsiteX17" fmla="*/ 62449 w 163114"/>
                <a:gd name="connsiteY17" fmla="*/ 34974 h 62784"/>
                <a:gd name="connsiteX18" fmla="*/ 105458 w 163114"/>
                <a:gd name="connsiteY18" fmla="*/ 34974 h 62784"/>
                <a:gd name="connsiteX19" fmla="*/ 105458 w 163114"/>
                <a:gd name="connsiteY19" fmla="*/ 27774 h 62784"/>
                <a:gd name="connsiteX20" fmla="*/ 133009 w 163114"/>
                <a:gd name="connsiteY20" fmla="*/ 11372 h 62784"/>
                <a:gd name="connsiteX21" fmla="*/ 149423 w 163114"/>
                <a:gd name="connsiteY21" fmla="*/ 13273 h 62784"/>
                <a:gd name="connsiteX22" fmla="*/ 95479 w 163114"/>
                <a:gd name="connsiteY22" fmla="*/ 44525 h 62784"/>
                <a:gd name="connsiteX23" fmla="*/ 55283 w 163114"/>
                <a:gd name="connsiteY23" fmla="*/ 44525 h 62784"/>
                <a:gd name="connsiteX24" fmla="*/ 33660 w 163114"/>
                <a:gd name="connsiteY24" fmla="*/ 50330 h 62784"/>
                <a:gd name="connsiteX25" fmla="*/ 13624 w 163114"/>
                <a:gd name="connsiteY25" fmla="*/ 30305 h 62784"/>
                <a:gd name="connsiteX26" fmla="*/ 51255 w 163114"/>
                <a:gd name="connsiteY26" fmla="*/ 15849 h 62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3114" h="62784">
                  <a:moveTo>
                    <a:pt x="35910" y="60298"/>
                  </a:moveTo>
                  <a:cubicBezTo>
                    <a:pt x="41097" y="56405"/>
                    <a:pt x="48341" y="54088"/>
                    <a:pt x="55283" y="54088"/>
                  </a:cubicBezTo>
                  <a:lnTo>
                    <a:pt x="98044" y="54088"/>
                  </a:lnTo>
                  <a:lnTo>
                    <a:pt x="163114" y="16389"/>
                  </a:lnTo>
                  <a:lnTo>
                    <a:pt x="160740" y="12260"/>
                  </a:lnTo>
                  <a:cubicBezTo>
                    <a:pt x="154159" y="774"/>
                    <a:pt x="139680" y="-3467"/>
                    <a:pt x="128227" y="3103"/>
                  </a:cubicBezTo>
                  <a:lnTo>
                    <a:pt x="105458" y="16648"/>
                  </a:lnTo>
                  <a:lnTo>
                    <a:pt x="105458" y="6298"/>
                  </a:lnTo>
                  <a:lnTo>
                    <a:pt x="51255" y="6298"/>
                  </a:lnTo>
                  <a:cubicBezTo>
                    <a:pt x="33097" y="6298"/>
                    <a:pt x="16988" y="13194"/>
                    <a:pt x="3375" y="26807"/>
                  </a:cubicBezTo>
                  <a:lnTo>
                    <a:pt x="0" y="30193"/>
                  </a:lnTo>
                  <a:lnTo>
                    <a:pt x="32591" y="62784"/>
                  </a:lnTo>
                  <a:lnTo>
                    <a:pt x="35910" y="60298"/>
                  </a:lnTo>
                  <a:close/>
                  <a:moveTo>
                    <a:pt x="51255" y="15849"/>
                  </a:moveTo>
                  <a:lnTo>
                    <a:pt x="95906" y="15849"/>
                  </a:lnTo>
                  <a:lnTo>
                    <a:pt x="95906" y="25412"/>
                  </a:lnTo>
                  <a:lnTo>
                    <a:pt x="62449" y="25412"/>
                  </a:lnTo>
                  <a:lnTo>
                    <a:pt x="62449" y="34974"/>
                  </a:lnTo>
                  <a:lnTo>
                    <a:pt x="105458" y="34974"/>
                  </a:lnTo>
                  <a:lnTo>
                    <a:pt x="105458" y="27774"/>
                  </a:lnTo>
                  <a:lnTo>
                    <a:pt x="133009" y="11372"/>
                  </a:lnTo>
                  <a:cubicBezTo>
                    <a:pt x="138488" y="8255"/>
                    <a:pt x="145035" y="9347"/>
                    <a:pt x="149423" y="13273"/>
                  </a:cubicBezTo>
                  <a:lnTo>
                    <a:pt x="95479" y="44525"/>
                  </a:lnTo>
                  <a:lnTo>
                    <a:pt x="55283" y="44525"/>
                  </a:lnTo>
                  <a:cubicBezTo>
                    <a:pt x="47666" y="44525"/>
                    <a:pt x="39994" y="46618"/>
                    <a:pt x="33660" y="50330"/>
                  </a:cubicBezTo>
                  <a:lnTo>
                    <a:pt x="13624" y="30305"/>
                  </a:lnTo>
                  <a:cubicBezTo>
                    <a:pt x="24604" y="20709"/>
                    <a:pt x="37238" y="15849"/>
                    <a:pt x="51255" y="15849"/>
                  </a:cubicBezTo>
                  <a:close/>
                </a:path>
              </a:pathLst>
            </a:custGeom>
            <a:solidFill>
              <a:srgbClr val="1F4A99"/>
            </a:solidFill>
            <a:ln w="11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6C255B-6088-05E1-83A1-83EDE47D5ED6}"/>
              </a:ext>
            </a:extLst>
          </p:cNvPr>
          <p:cNvSpPr txBox="1"/>
          <p:nvPr/>
        </p:nvSpPr>
        <p:spPr>
          <a:xfrm>
            <a:off x="1209426" y="44398"/>
            <a:ext cx="2815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458907407"/>
      </p:ext>
    </p:extLst>
  </p:cSld>
  <p:clrMapOvr>
    <a:masterClrMapping/>
  </p:clrMapOvr>
</p:sld>
</file>

<file path=ppt/theme/theme1.xml><?xml version="1.0" encoding="utf-8"?>
<a:theme xmlns:a="http://schemas.openxmlformats.org/drawingml/2006/main" name="12_Tema do Office">
  <a:themeElements>
    <a:clrScheme name="Personalizada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A99"/>
      </a:accent1>
      <a:accent2>
        <a:srgbClr val="0ECC88"/>
      </a:accent2>
      <a:accent3>
        <a:srgbClr val="CC0E53"/>
      </a:accent3>
      <a:accent4>
        <a:srgbClr val="F1963A"/>
      </a:accent4>
      <a:accent5>
        <a:srgbClr val="F06549"/>
      </a:accent5>
      <a:accent6>
        <a:srgbClr val="1E32C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12_Tema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Neves</dc:creator>
  <cp:lastModifiedBy>Thiago Ferreira</cp:lastModifiedBy>
  <cp:revision>68</cp:revision>
  <dcterms:created xsi:type="dcterms:W3CDTF">2020-05-27T20:02:15Z</dcterms:created>
  <dcterms:modified xsi:type="dcterms:W3CDTF">2025-06-08T20:42:35Z</dcterms:modified>
</cp:coreProperties>
</file>