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A41"/>
    <a:srgbClr val="02AA66"/>
    <a:srgbClr val="00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25B085-9984-4E7F-B50E-0761CF81261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7B7704-753F-498D-98D7-3528A9235654}">
      <dgm:prSet phldrT="[Text]" custT="1"/>
      <dgm:spPr/>
      <dgm:t>
        <a:bodyPr/>
        <a:lstStyle/>
        <a:p>
          <a:r>
            <a:rPr lang="en-GB" sz="1400" b="0" dirty="0">
              <a:latin typeface="Segoe UI" panose="020B0502040204020203" pitchFamily="34" charset="0"/>
              <a:cs typeface="Segoe UI" panose="020B0502040204020203" pitchFamily="34" charset="0"/>
            </a:rPr>
            <a:t>IoT Gateway</a:t>
          </a:r>
        </a:p>
      </dgm:t>
    </dgm:pt>
    <dgm:pt modelId="{D08493D0-58E2-43CA-ABF1-34E16E1968E6}" type="parTrans" cxnId="{3CE2D33E-370B-4FCE-8049-4E79CC40687F}">
      <dgm:prSet/>
      <dgm:spPr/>
      <dgm:t>
        <a:bodyPr/>
        <a:lstStyle/>
        <a:p>
          <a:endParaRPr lang="en-GB"/>
        </a:p>
      </dgm:t>
    </dgm:pt>
    <dgm:pt modelId="{7B5A4D81-3F14-4EDB-9C8C-96F75C404100}" type="sibTrans" cxnId="{3CE2D33E-370B-4FCE-8049-4E79CC40687F}">
      <dgm:prSet/>
      <dgm:spPr/>
      <dgm:t>
        <a:bodyPr/>
        <a:lstStyle/>
        <a:p>
          <a:endParaRPr lang="en-GB"/>
        </a:p>
      </dgm:t>
    </dgm:pt>
    <dgm:pt modelId="{FFBBC250-C0DA-4708-A1B8-9AFDC5F023BA}">
      <dgm:prSet phldrT="[Text]" custT="1"/>
      <dgm:spPr/>
      <dgm:t>
        <a:bodyPr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Some functions applied to data</a:t>
          </a:r>
        </a:p>
      </dgm:t>
    </dgm:pt>
    <dgm:pt modelId="{675A3FE2-C473-4E6E-B76B-061BDC209C1C}" type="parTrans" cxnId="{3D34445E-0062-40CB-8D36-4960A9AA73D2}">
      <dgm:prSet/>
      <dgm:spPr/>
      <dgm:t>
        <a:bodyPr/>
        <a:lstStyle/>
        <a:p>
          <a:endParaRPr lang="en-GB"/>
        </a:p>
      </dgm:t>
    </dgm:pt>
    <dgm:pt modelId="{DFCD19F2-EB6F-4B98-8910-58C1DD7F2FC5}" type="sibTrans" cxnId="{3D34445E-0062-40CB-8D36-4960A9AA73D2}">
      <dgm:prSet/>
      <dgm:spPr/>
      <dgm:t>
        <a:bodyPr/>
        <a:lstStyle/>
        <a:p>
          <a:endParaRPr lang="en-GB"/>
        </a:p>
      </dgm:t>
    </dgm:pt>
    <dgm:pt modelId="{C67E9953-DA1A-4D75-8404-381034F2E38E}">
      <dgm:prSet phldrT="[Text]" custT="1"/>
      <dgm:spPr/>
      <dgm:t>
        <a:bodyPr/>
        <a:lstStyle/>
        <a:p>
          <a:r>
            <a:rPr lang="en-GB" sz="1400" b="0" dirty="0">
              <a:latin typeface="Segoe UI" panose="020B0502040204020203" pitchFamily="34" charset="0"/>
              <a:cs typeface="Segoe UI" panose="020B0502040204020203" pitchFamily="34" charset="0"/>
            </a:rPr>
            <a:t>Data Buffer</a:t>
          </a:r>
        </a:p>
      </dgm:t>
    </dgm:pt>
    <dgm:pt modelId="{41FC6E32-8A4D-4C37-8DDD-6488884E5D36}" type="parTrans" cxnId="{A4081042-0EE3-4861-9D4C-9F97AA7B982F}">
      <dgm:prSet/>
      <dgm:spPr/>
      <dgm:t>
        <a:bodyPr/>
        <a:lstStyle/>
        <a:p>
          <a:endParaRPr lang="en-GB"/>
        </a:p>
      </dgm:t>
    </dgm:pt>
    <dgm:pt modelId="{E6F3E88E-1676-4262-A6EE-707DB216C1E6}" type="sibTrans" cxnId="{A4081042-0EE3-4861-9D4C-9F97AA7B982F}">
      <dgm:prSet/>
      <dgm:spPr/>
      <dgm:t>
        <a:bodyPr/>
        <a:lstStyle/>
        <a:p>
          <a:endParaRPr lang="en-GB"/>
        </a:p>
      </dgm:t>
    </dgm:pt>
    <dgm:pt modelId="{F54276DF-1744-4E9D-AF7E-5F93515B7B08}">
      <dgm:prSet phldrT="[Text]" custT="1"/>
      <dgm:spPr/>
      <dgm:t>
        <a:bodyPr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Data aggregation</a:t>
          </a:r>
        </a:p>
      </dgm:t>
    </dgm:pt>
    <dgm:pt modelId="{132C07C1-2C1D-4848-8959-12E34648B125}" type="parTrans" cxnId="{BE99E0D0-0873-4529-958C-22C6C09956B0}">
      <dgm:prSet/>
      <dgm:spPr/>
      <dgm:t>
        <a:bodyPr/>
        <a:lstStyle/>
        <a:p>
          <a:endParaRPr lang="en-GB"/>
        </a:p>
      </dgm:t>
    </dgm:pt>
    <dgm:pt modelId="{B33002FB-77EB-4207-A621-DF3BFC39D14E}" type="sibTrans" cxnId="{BE99E0D0-0873-4529-958C-22C6C09956B0}">
      <dgm:prSet/>
      <dgm:spPr/>
      <dgm:t>
        <a:bodyPr/>
        <a:lstStyle/>
        <a:p>
          <a:endParaRPr lang="en-GB"/>
        </a:p>
      </dgm:t>
    </dgm:pt>
    <dgm:pt modelId="{3A8CD5F7-2C2B-4611-B964-8211DCC110C6}">
      <dgm:prSet custT="1"/>
      <dgm:spPr/>
      <dgm:t>
        <a:bodyPr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Security validations</a:t>
          </a:r>
        </a:p>
      </dgm:t>
    </dgm:pt>
    <dgm:pt modelId="{5795C98E-1591-4D2B-B51F-9ACF2617F2F9}" type="parTrans" cxnId="{4CC09EE2-45F0-4CD3-9B05-48E376C4B8FC}">
      <dgm:prSet/>
      <dgm:spPr/>
      <dgm:t>
        <a:bodyPr/>
        <a:lstStyle/>
        <a:p>
          <a:endParaRPr lang="en-GB"/>
        </a:p>
      </dgm:t>
    </dgm:pt>
    <dgm:pt modelId="{0D47277D-3478-4DF0-8535-40D64A263567}" type="sibTrans" cxnId="{4CC09EE2-45F0-4CD3-9B05-48E376C4B8FC}">
      <dgm:prSet/>
      <dgm:spPr/>
      <dgm:t>
        <a:bodyPr/>
        <a:lstStyle/>
        <a:p>
          <a:endParaRPr lang="en-GB"/>
        </a:p>
      </dgm:t>
    </dgm:pt>
    <dgm:pt modelId="{BC75C2E5-CC33-4E90-AD69-44A2369ACE7D}">
      <dgm:prSet custT="1"/>
      <dgm:spPr/>
      <dgm:t>
        <a:bodyPr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Quality of Service (QoS) SLAs</a:t>
          </a:r>
        </a:p>
      </dgm:t>
    </dgm:pt>
    <dgm:pt modelId="{2E5DB0C9-0297-42D8-ABEC-3A81837F9C81}" type="parTrans" cxnId="{BEFF1BFD-8668-4FB6-88DA-03148E25D96C}">
      <dgm:prSet/>
      <dgm:spPr/>
      <dgm:t>
        <a:bodyPr/>
        <a:lstStyle/>
        <a:p>
          <a:endParaRPr lang="en-GB"/>
        </a:p>
      </dgm:t>
    </dgm:pt>
    <dgm:pt modelId="{9FAE45FC-C460-4640-B47C-44F1C8F249CE}" type="sibTrans" cxnId="{BEFF1BFD-8668-4FB6-88DA-03148E25D96C}">
      <dgm:prSet/>
      <dgm:spPr/>
      <dgm:t>
        <a:bodyPr/>
        <a:lstStyle/>
        <a:p>
          <a:endParaRPr lang="en-GB"/>
        </a:p>
      </dgm:t>
    </dgm:pt>
    <dgm:pt modelId="{74106CC6-9CD5-44BA-8B4A-435B06EC7BE2}">
      <dgm:prSet custT="1"/>
      <dgm:spPr/>
      <dgm:t>
        <a:bodyPr/>
        <a:lstStyle/>
        <a:p>
          <a:r>
            <a:rPr lang="en-GB" sz="1400" b="0">
              <a:latin typeface="Segoe UI" panose="020B0502040204020203" pitchFamily="34" charset="0"/>
              <a:cs typeface="Segoe UI" panose="020B0502040204020203" pitchFamily="34" charset="0"/>
            </a:rPr>
            <a:t>Data Storage</a:t>
          </a:r>
        </a:p>
      </dgm:t>
    </dgm:pt>
    <dgm:pt modelId="{9009AD1F-5E65-4409-82B7-07BF0D9A501E}" type="parTrans" cxnId="{43F38355-54CC-449B-93ED-3EA7872DE8B5}">
      <dgm:prSet/>
      <dgm:spPr/>
      <dgm:t>
        <a:bodyPr/>
        <a:lstStyle/>
        <a:p>
          <a:endParaRPr lang="en-GB"/>
        </a:p>
      </dgm:t>
    </dgm:pt>
    <dgm:pt modelId="{04E72A4F-3858-4412-800C-5DF91A485CE7}" type="sibTrans" cxnId="{43F38355-54CC-449B-93ED-3EA7872DE8B5}">
      <dgm:prSet/>
      <dgm:spPr/>
      <dgm:t>
        <a:bodyPr/>
        <a:lstStyle/>
        <a:p>
          <a:endParaRPr lang="en-GB"/>
        </a:p>
      </dgm:t>
    </dgm:pt>
    <dgm:pt modelId="{B44B5AE5-6006-4E98-9267-9B6CECCC291E}">
      <dgm:prSet custT="1"/>
      <dgm:spPr/>
      <dgm:t>
        <a:bodyPr/>
        <a:lstStyle/>
        <a:p>
          <a:r>
            <a:rPr lang="en-GB" sz="1200">
              <a:latin typeface="Segoe UI" panose="020B0502040204020203" pitchFamily="34" charset="0"/>
              <a:cs typeface="Segoe UI" panose="020B0502040204020203" pitchFamily="34" charset="0"/>
            </a:rPr>
            <a:t>Application of business rules</a:t>
          </a:r>
          <a:endParaRPr lang="en-GB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26037CC-3B01-429C-8A2F-EC63BDB1724C}" type="parTrans" cxnId="{D44AF860-027B-4107-A0FC-550438AC4988}">
      <dgm:prSet/>
      <dgm:spPr/>
      <dgm:t>
        <a:bodyPr/>
        <a:lstStyle/>
        <a:p>
          <a:endParaRPr lang="en-GB"/>
        </a:p>
      </dgm:t>
    </dgm:pt>
    <dgm:pt modelId="{88F5BC2F-FA84-44A4-B62D-E32E2F6E8705}" type="sibTrans" cxnId="{D44AF860-027B-4107-A0FC-550438AC4988}">
      <dgm:prSet/>
      <dgm:spPr/>
      <dgm:t>
        <a:bodyPr/>
        <a:lstStyle/>
        <a:p>
          <a:endParaRPr lang="en-GB"/>
        </a:p>
      </dgm:t>
    </dgm:pt>
    <dgm:pt modelId="{8493D350-7ABF-4625-A134-C787318FD566}">
      <dgm:prSet custT="1"/>
      <dgm:spPr/>
      <dgm:t>
        <a:bodyPr/>
        <a:lstStyle/>
        <a:p>
          <a:r>
            <a:rPr lang="en-GB" sz="1200">
              <a:latin typeface="Segoe UI" panose="020B0502040204020203" pitchFamily="34" charset="0"/>
              <a:cs typeface="Segoe UI" panose="020B0502040204020203" pitchFamily="34" charset="0"/>
            </a:rPr>
            <a:t>Data warehousing</a:t>
          </a:r>
          <a:endParaRPr lang="en-GB" sz="12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8E3C799-B3E0-474F-99A4-AFA7B505AD41}" type="parTrans" cxnId="{9F435759-ACF4-460A-A46F-0F17345BE735}">
      <dgm:prSet/>
      <dgm:spPr/>
      <dgm:t>
        <a:bodyPr/>
        <a:lstStyle/>
        <a:p>
          <a:endParaRPr lang="en-GB"/>
        </a:p>
      </dgm:t>
    </dgm:pt>
    <dgm:pt modelId="{95B30538-75EF-443B-BFDB-6FDB1B4E410E}" type="sibTrans" cxnId="{9F435759-ACF4-460A-A46F-0F17345BE735}">
      <dgm:prSet/>
      <dgm:spPr/>
      <dgm:t>
        <a:bodyPr/>
        <a:lstStyle/>
        <a:p>
          <a:endParaRPr lang="en-GB"/>
        </a:p>
      </dgm:t>
    </dgm:pt>
    <dgm:pt modelId="{50B6FF9E-777B-4AC3-8476-4EC60C52605C}">
      <dgm:prSet custT="1"/>
      <dgm:spPr/>
      <dgm:t>
        <a:bodyPr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Data Lake storage</a:t>
          </a:r>
        </a:p>
      </dgm:t>
    </dgm:pt>
    <dgm:pt modelId="{7010FCB0-BDAE-464A-9A8F-52ED428D1CB8}" type="parTrans" cxnId="{9B0C97AA-FBFA-4119-9637-761E60429268}">
      <dgm:prSet/>
      <dgm:spPr/>
      <dgm:t>
        <a:bodyPr/>
        <a:lstStyle/>
        <a:p>
          <a:endParaRPr lang="en-GB"/>
        </a:p>
      </dgm:t>
    </dgm:pt>
    <dgm:pt modelId="{5F2CFD35-045F-461D-A13D-1ECDDC25DB25}" type="sibTrans" cxnId="{9B0C97AA-FBFA-4119-9637-761E60429268}">
      <dgm:prSet/>
      <dgm:spPr/>
      <dgm:t>
        <a:bodyPr/>
        <a:lstStyle/>
        <a:p>
          <a:endParaRPr lang="en-GB"/>
        </a:p>
      </dgm:t>
    </dgm:pt>
    <dgm:pt modelId="{5A040718-6981-497B-9FD8-A5B9E430F05B}">
      <dgm:prSet custT="1"/>
      <dgm:spPr/>
      <dgm:t>
        <a:bodyPr/>
        <a:lstStyle/>
        <a:p>
          <a:r>
            <a:rPr lang="en-GB" sz="1400" b="0">
              <a:latin typeface="Segoe UI" panose="020B0502040204020203" pitchFamily="34" charset="0"/>
              <a:cs typeface="Segoe UI" panose="020B0502040204020203" pitchFamily="34" charset="0"/>
            </a:rPr>
            <a:t>Analytics</a:t>
          </a:r>
        </a:p>
      </dgm:t>
    </dgm:pt>
    <dgm:pt modelId="{4B1FB217-9D55-4CBF-8A7F-53F7846F4AFF}" type="parTrans" cxnId="{ED180E1B-CBB7-48B3-AC8B-3AD595D067CB}">
      <dgm:prSet/>
      <dgm:spPr/>
      <dgm:t>
        <a:bodyPr/>
        <a:lstStyle/>
        <a:p>
          <a:endParaRPr lang="en-GB"/>
        </a:p>
      </dgm:t>
    </dgm:pt>
    <dgm:pt modelId="{F5495F46-81E5-4157-A529-4D497BFEC520}" type="sibTrans" cxnId="{ED180E1B-CBB7-48B3-AC8B-3AD595D067CB}">
      <dgm:prSet/>
      <dgm:spPr/>
      <dgm:t>
        <a:bodyPr/>
        <a:lstStyle/>
        <a:p>
          <a:endParaRPr lang="en-GB"/>
        </a:p>
      </dgm:t>
    </dgm:pt>
    <dgm:pt modelId="{EEF46018-BFED-44A5-8F20-22FDAF7A5B0E}">
      <dgm:prSet custT="1"/>
      <dgm:spPr/>
      <dgm:t>
        <a:bodyPr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Recommendation Systems</a:t>
          </a:r>
        </a:p>
      </dgm:t>
    </dgm:pt>
    <dgm:pt modelId="{9EC93DDE-BBF8-4987-8CCA-9148D7F30287}" type="parTrans" cxnId="{26F74FF7-E4CC-488E-82C3-10A53824376E}">
      <dgm:prSet/>
      <dgm:spPr/>
      <dgm:t>
        <a:bodyPr/>
        <a:lstStyle/>
        <a:p>
          <a:endParaRPr lang="en-GB"/>
        </a:p>
      </dgm:t>
    </dgm:pt>
    <dgm:pt modelId="{B3C8CDD6-9AEB-4DA8-B486-36D438CD8DD8}" type="sibTrans" cxnId="{26F74FF7-E4CC-488E-82C3-10A53824376E}">
      <dgm:prSet/>
      <dgm:spPr/>
      <dgm:t>
        <a:bodyPr/>
        <a:lstStyle/>
        <a:p>
          <a:endParaRPr lang="en-GB"/>
        </a:p>
      </dgm:t>
    </dgm:pt>
    <dgm:pt modelId="{8B2828C9-614B-4C3D-A097-730382DEB3BD}">
      <dgm:prSet custT="1"/>
      <dgm:spPr/>
      <dgm:t>
        <a:bodyPr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Predictive analytics</a:t>
          </a:r>
        </a:p>
      </dgm:t>
    </dgm:pt>
    <dgm:pt modelId="{168AD17A-5FCA-41BF-8DF8-C6E81270B8BB}" type="parTrans" cxnId="{E9337BD7-7A60-4F79-A2F1-B64ACF7ECD5D}">
      <dgm:prSet/>
      <dgm:spPr/>
      <dgm:t>
        <a:bodyPr/>
        <a:lstStyle/>
        <a:p>
          <a:endParaRPr lang="en-GB"/>
        </a:p>
      </dgm:t>
    </dgm:pt>
    <dgm:pt modelId="{3237807D-7D68-4ADD-8CB8-F7FA7D4ED7C6}" type="sibTrans" cxnId="{E9337BD7-7A60-4F79-A2F1-B64ACF7ECD5D}">
      <dgm:prSet/>
      <dgm:spPr/>
      <dgm:t>
        <a:bodyPr/>
        <a:lstStyle/>
        <a:p>
          <a:endParaRPr lang="en-GB"/>
        </a:p>
      </dgm:t>
    </dgm:pt>
    <dgm:pt modelId="{221AF745-EFC8-405E-83C9-BEBED4E9C632}">
      <dgm:prSet custT="1"/>
      <dgm:spPr/>
      <dgm:t>
        <a:bodyPr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Reporting</a:t>
          </a:r>
        </a:p>
      </dgm:t>
    </dgm:pt>
    <dgm:pt modelId="{47AF9F81-0A67-4F98-89A4-63FC0D94E446}" type="parTrans" cxnId="{3BC91C85-3DF4-48DA-BE50-02242C175CDE}">
      <dgm:prSet/>
      <dgm:spPr/>
      <dgm:t>
        <a:bodyPr/>
        <a:lstStyle/>
        <a:p>
          <a:endParaRPr lang="en-GB"/>
        </a:p>
      </dgm:t>
    </dgm:pt>
    <dgm:pt modelId="{C42C66B5-8A0F-4716-B698-DDB2F7F42068}" type="sibTrans" cxnId="{3BC91C85-3DF4-48DA-BE50-02242C175CDE}">
      <dgm:prSet/>
      <dgm:spPr/>
      <dgm:t>
        <a:bodyPr/>
        <a:lstStyle/>
        <a:p>
          <a:endParaRPr lang="en-GB"/>
        </a:p>
      </dgm:t>
    </dgm:pt>
    <dgm:pt modelId="{54B8DC40-EBA3-459E-A1E4-70AA8B7871FA}">
      <dgm:prSet phldrT="[Text]" custT="1"/>
      <dgm:spPr/>
      <dgm:t>
        <a:bodyPr/>
        <a:lstStyle/>
        <a:p>
          <a:r>
            <a:rPr lang="en-GB" sz="1400" b="0" dirty="0">
              <a:latin typeface="Segoe UI" panose="020B0502040204020203" pitchFamily="34" charset="0"/>
              <a:cs typeface="Segoe UI" panose="020B0502040204020203" pitchFamily="34" charset="0"/>
            </a:rPr>
            <a:t>Sensors</a:t>
          </a:r>
        </a:p>
      </dgm:t>
    </dgm:pt>
    <dgm:pt modelId="{6F656933-D7BE-46CD-AA96-745BE1E33F68}" type="parTrans" cxnId="{F6FD9DE2-370D-4D77-8D62-D9C307FAA05A}">
      <dgm:prSet/>
      <dgm:spPr/>
      <dgm:t>
        <a:bodyPr/>
        <a:lstStyle/>
        <a:p>
          <a:endParaRPr lang="en-GB"/>
        </a:p>
      </dgm:t>
    </dgm:pt>
    <dgm:pt modelId="{7601EA90-779A-458F-BD22-9EEEC4188938}" type="sibTrans" cxnId="{F6FD9DE2-370D-4D77-8D62-D9C307FAA05A}">
      <dgm:prSet/>
      <dgm:spPr/>
      <dgm:t>
        <a:bodyPr/>
        <a:lstStyle/>
        <a:p>
          <a:endParaRPr lang="en-GB"/>
        </a:p>
      </dgm:t>
    </dgm:pt>
    <dgm:pt modelId="{759E174E-BCAC-4ABB-AF7F-A8FFF1092D8D}">
      <dgm:prSet custT="1"/>
      <dgm:spPr/>
      <dgm:t>
        <a:bodyPr/>
        <a:lstStyle/>
        <a:p>
          <a:r>
            <a:rPr lang="en-GB" sz="1200" dirty="0">
              <a:latin typeface="Segoe UI" panose="020B0502040204020203" pitchFamily="34" charset="0"/>
              <a:cs typeface="Segoe UI" panose="020B0502040204020203" pitchFamily="34" charset="0"/>
            </a:rPr>
            <a:t>Stream / Edge Analytics</a:t>
          </a:r>
        </a:p>
      </dgm:t>
    </dgm:pt>
    <dgm:pt modelId="{986F7745-D2FE-4839-8F33-95047EF2B7C7}" type="parTrans" cxnId="{C8F10E08-82DE-4727-BB36-640BA7D3427E}">
      <dgm:prSet/>
      <dgm:spPr/>
      <dgm:t>
        <a:bodyPr/>
        <a:lstStyle/>
        <a:p>
          <a:endParaRPr lang="en-GB"/>
        </a:p>
      </dgm:t>
    </dgm:pt>
    <dgm:pt modelId="{2E9098C4-2D09-4A61-924D-2CA419169028}" type="sibTrans" cxnId="{C8F10E08-82DE-4727-BB36-640BA7D3427E}">
      <dgm:prSet/>
      <dgm:spPr/>
      <dgm:t>
        <a:bodyPr/>
        <a:lstStyle/>
        <a:p>
          <a:endParaRPr lang="en-GB"/>
        </a:p>
      </dgm:t>
    </dgm:pt>
    <dgm:pt modelId="{2240E099-2A90-4F89-83EF-B72DBA619F41}" type="pres">
      <dgm:prSet presAssocID="{A425B085-9984-4E7F-B50E-0761CF812617}" presName="Name0" presStyleCnt="0">
        <dgm:presLayoutVars>
          <dgm:dir/>
          <dgm:resizeHandles val="exact"/>
        </dgm:presLayoutVars>
      </dgm:prSet>
      <dgm:spPr/>
    </dgm:pt>
    <dgm:pt modelId="{1A2691E7-709D-46F6-B4ED-BE11E75432FC}" type="pres">
      <dgm:prSet presAssocID="{A425B085-9984-4E7F-B50E-0761CF812617}" presName="arrow" presStyleLbl="bgShp" presStyleIdx="0" presStyleCnt="1"/>
      <dgm:spPr/>
    </dgm:pt>
    <dgm:pt modelId="{50A3EA0C-BBFE-4005-82F0-9C56ED1D3371}" type="pres">
      <dgm:prSet presAssocID="{A425B085-9984-4E7F-B50E-0761CF812617}" presName="points" presStyleCnt="0"/>
      <dgm:spPr/>
    </dgm:pt>
    <dgm:pt modelId="{98CE394C-585E-4C02-A920-DA36D81CEE56}" type="pres">
      <dgm:prSet presAssocID="{54B8DC40-EBA3-459E-A1E4-70AA8B7871FA}" presName="compositeA" presStyleCnt="0"/>
      <dgm:spPr/>
    </dgm:pt>
    <dgm:pt modelId="{6AC5384F-D19F-4AB3-B89C-DC1CF05D9A1C}" type="pres">
      <dgm:prSet presAssocID="{54B8DC40-EBA3-459E-A1E4-70AA8B7871FA}" presName="textA" presStyleLbl="revTx" presStyleIdx="0" presStyleCnt="5">
        <dgm:presLayoutVars>
          <dgm:bulletEnabled val="1"/>
        </dgm:presLayoutVars>
      </dgm:prSet>
      <dgm:spPr/>
    </dgm:pt>
    <dgm:pt modelId="{5F4921C6-4EE5-44AD-AD64-BE6B25BD31D3}" type="pres">
      <dgm:prSet presAssocID="{54B8DC40-EBA3-459E-A1E4-70AA8B7871FA}" presName="circleA" presStyleLbl="node1" presStyleIdx="0" presStyleCnt="5"/>
      <dgm:spPr/>
    </dgm:pt>
    <dgm:pt modelId="{4EE207D2-30E6-45B8-BD72-F7743AE9C65C}" type="pres">
      <dgm:prSet presAssocID="{54B8DC40-EBA3-459E-A1E4-70AA8B7871FA}" presName="spaceA" presStyleCnt="0"/>
      <dgm:spPr/>
    </dgm:pt>
    <dgm:pt modelId="{B16332BD-F11E-4524-A631-B424F4E3F4B3}" type="pres">
      <dgm:prSet presAssocID="{7601EA90-779A-458F-BD22-9EEEC4188938}" presName="space" presStyleCnt="0"/>
      <dgm:spPr/>
    </dgm:pt>
    <dgm:pt modelId="{914BBE83-4799-4F2C-A73D-F748A1733F6C}" type="pres">
      <dgm:prSet presAssocID="{FA7B7704-753F-498D-98D7-3528A9235654}" presName="compositeB" presStyleCnt="0"/>
      <dgm:spPr/>
    </dgm:pt>
    <dgm:pt modelId="{1A72F0F7-0D09-4C90-A2DB-901FAC6364E9}" type="pres">
      <dgm:prSet presAssocID="{FA7B7704-753F-498D-98D7-3528A9235654}" presName="textB" presStyleLbl="revTx" presStyleIdx="1" presStyleCnt="5">
        <dgm:presLayoutVars>
          <dgm:bulletEnabled val="1"/>
        </dgm:presLayoutVars>
      </dgm:prSet>
      <dgm:spPr/>
    </dgm:pt>
    <dgm:pt modelId="{347B2428-D1E7-428B-B628-48B7A3998E14}" type="pres">
      <dgm:prSet presAssocID="{FA7B7704-753F-498D-98D7-3528A9235654}" presName="circleB" presStyleLbl="node1" presStyleIdx="1" presStyleCnt="5"/>
      <dgm:spPr/>
    </dgm:pt>
    <dgm:pt modelId="{74BAF72E-DEE6-4D26-9061-503BA0A4C175}" type="pres">
      <dgm:prSet presAssocID="{FA7B7704-753F-498D-98D7-3528A9235654}" presName="spaceB" presStyleCnt="0"/>
      <dgm:spPr/>
    </dgm:pt>
    <dgm:pt modelId="{1533C7D4-1803-4F58-BF97-2BCBD15D38F6}" type="pres">
      <dgm:prSet presAssocID="{7B5A4D81-3F14-4EDB-9C8C-96F75C404100}" presName="space" presStyleCnt="0"/>
      <dgm:spPr/>
    </dgm:pt>
    <dgm:pt modelId="{68C0489B-D268-4F75-8D0D-4DB70AC3C01A}" type="pres">
      <dgm:prSet presAssocID="{C67E9953-DA1A-4D75-8404-381034F2E38E}" presName="compositeA" presStyleCnt="0"/>
      <dgm:spPr/>
    </dgm:pt>
    <dgm:pt modelId="{62914B54-DC9B-49E9-99B3-61079A38F153}" type="pres">
      <dgm:prSet presAssocID="{C67E9953-DA1A-4D75-8404-381034F2E38E}" presName="textA" presStyleLbl="revTx" presStyleIdx="2" presStyleCnt="5">
        <dgm:presLayoutVars>
          <dgm:bulletEnabled val="1"/>
        </dgm:presLayoutVars>
      </dgm:prSet>
      <dgm:spPr/>
    </dgm:pt>
    <dgm:pt modelId="{675E0AC1-1417-4B00-97E0-E61AE436D4EA}" type="pres">
      <dgm:prSet presAssocID="{C67E9953-DA1A-4D75-8404-381034F2E38E}" presName="circleA" presStyleLbl="node1" presStyleIdx="2" presStyleCnt="5"/>
      <dgm:spPr/>
    </dgm:pt>
    <dgm:pt modelId="{AC33BA13-E6B3-45A6-B918-4AD630473893}" type="pres">
      <dgm:prSet presAssocID="{C67E9953-DA1A-4D75-8404-381034F2E38E}" presName="spaceA" presStyleCnt="0"/>
      <dgm:spPr/>
    </dgm:pt>
    <dgm:pt modelId="{BFD61382-C9C3-4C55-812E-A2C0BA91A003}" type="pres">
      <dgm:prSet presAssocID="{E6F3E88E-1676-4262-A6EE-707DB216C1E6}" presName="space" presStyleCnt="0"/>
      <dgm:spPr/>
    </dgm:pt>
    <dgm:pt modelId="{718370DF-0E75-4487-912B-873B3B04C624}" type="pres">
      <dgm:prSet presAssocID="{74106CC6-9CD5-44BA-8B4A-435B06EC7BE2}" presName="compositeB" presStyleCnt="0"/>
      <dgm:spPr/>
    </dgm:pt>
    <dgm:pt modelId="{F5C28F53-8473-4849-BC5A-723F4FDB603A}" type="pres">
      <dgm:prSet presAssocID="{74106CC6-9CD5-44BA-8B4A-435B06EC7BE2}" presName="textB" presStyleLbl="revTx" presStyleIdx="3" presStyleCnt="5">
        <dgm:presLayoutVars>
          <dgm:bulletEnabled val="1"/>
        </dgm:presLayoutVars>
      </dgm:prSet>
      <dgm:spPr/>
    </dgm:pt>
    <dgm:pt modelId="{3A1AD2DA-7A7C-4C1E-ACF3-C1DACAE2C302}" type="pres">
      <dgm:prSet presAssocID="{74106CC6-9CD5-44BA-8B4A-435B06EC7BE2}" presName="circleB" presStyleLbl="node1" presStyleIdx="3" presStyleCnt="5"/>
      <dgm:spPr/>
    </dgm:pt>
    <dgm:pt modelId="{A349E390-D77A-4F13-A521-7DA5FAA75F09}" type="pres">
      <dgm:prSet presAssocID="{74106CC6-9CD5-44BA-8B4A-435B06EC7BE2}" presName="spaceB" presStyleCnt="0"/>
      <dgm:spPr/>
    </dgm:pt>
    <dgm:pt modelId="{9CA30CA3-88BA-40E1-B43B-589E3DDE0EB3}" type="pres">
      <dgm:prSet presAssocID="{04E72A4F-3858-4412-800C-5DF91A485CE7}" presName="space" presStyleCnt="0"/>
      <dgm:spPr/>
    </dgm:pt>
    <dgm:pt modelId="{ACC4100C-3255-4615-930A-3DD0C7EBE300}" type="pres">
      <dgm:prSet presAssocID="{5A040718-6981-497B-9FD8-A5B9E430F05B}" presName="compositeA" presStyleCnt="0"/>
      <dgm:spPr/>
    </dgm:pt>
    <dgm:pt modelId="{26C2F77A-EB1B-41A2-95E1-D2F7854DC575}" type="pres">
      <dgm:prSet presAssocID="{5A040718-6981-497B-9FD8-A5B9E430F05B}" presName="textA" presStyleLbl="revTx" presStyleIdx="4" presStyleCnt="5">
        <dgm:presLayoutVars>
          <dgm:bulletEnabled val="1"/>
        </dgm:presLayoutVars>
      </dgm:prSet>
      <dgm:spPr/>
    </dgm:pt>
    <dgm:pt modelId="{E8DFC404-20DE-4D4D-B29F-45E46389F183}" type="pres">
      <dgm:prSet presAssocID="{5A040718-6981-497B-9FD8-A5B9E430F05B}" presName="circleA" presStyleLbl="node1" presStyleIdx="4" presStyleCnt="5"/>
      <dgm:spPr/>
    </dgm:pt>
    <dgm:pt modelId="{7F24FEFD-0892-4C00-99A0-E39B16BBA5C3}" type="pres">
      <dgm:prSet presAssocID="{5A040718-6981-497B-9FD8-A5B9E430F05B}" presName="spaceA" presStyleCnt="0"/>
      <dgm:spPr/>
    </dgm:pt>
  </dgm:ptLst>
  <dgm:cxnLst>
    <dgm:cxn modelId="{27E3BD05-BF32-489E-B563-F19302A9E057}" type="presOf" srcId="{F54276DF-1744-4E9D-AF7E-5F93515B7B08}" destId="{62914B54-DC9B-49E9-99B3-61079A38F153}" srcOrd="0" destOrd="1" presId="urn:microsoft.com/office/officeart/2005/8/layout/hProcess11"/>
    <dgm:cxn modelId="{C8F10E08-82DE-4727-BB36-640BA7D3427E}" srcId="{C67E9953-DA1A-4D75-8404-381034F2E38E}" destId="{759E174E-BCAC-4ABB-AF7F-A8FFF1092D8D}" srcOrd="2" destOrd="0" parTransId="{986F7745-D2FE-4839-8F33-95047EF2B7C7}" sibTransId="{2E9098C4-2D09-4A61-924D-2CA419169028}"/>
    <dgm:cxn modelId="{5154E009-E37B-433C-B549-41103833E8A2}" type="presOf" srcId="{221AF745-EFC8-405E-83C9-BEBED4E9C632}" destId="{26C2F77A-EB1B-41A2-95E1-D2F7854DC575}" srcOrd="0" destOrd="3" presId="urn:microsoft.com/office/officeart/2005/8/layout/hProcess11"/>
    <dgm:cxn modelId="{ED180E1B-CBB7-48B3-AC8B-3AD595D067CB}" srcId="{A425B085-9984-4E7F-B50E-0761CF812617}" destId="{5A040718-6981-497B-9FD8-A5B9E430F05B}" srcOrd="4" destOrd="0" parTransId="{4B1FB217-9D55-4CBF-8A7F-53F7846F4AFF}" sibTransId="{F5495F46-81E5-4157-A529-4D497BFEC520}"/>
    <dgm:cxn modelId="{3CE2D33E-370B-4FCE-8049-4E79CC40687F}" srcId="{A425B085-9984-4E7F-B50E-0761CF812617}" destId="{FA7B7704-753F-498D-98D7-3528A9235654}" srcOrd="1" destOrd="0" parTransId="{D08493D0-58E2-43CA-ABF1-34E16E1968E6}" sibTransId="{7B5A4D81-3F14-4EDB-9C8C-96F75C404100}"/>
    <dgm:cxn modelId="{3D34445E-0062-40CB-8D36-4960A9AA73D2}" srcId="{FA7B7704-753F-498D-98D7-3528A9235654}" destId="{FFBBC250-C0DA-4708-A1B8-9AFDC5F023BA}" srcOrd="0" destOrd="0" parTransId="{675A3FE2-C473-4E6E-B76B-061BDC209C1C}" sibTransId="{DFCD19F2-EB6F-4B98-8910-58C1DD7F2FC5}"/>
    <dgm:cxn modelId="{D44AF860-027B-4107-A0FC-550438AC4988}" srcId="{74106CC6-9CD5-44BA-8B4A-435B06EC7BE2}" destId="{B44B5AE5-6006-4E98-9267-9B6CECCC291E}" srcOrd="1" destOrd="0" parTransId="{A26037CC-3B01-429C-8A2F-EC63BDB1724C}" sibTransId="{88F5BC2F-FA84-44A4-B62D-E32E2F6E8705}"/>
    <dgm:cxn modelId="{A4081042-0EE3-4861-9D4C-9F97AA7B982F}" srcId="{A425B085-9984-4E7F-B50E-0761CF812617}" destId="{C67E9953-DA1A-4D75-8404-381034F2E38E}" srcOrd="2" destOrd="0" parTransId="{41FC6E32-8A4D-4C37-8DDD-6488884E5D36}" sibTransId="{E6F3E88E-1676-4262-A6EE-707DB216C1E6}"/>
    <dgm:cxn modelId="{467E8349-6714-47EC-8EEA-787AECFB417C}" type="presOf" srcId="{B44B5AE5-6006-4E98-9267-9B6CECCC291E}" destId="{F5C28F53-8473-4849-BC5A-723F4FDB603A}" srcOrd="0" destOrd="2" presId="urn:microsoft.com/office/officeart/2005/8/layout/hProcess11"/>
    <dgm:cxn modelId="{270EE94B-0840-41A4-9965-9B23EBDD82A5}" type="presOf" srcId="{FFBBC250-C0DA-4708-A1B8-9AFDC5F023BA}" destId="{1A72F0F7-0D09-4C90-A2DB-901FAC6364E9}" srcOrd="0" destOrd="1" presId="urn:microsoft.com/office/officeart/2005/8/layout/hProcess11"/>
    <dgm:cxn modelId="{AC10E24C-9BEC-4362-A7E0-530C525A893E}" type="presOf" srcId="{C67E9953-DA1A-4D75-8404-381034F2E38E}" destId="{62914B54-DC9B-49E9-99B3-61079A38F153}" srcOrd="0" destOrd="0" presId="urn:microsoft.com/office/officeart/2005/8/layout/hProcess11"/>
    <dgm:cxn modelId="{DB502571-0975-4998-B15A-E8DB6BCDBCB7}" type="presOf" srcId="{BC75C2E5-CC33-4E90-AD69-44A2369ACE7D}" destId="{62914B54-DC9B-49E9-99B3-61079A38F153}" srcOrd="0" destOrd="2" presId="urn:microsoft.com/office/officeart/2005/8/layout/hProcess11"/>
    <dgm:cxn modelId="{43F38355-54CC-449B-93ED-3EA7872DE8B5}" srcId="{A425B085-9984-4E7F-B50E-0761CF812617}" destId="{74106CC6-9CD5-44BA-8B4A-435B06EC7BE2}" srcOrd="3" destOrd="0" parTransId="{9009AD1F-5E65-4409-82B7-07BF0D9A501E}" sibTransId="{04E72A4F-3858-4412-800C-5DF91A485CE7}"/>
    <dgm:cxn modelId="{9F435759-ACF4-460A-A46F-0F17345BE735}" srcId="{74106CC6-9CD5-44BA-8B4A-435B06EC7BE2}" destId="{8493D350-7ABF-4625-A134-C787318FD566}" srcOrd="2" destOrd="0" parTransId="{08E3C799-B3E0-474F-99A4-AFA7B505AD41}" sibTransId="{95B30538-75EF-443B-BFDB-6FDB1B4E410E}"/>
    <dgm:cxn modelId="{3BC91C85-3DF4-48DA-BE50-02242C175CDE}" srcId="{5A040718-6981-497B-9FD8-A5B9E430F05B}" destId="{221AF745-EFC8-405E-83C9-BEBED4E9C632}" srcOrd="2" destOrd="0" parTransId="{47AF9F81-0A67-4F98-89A4-63FC0D94E446}" sibTransId="{C42C66B5-8A0F-4716-B698-DDB2F7F42068}"/>
    <dgm:cxn modelId="{FBDD9988-2277-47E6-ADEA-E11B2D8FD78C}" type="presOf" srcId="{54B8DC40-EBA3-459E-A1E4-70AA8B7871FA}" destId="{6AC5384F-D19F-4AB3-B89C-DC1CF05D9A1C}" srcOrd="0" destOrd="0" presId="urn:microsoft.com/office/officeart/2005/8/layout/hProcess11"/>
    <dgm:cxn modelId="{2D93EC9E-675E-493C-8FB2-7BE9965CD7B2}" type="presOf" srcId="{FA7B7704-753F-498D-98D7-3528A9235654}" destId="{1A72F0F7-0D09-4C90-A2DB-901FAC6364E9}" srcOrd="0" destOrd="0" presId="urn:microsoft.com/office/officeart/2005/8/layout/hProcess11"/>
    <dgm:cxn modelId="{DB95B0A5-9A7D-4CFA-84CB-27D403D855B6}" type="presOf" srcId="{EEF46018-BFED-44A5-8F20-22FDAF7A5B0E}" destId="{26C2F77A-EB1B-41A2-95E1-D2F7854DC575}" srcOrd="0" destOrd="1" presId="urn:microsoft.com/office/officeart/2005/8/layout/hProcess11"/>
    <dgm:cxn modelId="{9B0C97AA-FBFA-4119-9637-761E60429268}" srcId="{74106CC6-9CD5-44BA-8B4A-435B06EC7BE2}" destId="{50B6FF9E-777B-4AC3-8476-4EC60C52605C}" srcOrd="0" destOrd="0" parTransId="{7010FCB0-BDAE-464A-9A8F-52ED428D1CB8}" sibTransId="{5F2CFD35-045F-461D-A13D-1ECDDC25DB25}"/>
    <dgm:cxn modelId="{69BB58B0-822A-40C0-B099-ED8A3512A0CB}" type="presOf" srcId="{A425B085-9984-4E7F-B50E-0761CF812617}" destId="{2240E099-2A90-4F89-83EF-B72DBA619F41}" srcOrd="0" destOrd="0" presId="urn:microsoft.com/office/officeart/2005/8/layout/hProcess11"/>
    <dgm:cxn modelId="{48B038B7-DF81-486A-AA44-0E37C1B4B5D5}" type="presOf" srcId="{8493D350-7ABF-4625-A134-C787318FD566}" destId="{F5C28F53-8473-4849-BC5A-723F4FDB603A}" srcOrd="0" destOrd="3" presId="urn:microsoft.com/office/officeart/2005/8/layout/hProcess11"/>
    <dgm:cxn modelId="{1CA912BA-71BE-47AB-B527-87612B2056B1}" type="presOf" srcId="{50B6FF9E-777B-4AC3-8476-4EC60C52605C}" destId="{F5C28F53-8473-4849-BC5A-723F4FDB603A}" srcOrd="0" destOrd="1" presId="urn:microsoft.com/office/officeart/2005/8/layout/hProcess11"/>
    <dgm:cxn modelId="{6C3C80C4-D124-41C3-9788-EE1CDCD26897}" type="presOf" srcId="{8B2828C9-614B-4C3D-A097-730382DEB3BD}" destId="{26C2F77A-EB1B-41A2-95E1-D2F7854DC575}" srcOrd="0" destOrd="2" presId="urn:microsoft.com/office/officeart/2005/8/layout/hProcess11"/>
    <dgm:cxn modelId="{778F58C9-9F89-4E78-9BEF-67FB8F40C9BA}" type="presOf" srcId="{5A040718-6981-497B-9FD8-A5B9E430F05B}" destId="{26C2F77A-EB1B-41A2-95E1-D2F7854DC575}" srcOrd="0" destOrd="0" presId="urn:microsoft.com/office/officeart/2005/8/layout/hProcess11"/>
    <dgm:cxn modelId="{BE99E0D0-0873-4529-958C-22C6C09956B0}" srcId="{C67E9953-DA1A-4D75-8404-381034F2E38E}" destId="{F54276DF-1744-4E9D-AF7E-5F93515B7B08}" srcOrd="0" destOrd="0" parTransId="{132C07C1-2C1D-4848-8959-12E34648B125}" sibTransId="{B33002FB-77EB-4207-A621-DF3BFC39D14E}"/>
    <dgm:cxn modelId="{E9337BD7-7A60-4F79-A2F1-B64ACF7ECD5D}" srcId="{5A040718-6981-497B-9FD8-A5B9E430F05B}" destId="{8B2828C9-614B-4C3D-A097-730382DEB3BD}" srcOrd="1" destOrd="0" parTransId="{168AD17A-5FCA-41BF-8DF8-C6E81270B8BB}" sibTransId="{3237807D-7D68-4ADD-8CB8-F7FA7D4ED7C6}"/>
    <dgm:cxn modelId="{DA18B2E1-D85F-4137-B0CB-263DBE0F0A03}" type="presOf" srcId="{3A8CD5F7-2C2B-4611-B964-8211DCC110C6}" destId="{1A72F0F7-0D09-4C90-A2DB-901FAC6364E9}" srcOrd="0" destOrd="2" presId="urn:microsoft.com/office/officeart/2005/8/layout/hProcess11"/>
    <dgm:cxn modelId="{F6FD9DE2-370D-4D77-8D62-D9C307FAA05A}" srcId="{A425B085-9984-4E7F-B50E-0761CF812617}" destId="{54B8DC40-EBA3-459E-A1E4-70AA8B7871FA}" srcOrd="0" destOrd="0" parTransId="{6F656933-D7BE-46CD-AA96-745BE1E33F68}" sibTransId="{7601EA90-779A-458F-BD22-9EEEC4188938}"/>
    <dgm:cxn modelId="{4CC09EE2-45F0-4CD3-9B05-48E376C4B8FC}" srcId="{FA7B7704-753F-498D-98D7-3528A9235654}" destId="{3A8CD5F7-2C2B-4611-B964-8211DCC110C6}" srcOrd="1" destOrd="0" parTransId="{5795C98E-1591-4D2B-B51F-9ACF2617F2F9}" sibTransId="{0D47277D-3478-4DF0-8535-40D64A263567}"/>
    <dgm:cxn modelId="{5501C8F2-236E-43E9-BF18-AAE9D149C0C6}" type="presOf" srcId="{74106CC6-9CD5-44BA-8B4A-435B06EC7BE2}" destId="{F5C28F53-8473-4849-BC5A-723F4FDB603A}" srcOrd="0" destOrd="0" presId="urn:microsoft.com/office/officeart/2005/8/layout/hProcess11"/>
    <dgm:cxn modelId="{26F74FF7-E4CC-488E-82C3-10A53824376E}" srcId="{5A040718-6981-497B-9FD8-A5B9E430F05B}" destId="{EEF46018-BFED-44A5-8F20-22FDAF7A5B0E}" srcOrd="0" destOrd="0" parTransId="{9EC93DDE-BBF8-4987-8CCA-9148D7F30287}" sibTransId="{B3C8CDD6-9AEB-4DA8-B486-36D438CD8DD8}"/>
    <dgm:cxn modelId="{E65163FC-C736-4B69-B9F5-F7A71DD091B6}" type="presOf" srcId="{759E174E-BCAC-4ABB-AF7F-A8FFF1092D8D}" destId="{62914B54-DC9B-49E9-99B3-61079A38F153}" srcOrd="0" destOrd="3" presId="urn:microsoft.com/office/officeart/2005/8/layout/hProcess11"/>
    <dgm:cxn modelId="{BEFF1BFD-8668-4FB6-88DA-03148E25D96C}" srcId="{C67E9953-DA1A-4D75-8404-381034F2E38E}" destId="{BC75C2E5-CC33-4E90-AD69-44A2369ACE7D}" srcOrd="1" destOrd="0" parTransId="{2E5DB0C9-0297-42D8-ABEC-3A81837F9C81}" sibTransId="{9FAE45FC-C460-4640-B47C-44F1C8F249CE}"/>
    <dgm:cxn modelId="{877892AD-3D1A-4655-AC43-48BED1F4543B}" type="presParOf" srcId="{2240E099-2A90-4F89-83EF-B72DBA619F41}" destId="{1A2691E7-709D-46F6-B4ED-BE11E75432FC}" srcOrd="0" destOrd="0" presId="urn:microsoft.com/office/officeart/2005/8/layout/hProcess11"/>
    <dgm:cxn modelId="{841BD76F-E6D8-4C05-8198-0948C6714EE0}" type="presParOf" srcId="{2240E099-2A90-4F89-83EF-B72DBA619F41}" destId="{50A3EA0C-BBFE-4005-82F0-9C56ED1D3371}" srcOrd="1" destOrd="0" presId="urn:microsoft.com/office/officeart/2005/8/layout/hProcess11"/>
    <dgm:cxn modelId="{E5331940-3962-42FF-8953-B6DCE34E61E5}" type="presParOf" srcId="{50A3EA0C-BBFE-4005-82F0-9C56ED1D3371}" destId="{98CE394C-585E-4C02-A920-DA36D81CEE56}" srcOrd="0" destOrd="0" presId="urn:microsoft.com/office/officeart/2005/8/layout/hProcess11"/>
    <dgm:cxn modelId="{651EAC54-E087-4692-852D-E3FCA7190B65}" type="presParOf" srcId="{98CE394C-585E-4C02-A920-DA36D81CEE56}" destId="{6AC5384F-D19F-4AB3-B89C-DC1CF05D9A1C}" srcOrd="0" destOrd="0" presId="urn:microsoft.com/office/officeart/2005/8/layout/hProcess11"/>
    <dgm:cxn modelId="{E861796D-FCC3-4CDC-8071-B68596C16E20}" type="presParOf" srcId="{98CE394C-585E-4C02-A920-DA36D81CEE56}" destId="{5F4921C6-4EE5-44AD-AD64-BE6B25BD31D3}" srcOrd="1" destOrd="0" presId="urn:microsoft.com/office/officeart/2005/8/layout/hProcess11"/>
    <dgm:cxn modelId="{827AEE10-4F97-4BC1-A214-047FAEF4DFAB}" type="presParOf" srcId="{98CE394C-585E-4C02-A920-DA36D81CEE56}" destId="{4EE207D2-30E6-45B8-BD72-F7743AE9C65C}" srcOrd="2" destOrd="0" presId="urn:microsoft.com/office/officeart/2005/8/layout/hProcess11"/>
    <dgm:cxn modelId="{A8BD7724-6776-4427-869C-4F879C0592E7}" type="presParOf" srcId="{50A3EA0C-BBFE-4005-82F0-9C56ED1D3371}" destId="{B16332BD-F11E-4524-A631-B424F4E3F4B3}" srcOrd="1" destOrd="0" presId="urn:microsoft.com/office/officeart/2005/8/layout/hProcess11"/>
    <dgm:cxn modelId="{B62F6398-28FA-4EEC-8A36-2383753E4677}" type="presParOf" srcId="{50A3EA0C-BBFE-4005-82F0-9C56ED1D3371}" destId="{914BBE83-4799-4F2C-A73D-F748A1733F6C}" srcOrd="2" destOrd="0" presId="urn:microsoft.com/office/officeart/2005/8/layout/hProcess11"/>
    <dgm:cxn modelId="{B03915EC-E0C7-4B39-813A-D37BD62075EF}" type="presParOf" srcId="{914BBE83-4799-4F2C-A73D-F748A1733F6C}" destId="{1A72F0F7-0D09-4C90-A2DB-901FAC6364E9}" srcOrd="0" destOrd="0" presId="urn:microsoft.com/office/officeart/2005/8/layout/hProcess11"/>
    <dgm:cxn modelId="{ECE13E65-9EB1-4575-91F4-9FB332345775}" type="presParOf" srcId="{914BBE83-4799-4F2C-A73D-F748A1733F6C}" destId="{347B2428-D1E7-428B-B628-48B7A3998E14}" srcOrd="1" destOrd="0" presId="urn:microsoft.com/office/officeart/2005/8/layout/hProcess11"/>
    <dgm:cxn modelId="{A3FDB7CE-2BF4-43A3-92AF-0777D7CB26F2}" type="presParOf" srcId="{914BBE83-4799-4F2C-A73D-F748A1733F6C}" destId="{74BAF72E-DEE6-4D26-9061-503BA0A4C175}" srcOrd="2" destOrd="0" presId="urn:microsoft.com/office/officeart/2005/8/layout/hProcess11"/>
    <dgm:cxn modelId="{B2666E71-2908-40BC-85AD-756BB131A784}" type="presParOf" srcId="{50A3EA0C-BBFE-4005-82F0-9C56ED1D3371}" destId="{1533C7D4-1803-4F58-BF97-2BCBD15D38F6}" srcOrd="3" destOrd="0" presId="urn:microsoft.com/office/officeart/2005/8/layout/hProcess11"/>
    <dgm:cxn modelId="{DB3D83BD-5E5A-41DC-B581-15FCE90711F2}" type="presParOf" srcId="{50A3EA0C-BBFE-4005-82F0-9C56ED1D3371}" destId="{68C0489B-D268-4F75-8D0D-4DB70AC3C01A}" srcOrd="4" destOrd="0" presId="urn:microsoft.com/office/officeart/2005/8/layout/hProcess11"/>
    <dgm:cxn modelId="{F810FE99-92DF-41B3-AEB0-8B1687297674}" type="presParOf" srcId="{68C0489B-D268-4F75-8D0D-4DB70AC3C01A}" destId="{62914B54-DC9B-49E9-99B3-61079A38F153}" srcOrd="0" destOrd="0" presId="urn:microsoft.com/office/officeart/2005/8/layout/hProcess11"/>
    <dgm:cxn modelId="{D7048C4E-4085-44F3-9580-DFF1AA5520BF}" type="presParOf" srcId="{68C0489B-D268-4F75-8D0D-4DB70AC3C01A}" destId="{675E0AC1-1417-4B00-97E0-E61AE436D4EA}" srcOrd="1" destOrd="0" presId="urn:microsoft.com/office/officeart/2005/8/layout/hProcess11"/>
    <dgm:cxn modelId="{70D1E127-4E8B-48E2-8556-44F82DA291E6}" type="presParOf" srcId="{68C0489B-D268-4F75-8D0D-4DB70AC3C01A}" destId="{AC33BA13-E6B3-45A6-B918-4AD630473893}" srcOrd="2" destOrd="0" presId="urn:microsoft.com/office/officeart/2005/8/layout/hProcess11"/>
    <dgm:cxn modelId="{7575D0C7-5024-4C19-93C2-C60B34A96AAD}" type="presParOf" srcId="{50A3EA0C-BBFE-4005-82F0-9C56ED1D3371}" destId="{BFD61382-C9C3-4C55-812E-A2C0BA91A003}" srcOrd="5" destOrd="0" presId="urn:microsoft.com/office/officeart/2005/8/layout/hProcess11"/>
    <dgm:cxn modelId="{57148B4E-61E2-453B-986F-F453FF5E4427}" type="presParOf" srcId="{50A3EA0C-BBFE-4005-82F0-9C56ED1D3371}" destId="{718370DF-0E75-4487-912B-873B3B04C624}" srcOrd="6" destOrd="0" presId="urn:microsoft.com/office/officeart/2005/8/layout/hProcess11"/>
    <dgm:cxn modelId="{F2B81121-BBCD-4AA1-B90F-01E89C57CF5C}" type="presParOf" srcId="{718370DF-0E75-4487-912B-873B3B04C624}" destId="{F5C28F53-8473-4849-BC5A-723F4FDB603A}" srcOrd="0" destOrd="0" presId="urn:microsoft.com/office/officeart/2005/8/layout/hProcess11"/>
    <dgm:cxn modelId="{5EF09BA8-9505-4C55-A73A-F142842825C3}" type="presParOf" srcId="{718370DF-0E75-4487-912B-873B3B04C624}" destId="{3A1AD2DA-7A7C-4C1E-ACF3-C1DACAE2C302}" srcOrd="1" destOrd="0" presId="urn:microsoft.com/office/officeart/2005/8/layout/hProcess11"/>
    <dgm:cxn modelId="{B52CE443-4AA0-4672-927B-2D8C3B686F19}" type="presParOf" srcId="{718370DF-0E75-4487-912B-873B3B04C624}" destId="{A349E390-D77A-4F13-A521-7DA5FAA75F09}" srcOrd="2" destOrd="0" presId="urn:microsoft.com/office/officeart/2005/8/layout/hProcess11"/>
    <dgm:cxn modelId="{EF152B00-A2BE-4941-B10F-B70E6FD51D5D}" type="presParOf" srcId="{50A3EA0C-BBFE-4005-82F0-9C56ED1D3371}" destId="{9CA30CA3-88BA-40E1-B43B-589E3DDE0EB3}" srcOrd="7" destOrd="0" presId="urn:microsoft.com/office/officeart/2005/8/layout/hProcess11"/>
    <dgm:cxn modelId="{2A2599C9-DB61-4BAC-A0F8-2B84D8177A58}" type="presParOf" srcId="{50A3EA0C-BBFE-4005-82F0-9C56ED1D3371}" destId="{ACC4100C-3255-4615-930A-3DD0C7EBE300}" srcOrd="8" destOrd="0" presId="urn:microsoft.com/office/officeart/2005/8/layout/hProcess11"/>
    <dgm:cxn modelId="{21DF3A4A-69CA-4F54-B8F3-54522280C2E5}" type="presParOf" srcId="{ACC4100C-3255-4615-930A-3DD0C7EBE300}" destId="{26C2F77A-EB1B-41A2-95E1-D2F7854DC575}" srcOrd="0" destOrd="0" presId="urn:microsoft.com/office/officeart/2005/8/layout/hProcess11"/>
    <dgm:cxn modelId="{BFBB37FF-2E7B-47C9-931B-A667CF3DE288}" type="presParOf" srcId="{ACC4100C-3255-4615-930A-3DD0C7EBE300}" destId="{E8DFC404-20DE-4D4D-B29F-45E46389F183}" srcOrd="1" destOrd="0" presId="urn:microsoft.com/office/officeart/2005/8/layout/hProcess11"/>
    <dgm:cxn modelId="{D76DB781-DEE6-4101-A5A9-203814BF30F9}" type="presParOf" srcId="{ACC4100C-3255-4615-930A-3DD0C7EBE300}" destId="{7F24FEFD-0892-4C00-99A0-E39B16BBA5C3}" srcOrd="2" destOrd="0" presId="urn:microsoft.com/office/officeart/2005/8/layout/hProcess1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9E1C86-F5B0-4D3C-9CB5-7BA1998F777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E9CFFE9-6ABC-4485-901A-08EFD2968CF8}">
      <dgm:prSet phldrT="[Text]"/>
      <dgm:spPr/>
      <dgm:t>
        <a:bodyPr/>
        <a:lstStyle/>
        <a:p>
          <a:pPr algn="l"/>
          <a:r>
            <a:rPr lang="en-GB" dirty="0"/>
            <a:t>IoT &amp; Connectivity</a:t>
          </a:r>
        </a:p>
      </dgm:t>
    </dgm:pt>
    <dgm:pt modelId="{2098EA57-E1CC-43D2-9C16-19DDDC4D7F90}" type="parTrans" cxnId="{876C3B45-262C-4803-8DD0-2A26144952BE}">
      <dgm:prSet/>
      <dgm:spPr/>
      <dgm:t>
        <a:bodyPr/>
        <a:lstStyle/>
        <a:p>
          <a:endParaRPr lang="en-GB"/>
        </a:p>
      </dgm:t>
    </dgm:pt>
    <dgm:pt modelId="{581DADDC-D1BB-49B6-AFC0-6374A19DF79A}" type="sibTrans" cxnId="{876C3B45-262C-4803-8DD0-2A26144952BE}">
      <dgm:prSet/>
      <dgm:spPr/>
      <dgm:t>
        <a:bodyPr/>
        <a:lstStyle/>
        <a:p>
          <a:endParaRPr lang="en-GB"/>
        </a:p>
      </dgm:t>
    </dgm:pt>
    <dgm:pt modelId="{0E0FA1F1-EB94-4A7F-8B39-7C4A441BCCE6}">
      <dgm:prSet phldrT="[Text]"/>
      <dgm:spPr/>
      <dgm:t>
        <a:bodyPr/>
        <a:lstStyle/>
        <a:p>
          <a:pPr algn="l"/>
          <a:r>
            <a:rPr lang="en-GB" dirty="0"/>
            <a:t>Cloud &amp; Big Data</a:t>
          </a:r>
        </a:p>
      </dgm:t>
    </dgm:pt>
    <dgm:pt modelId="{6FD8B593-8702-4C86-931C-E5475BADAA61}" type="parTrans" cxnId="{174D1A81-83FF-4FCB-A639-88CCC296B604}">
      <dgm:prSet/>
      <dgm:spPr/>
      <dgm:t>
        <a:bodyPr/>
        <a:lstStyle/>
        <a:p>
          <a:endParaRPr lang="en-GB"/>
        </a:p>
      </dgm:t>
    </dgm:pt>
    <dgm:pt modelId="{2E3A3E44-1DD8-4F73-851E-0957D9ED08E5}" type="sibTrans" cxnId="{174D1A81-83FF-4FCB-A639-88CCC296B604}">
      <dgm:prSet/>
      <dgm:spPr/>
      <dgm:t>
        <a:bodyPr/>
        <a:lstStyle/>
        <a:p>
          <a:endParaRPr lang="en-GB"/>
        </a:p>
      </dgm:t>
    </dgm:pt>
    <dgm:pt modelId="{A36E35B3-7123-41E1-BBA6-743E413E7155}">
      <dgm:prSet phldrT="[Text]"/>
      <dgm:spPr/>
      <dgm:t>
        <a:bodyPr/>
        <a:lstStyle/>
        <a:p>
          <a:pPr algn="l"/>
          <a:r>
            <a:rPr lang="en-GB" dirty="0"/>
            <a:t>Business Apps</a:t>
          </a:r>
        </a:p>
      </dgm:t>
    </dgm:pt>
    <dgm:pt modelId="{CED8ED9C-2DBB-47FE-82FA-AA626C206ABB}" type="parTrans" cxnId="{276FFDDC-44EC-47F3-93E9-7CF9FAE55368}">
      <dgm:prSet/>
      <dgm:spPr/>
      <dgm:t>
        <a:bodyPr/>
        <a:lstStyle/>
        <a:p>
          <a:endParaRPr lang="en-GB"/>
        </a:p>
      </dgm:t>
    </dgm:pt>
    <dgm:pt modelId="{BDD14683-34C0-4626-A719-46CE54738DC5}" type="sibTrans" cxnId="{276FFDDC-44EC-47F3-93E9-7CF9FAE55368}">
      <dgm:prSet/>
      <dgm:spPr/>
      <dgm:t>
        <a:bodyPr/>
        <a:lstStyle/>
        <a:p>
          <a:endParaRPr lang="en-GB"/>
        </a:p>
      </dgm:t>
    </dgm:pt>
    <dgm:pt modelId="{D14C26BE-17B6-4783-AD00-7AD9343EA2C6}" type="pres">
      <dgm:prSet presAssocID="{559E1C86-F5B0-4D3C-9CB5-7BA1998F7779}" presName="Name0" presStyleCnt="0">
        <dgm:presLayoutVars>
          <dgm:dir/>
          <dgm:resizeHandles val="exact"/>
        </dgm:presLayoutVars>
      </dgm:prSet>
      <dgm:spPr/>
    </dgm:pt>
    <dgm:pt modelId="{6D53A7EB-2E9A-4E70-A9CB-7B2D4B57EB7C}" type="pres">
      <dgm:prSet presAssocID="{0E9CFFE9-6ABC-4485-901A-08EFD2968CF8}" presName="parTxOnly" presStyleLbl="node1" presStyleIdx="0" presStyleCnt="3">
        <dgm:presLayoutVars>
          <dgm:bulletEnabled val="1"/>
        </dgm:presLayoutVars>
      </dgm:prSet>
      <dgm:spPr/>
    </dgm:pt>
    <dgm:pt modelId="{A35812C7-CAC5-41F8-9D9F-D54097727C7C}" type="pres">
      <dgm:prSet presAssocID="{581DADDC-D1BB-49B6-AFC0-6374A19DF79A}" presName="parSpace" presStyleCnt="0"/>
      <dgm:spPr/>
    </dgm:pt>
    <dgm:pt modelId="{035AA751-728B-43F5-9FCB-4F723C8C9EF3}" type="pres">
      <dgm:prSet presAssocID="{0E0FA1F1-EB94-4A7F-8B39-7C4A441BCCE6}" presName="parTxOnly" presStyleLbl="node1" presStyleIdx="1" presStyleCnt="3">
        <dgm:presLayoutVars>
          <dgm:bulletEnabled val="1"/>
        </dgm:presLayoutVars>
      </dgm:prSet>
      <dgm:spPr/>
    </dgm:pt>
    <dgm:pt modelId="{2D9627D5-5428-45B8-B2C2-3E47DF655B35}" type="pres">
      <dgm:prSet presAssocID="{2E3A3E44-1DD8-4F73-851E-0957D9ED08E5}" presName="parSpace" presStyleCnt="0"/>
      <dgm:spPr/>
    </dgm:pt>
    <dgm:pt modelId="{59D4EE3B-1A1E-4761-B7BC-592019EFEB5A}" type="pres">
      <dgm:prSet presAssocID="{A36E35B3-7123-41E1-BBA6-743E413E715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876C3B45-262C-4803-8DD0-2A26144952BE}" srcId="{559E1C86-F5B0-4D3C-9CB5-7BA1998F7779}" destId="{0E9CFFE9-6ABC-4485-901A-08EFD2968CF8}" srcOrd="0" destOrd="0" parTransId="{2098EA57-E1CC-43D2-9C16-19DDDC4D7F90}" sibTransId="{581DADDC-D1BB-49B6-AFC0-6374A19DF79A}"/>
    <dgm:cxn modelId="{08F4CA66-7943-414D-9E9B-62ECF8232C49}" type="presOf" srcId="{0E9CFFE9-6ABC-4485-901A-08EFD2968CF8}" destId="{6D53A7EB-2E9A-4E70-A9CB-7B2D4B57EB7C}" srcOrd="0" destOrd="0" presId="urn:microsoft.com/office/officeart/2005/8/layout/hChevron3"/>
    <dgm:cxn modelId="{174D1A81-83FF-4FCB-A639-88CCC296B604}" srcId="{559E1C86-F5B0-4D3C-9CB5-7BA1998F7779}" destId="{0E0FA1F1-EB94-4A7F-8B39-7C4A441BCCE6}" srcOrd="1" destOrd="0" parTransId="{6FD8B593-8702-4C86-931C-E5475BADAA61}" sibTransId="{2E3A3E44-1DD8-4F73-851E-0957D9ED08E5}"/>
    <dgm:cxn modelId="{4D0C8CB0-CD75-4D9E-8EF9-A5627D093A0C}" type="presOf" srcId="{A36E35B3-7123-41E1-BBA6-743E413E7155}" destId="{59D4EE3B-1A1E-4761-B7BC-592019EFEB5A}" srcOrd="0" destOrd="0" presId="urn:microsoft.com/office/officeart/2005/8/layout/hChevron3"/>
    <dgm:cxn modelId="{E469CCD2-9E04-4E19-A38E-D967F8CEF9E8}" type="presOf" srcId="{559E1C86-F5B0-4D3C-9CB5-7BA1998F7779}" destId="{D14C26BE-17B6-4783-AD00-7AD9343EA2C6}" srcOrd="0" destOrd="0" presId="urn:microsoft.com/office/officeart/2005/8/layout/hChevron3"/>
    <dgm:cxn modelId="{276FFDDC-44EC-47F3-93E9-7CF9FAE55368}" srcId="{559E1C86-F5B0-4D3C-9CB5-7BA1998F7779}" destId="{A36E35B3-7123-41E1-BBA6-743E413E7155}" srcOrd="2" destOrd="0" parTransId="{CED8ED9C-2DBB-47FE-82FA-AA626C206ABB}" sibTransId="{BDD14683-34C0-4626-A719-46CE54738DC5}"/>
    <dgm:cxn modelId="{A7767EDD-7119-4CFF-B621-30ACCAAC4245}" type="presOf" srcId="{0E0FA1F1-EB94-4A7F-8B39-7C4A441BCCE6}" destId="{035AA751-728B-43F5-9FCB-4F723C8C9EF3}" srcOrd="0" destOrd="0" presId="urn:microsoft.com/office/officeart/2005/8/layout/hChevron3"/>
    <dgm:cxn modelId="{232D5374-2A11-41E7-9256-7708DEC47D1D}" type="presParOf" srcId="{D14C26BE-17B6-4783-AD00-7AD9343EA2C6}" destId="{6D53A7EB-2E9A-4E70-A9CB-7B2D4B57EB7C}" srcOrd="0" destOrd="0" presId="urn:microsoft.com/office/officeart/2005/8/layout/hChevron3"/>
    <dgm:cxn modelId="{E2C8DA1A-F4BA-43E9-8C9D-AE69110130BA}" type="presParOf" srcId="{D14C26BE-17B6-4783-AD00-7AD9343EA2C6}" destId="{A35812C7-CAC5-41F8-9D9F-D54097727C7C}" srcOrd="1" destOrd="0" presId="urn:microsoft.com/office/officeart/2005/8/layout/hChevron3"/>
    <dgm:cxn modelId="{75E0F3E8-CAD8-4E56-BBEA-AF0F3F77712A}" type="presParOf" srcId="{D14C26BE-17B6-4783-AD00-7AD9343EA2C6}" destId="{035AA751-728B-43F5-9FCB-4F723C8C9EF3}" srcOrd="2" destOrd="0" presId="urn:microsoft.com/office/officeart/2005/8/layout/hChevron3"/>
    <dgm:cxn modelId="{92B09D6B-E12B-43DA-A7B1-1A576973B8D9}" type="presParOf" srcId="{D14C26BE-17B6-4783-AD00-7AD9343EA2C6}" destId="{2D9627D5-5428-45B8-B2C2-3E47DF655B35}" srcOrd="3" destOrd="0" presId="urn:microsoft.com/office/officeart/2005/8/layout/hChevron3"/>
    <dgm:cxn modelId="{9BA7F725-7920-4569-9525-5095537818BD}" type="presParOf" srcId="{D14C26BE-17B6-4783-AD00-7AD9343EA2C6}" destId="{59D4EE3B-1A1E-4761-B7BC-592019EFEB5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25B085-9984-4E7F-B50E-0761CF81261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1E8EDD9-A635-4527-B8F5-73DAF511D3BB}" type="pres">
      <dgm:prSet presAssocID="{A425B085-9984-4E7F-B50E-0761CF812617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018A6E51-5D29-457B-9778-5874439974C7}" type="presOf" srcId="{A425B085-9984-4E7F-B50E-0761CF812617}" destId="{11E8EDD9-A635-4527-B8F5-73DAF511D3BB}" srcOrd="0" destOrd="0" presId="urn:microsoft.com/office/officeart/2005/8/layout/StepDownProcess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25B085-9984-4E7F-B50E-0761CF81261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1E8EDD9-A635-4527-B8F5-73DAF511D3BB}" type="pres">
      <dgm:prSet presAssocID="{A425B085-9984-4E7F-B50E-0761CF812617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018A6E51-5D29-457B-9778-5874439974C7}" type="presOf" srcId="{A425B085-9984-4E7F-B50E-0761CF812617}" destId="{11E8EDD9-A635-4527-B8F5-73DAF511D3BB}" srcOrd="0" destOrd="0" presId="urn:microsoft.com/office/officeart/2005/8/layout/StepDownProcess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25B085-9984-4E7F-B50E-0761CF81261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1E8EDD9-A635-4527-B8F5-73DAF511D3BB}" type="pres">
      <dgm:prSet presAssocID="{A425B085-9984-4E7F-B50E-0761CF812617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018A6E51-5D29-457B-9778-5874439974C7}" type="presOf" srcId="{A425B085-9984-4E7F-B50E-0761CF812617}" destId="{11E8EDD9-A635-4527-B8F5-73DAF511D3BB}" srcOrd="0" destOrd="0" presId="urn:microsoft.com/office/officeart/2005/8/layout/StepDownProcess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25B085-9984-4E7F-B50E-0761CF81261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1E8EDD9-A635-4527-B8F5-73DAF511D3BB}" type="pres">
      <dgm:prSet presAssocID="{A425B085-9984-4E7F-B50E-0761CF812617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018A6E51-5D29-457B-9778-5874439974C7}" type="presOf" srcId="{A425B085-9984-4E7F-B50E-0761CF812617}" destId="{11E8EDD9-A635-4527-B8F5-73DAF511D3BB}" srcOrd="0" destOrd="0" presId="urn:microsoft.com/office/officeart/2005/8/layout/StepDownProcess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691E7-709D-46F6-B4ED-BE11E75432FC}">
      <dsp:nvSpPr>
        <dsp:cNvPr id="0" name=""/>
        <dsp:cNvSpPr/>
      </dsp:nvSpPr>
      <dsp:spPr>
        <a:xfrm>
          <a:off x="0" y="1465769"/>
          <a:ext cx="8991604" cy="19543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5384F-D19F-4AB3-B89C-DC1CF05D9A1C}">
      <dsp:nvSpPr>
        <dsp:cNvPr id="0" name=""/>
        <dsp:cNvSpPr/>
      </dsp:nvSpPr>
      <dsp:spPr>
        <a:xfrm>
          <a:off x="3556" y="0"/>
          <a:ext cx="1554871" cy="195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latin typeface="Segoe UI" panose="020B0502040204020203" pitchFamily="34" charset="0"/>
              <a:cs typeface="Segoe UI" panose="020B0502040204020203" pitchFamily="34" charset="0"/>
            </a:rPr>
            <a:t>Sensors</a:t>
          </a:r>
        </a:p>
      </dsp:txBody>
      <dsp:txXfrm>
        <a:off x="3556" y="0"/>
        <a:ext cx="1554871" cy="1954359"/>
      </dsp:txXfrm>
    </dsp:sp>
    <dsp:sp modelId="{5F4921C6-4EE5-44AD-AD64-BE6B25BD31D3}">
      <dsp:nvSpPr>
        <dsp:cNvPr id="0" name=""/>
        <dsp:cNvSpPr/>
      </dsp:nvSpPr>
      <dsp:spPr>
        <a:xfrm>
          <a:off x="536696" y="2198654"/>
          <a:ext cx="488589" cy="48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2F0F7-0D09-4C90-A2DB-901FAC6364E9}">
      <dsp:nvSpPr>
        <dsp:cNvPr id="0" name=""/>
        <dsp:cNvSpPr/>
      </dsp:nvSpPr>
      <dsp:spPr>
        <a:xfrm>
          <a:off x="1636171" y="2931539"/>
          <a:ext cx="1554871" cy="195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latin typeface="Segoe UI" panose="020B0502040204020203" pitchFamily="34" charset="0"/>
              <a:cs typeface="Segoe UI" panose="020B0502040204020203" pitchFamily="34" charset="0"/>
            </a:rPr>
            <a:t>IoT Gateway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Some functions applied to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Security validations</a:t>
          </a:r>
        </a:p>
      </dsp:txBody>
      <dsp:txXfrm>
        <a:off x="1636171" y="2931539"/>
        <a:ext cx="1554871" cy="1954359"/>
      </dsp:txXfrm>
    </dsp:sp>
    <dsp:sp modelId="{347B2428-D1E7-428B-B628-48B7A3998E14}">
      <dsp:nvSpPr>
        <dsp:cNvPr id="0" name=""/>
        <dsp:cNvSpPr/>
      </dsp:nvSpPr>
      <dsp:spPr>
        <a:xfrm>
          <a:off x="2169311" y="2198654"/>
          <a:ext cx="488589" cy="48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14B54-DC9B-49E9-99B3-61079A38F153}">
      <dsp:nvSpPr>
        <dsp:cNvPr id="0" name=""/>
        <dsp:cNvSpPr/>
      </dsp:nvSpPr>
      <dsp:spPr>
        <a:xfrm>
          <a:off x="3268786" y="0"/>
          <a:ext cx="1554871" cy="195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latin typeface="Segoe UI" panose="020B0502040204020203" pitchFamily="34" charset="0"/>
              <a:cs typeface="Segoe UI" panose="020B0502040204020203" pitchFamily="34" charset="0"/>
            </a:rPr>
            <a:t>Data Buffer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Data aggregation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Quality of Service (QoS) SLAs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Stream / Edge Analytics</a:t>
          </a:r>
        </a:p>
      </dsp:txBody>
      <dsp:txXfrm>
        <a:off x="3268786" y="0"/>
        <a:ext cx="1554871" cy="1954359"/>
      </dsp:txXfrm>
    </dsp:sp>
    <dsp:sp modelId="{675E0AC1-1417-4B00-97E0-E61AE436D4EA}">
      <dsp:nvSpPr>
        <dsp:cNvPr id="0" name=""/>
        <dsp:cNvSpPr/>
      </dsp:nvSpPr>
      <dsp:spPr>
        <a:xfrm>
          <a:off x="3801926" y="2198654"/>
          <a:ext cx="488589" cy="48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28F53-8473-4849-BC5A-723F4FDB603A}">
      <dsp:nvSpPr>
        <dsp:cNvPr id="0" name=""/>
        <dsp:cNvSpPr/>
      </dsp:nvSpPr>
      <dsp:spPr>
        <a:xfrm>
          <a:off x="4901401" y="2931539"/>
          <a:ext cx="1554871" cy="195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>
              <a:latin typeface="Segoe UI" panose="020B0502040204020203" pitchFamily="34" charset="0"/>
              <a:cs typeface="Segoe UI" panose="020B0502040204020203" pitchFamily="34" charset="0"/>
            </a:rPr>
            <a:t>Data Storage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Data Lake storage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  <a:t>Application of business rules</a:t>
          </a:r>
          <a:endParaRPr lang="en-GB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  <a:t>Data warehousing</a:t>
          </a:r>
          <a:endParaRPr lang="en-GB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901401" y="2931539"/>
        <a:ext cx="1554871" cy="1954359"/>
      </dsp:txXfrm>
    </dsp:sp>
    <dsp:sp modelId="{3A1AD2DA-7A7C-4C1E-ACF3-C1DACAE2C302}">
      <dsp:nvSpPr>
        <dsp:cNvPr id="0" name=""/>
        <dsp:cNvSpPr/>
      </dsp:nvSpPr>
      <dsp:spPr>
        <a:xfrm>
          <a:off x="5434541" y="2198654"/>
          <a:ext cx="488589" cy="48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2F77A-EB1B-41A2-95E1-D2F7854DC575}">
      <dsp:nvSpPr>
        <dsp:cNvPr id="0" name=""/>
        <dsp:cNvSpPr/>
      </dsp:nvSpPr>
      <dsp:spPr>
        <a:xfrm>
          <a:off x="6534015" y="0"/>
          <a:ext cx="1554871" cy="195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>
              <a:latin typeface="Segoe UI" panose="020B0502040204020203" pitchFamily="34" charset="0"/>
              <a:cs typeface="Segoe UI" panose="020B0502040204020203" pitchFamily="34" charset="0"/>
            </a:rPr>
            <a:t>Analytics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Recommendation Systems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Predictive analytics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Reporting</a:t>
          </a:r>
        </a:p>
      </dsp:txBody>
      <dsp:txXfrm>
        <a:off x="6534015" y="0"/>
        <a:ext cx="1554871" cy="1954359"/>
      </dsp:txXfrm>
    </dsp:sp>
    <dsp:sp modelId="{E8DFC404-20DE-4D4D-B29F-45E46389F183}">
      <dsp:nvSpPr>
        <dsp:cNvPr id="0" name=""/>
        <dsp:cNvSpPr/>
      </dsp:nvSpPr>
      <dsp:spPr>
        <a:xfrm>
          <a:off x="7067156" y="2198654"/>
          <a:ext cx="488589" cy="48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3A7EB-2E9A-4E70-A9CB-7B2D4B57EB7C}">
      <dsp:nvSpPr>
        <dsp:cNvPr id="0" name=""/>
        <dsp:cNvSpPr/>
      </dsp:nvSpPr>
      <dsp:spPr>
        <a:xfrm>
          <a:off x="3951" y="0"/>
          <a:ext cx="3455270" cy="3559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IoT &amp; Connectivity</a:t>
          </a:r>
        </a:p>
      </dsp:txBody>
      <dsp:txXfrm>
        <a:off x="3951" y="0"/>
        <a:ext cx="3366278" cy="355970"/>
      </dsp:txXfrm>
    </dsp:sp>
    <dsp:sp modelId="{035AA751-728B-43F5-9FCB-4F723C8C9EF3}">
      <dsp:nvSpPr>
        <dsp:cNvPr id="0" name=""/>
        <dsp:cNvSpPr/>
      </dsp:nvSpPr>
      <dsp:spPr>
        <a:xfrm>
          <a:off x="2768167" y="0"/>
          <a:ext cx="3455270" cy="3559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Cloud &amp; Big Data</a:t>
          </a:r>
        </a:p>
      </dsp:txBody>
      <dsp:txXfrm>
        <a:off x="2946152" y="0"/>
        <a:ext cx="3099300" cy="355970"/>
      </dsp:txXfrm>
    </dsp:sp>
    <dsp:sp modelId="{59D4EE3B-1A1E-4761-B7BC-592019EFEB5A}">
      <dsp:nvSpPr>
        <dsp:cNvPr id="0" name=""/>
        <dsp:cNvSpPr/>
      </dsp:nvSpPr>
      <dsp:spPr>
        <a:xfrm>
          <a:off x="5532383" y="0"/>
          <a:ext cx="3455270" cy="3559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Business Apps</a:t>
          </a:r>
        </a:p>
      </dsp:txBody>
      <dsp:txXfrm>
        <a:off x="5710368" y="0"/>
        <a:ext cx="3099300" cy="355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C851-C4DB-4433-8904-1B235EDC8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98A5D-04E6-4F00-9354-B0D6D851B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5DB4-F665-48EF-A718-20E87D62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6525-4B5F-49D1-B5E9-F171B095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672C-04E1-4AD7-875F-E5EF225A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9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D945-E044-4731-B8F3-162A3169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E51F8-6F23-4DF7-80E7-502A24D97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A97BD-8EB5-4D1B-AA38-93FC532D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8939-6A44-4235-B6BF-277AA35D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8C22-E55D-405C-B145-7B37ED18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20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BF735-6A91-441C-B3A4-506D48463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3C7CE-E095-4F50-B439-8252D236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E54B-FDBF-4E97-930C-AF07E8E5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79932-9542-4659-BD71-7FEEDFF5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14ACD-8E2A-4DED-B36A-6248FAF6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6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EB7FE2D-26F3-4DD5-BB0B-7E9F0E94E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DECE9B2-34D5-4A0E-934F-03D23D864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F776B1A-1200-42FB-92C2-1E3C5C30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176DBD8-2ABE-4203-85DA-2D71778A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6DD1D85-6508-4093-9826-9305565F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5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E639-F14D-4227-A456-4C996CDE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43D34-0CF0-4E94-A792-33B54CEB6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C40AE-A8B3-4747-A61C-E335EAE6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2B506-D6CF-45F2-A96C-608EFD1E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DE75-604B-44CC-B2FB-871EA51F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86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08B6-E15B-4B73-913A-74A24211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772C-8A26-4451-A6DC-AF475F3AB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7F95F-4656-4C53-BC01-29E10D736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A3CA2-166A-468C-9781-B38B8D36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6F55-C327-46A8-A0BC-E731C063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EF307-9160-4DDD-B95B-A490620B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64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6AD5-3E52-4338-9272-7652B587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31FB2-08F3-4281-A3B5-D18A49156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64E73-291E-44DA-88FE-2EC0644FC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6C738-49A1-40E8-9953-0B812B2F8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3583E-AEC7-4E55-B7DA-47D5E0821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5BE66-F645-414F-B0A8-DC5F8FB4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0290C-6348-4F8B-BEEF-7119AC23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8D7B4-95BA-40BA-8E6A-9A08FC14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82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CE00-42E4-4AB3-87D0-C1A2256A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2DBA6-D935-4B3B-A946-0C8A0127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1F28D-82D0-41B9-9438-3E17368C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1E39E-B719-452A-974A-858E0592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11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56CD9-E79A-4331-A48C-5AE4490E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E5B13-ACB5-427B-A43C-98AA67E7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6DD6-7291-4F3B-A6DC-D3825004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7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A77A-B3B7-4D72-8764-91200516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F1C0E-0939-4D51-856F-661038874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34712-0498-4AA5-883E-F140F4481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1142E-F1DC-40A0-9190-BE8820E8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46A4E-F9C4-421C-9B6F-EA9DE8BD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79CEC-D337-47B0-8ECC-31E7753C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57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AE62-83DC-4C00-9F69-563CF4CA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EF368-A79A-4645-9B0A-81862AE81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6564C-9B38-48D3-9F0D-C0E1F2294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0B3CD-2EB6-4A79-961C-69EFA5A5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77670E-873D-41E4-B1A8-7B9A2660DE8E}" type="datetimeFigureOut">
              <a:rPr lang="en-GB" smtClean="0"/>
              <a:t>09/12/2018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BDA17-114D-4A26-BB59-341F3AA1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A6F2F-7625-46C9-A03D-C223D3E2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2ADD5-D8AA-41F0-98BA-1F92D376AF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64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DD3B0C-4C03-454D-AD5C-398613F35330}"/>
              </a:ext>
            </a:extLst>
          </p:cNvPr>
          <p:cNvSpPr/>
          <p:nvPr userDrawn="1"/>
        </p:nvSpPr>
        <p:spPr>
          <a:xfrm>
            <a:off x="0" y="1027906"/>
            <a:ext cx="12192000" cy="5830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68F255-03CE-451D-BE66-222101618B30}"/>
              </a:ext>
            </a:extLst>
          </p:cNvPr>
          <p:cNvSpPr/>
          <p:nvPr userDrawn="1"/>
        </p:nvSpPr>
        <p:spPr>
          <a:xfrm>
            <a:off x="0" y="-29029"/>
            <a:ext cx="2743198" cy="6887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51983A-0881-4BF5-BC11-E713B9231134}"/>
              </a:ext>
            </a:extLst>
          </p:cNvPr>
          <p:cNvSpPr/>
          <p:nvPr userDrawn="1"/>
        </p:nvSpPr>
        <p:spPr>
          <a:xfrm>
            <a:off x="0" y="-29029"/>
            <a:ext cx="12192000" cy="10569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2" descr="Imagem relacionada">
            <a:extLst>
              <a:ext uri="{FF2B5EF4-FFF2-40B4-BE49-F238E27FC236}">
                <a16:creationId xmlns:a16="http://schemas.microsoft.com/office/drawing/2014/main" id="{DDF2F3DC-7F88-4549-9CBC-3F51C51AB6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6" y="406741"/>
            <a:ext cx="348342" cy="34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51DAC0-2FE9-492A-B296-48DE18AE5056}"/>
              </a:ext>
            </a:extLst>
          </p:cNvPr>
          <p:cNvSpPr/>
          <p:nvPr userDrawn="1"/>
        </p:nvSpPr>
        <p:spPr>
          <a:xfrm>
            <a:off x="0" y="-29029"/>
            <a:ext cx="12192000" cy="45719"/>
          </a:xfrm>
          <a:prstGeom prst="rect">
            <a:avLst/>
          </a:prstGeom>
          <a:solidFill>
            <a:srgbClr val="02AA6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ACF22E5-10AE-4D78-9189-DB4D95B50EA6}"/>
              </a:ext>
            </a:extLst>
          </p:cNvPr>
          <p:cNvSpPr txBox="1">
            <a:spLocks/>
          </p:cNvSpPr>
          <p:nvPr userDrawn="1"/>
        </p:nvSpPr>
        <p:spPr>
          <a:xfrm flipH="1">
            <a:off x="624113" y="133372"/>
            <a:ext cx="2271484" cy="894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sz="2000" b="0" strike="noStrike" spc="13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Carlsberg</a:t>
            </a:r>
            <a:br>
              <a:rPr lang="en-US" sz="2000" b="0" strike="noStrike" spc="13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1" strike="noStrike" spc="13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Connected </a:t>
            </a:r>
            <a:r>
              <a:rPr lang="en-US" sz="1600" b="1" strike="noStrike" spc="130" baseline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Bar</a:t>
            </a:r>
            <a:endParaRPr lang="en-GB" sz="2000" b="1" strike="noStrike" spc="130" baseline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5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12" Type="http://schemas.openxmlformats.org/officeDocument/2006/relationships/image" Target="../media/image10.sv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86A7DB-EB04-418E-90F3-17538848833D}"/>
              </a:ext>
            </a:extLst>
          </p:cNvPr>
          <p:cNvSpPr/>
          <p:nvPr/>
        </p:nvSpPr>
        <p:spPr>
          <a:xfrm>
            <a:off x="228598" y="1030517"/>
            <a:ext cx="2514601" cy="584775"/>
          </a:xfrm>
          <a:prstGeom prst="rect">
            <a:avLst/>
          </a:prstGeom>
          <a:solidFill>
            <a:srgbClr val="284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IOT &amp; CLOUD ARCHITECTURE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C028A2-EDF8-4582-8388-1DE1A7DBA9F9}"/>
              </a:ext>
            </a:extLst>
          </p:cNvPr>
          <p:cNvSpPr/>
          <p:nvPr/>
        </p:nvSpPr>
        <p:spPr>
          <a:xfrm>
            <a:off x="228597" y="1615292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 Data 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DBCAAA-01FA-4431-BA76-D967EA97B902}"/>
              </a:ext>
            </a:extLst>
          </p:cNvPr>
          <p:cNvSpPr/>
          <p:nvPr/>
        </p:nvSpPr>
        <p:spPr>
          <a:xfrm>
            <a:off x="228598" y="2200067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 &amp; Analytics 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BE6329-044A-4FE8-BBBF-406DCB538FAD}"/>
              </a:ext>
            </a:extLst>
          </p:cNvPr>
          <p:cNvSpPr/>
          <p:nvPr/>
        </p:nvSpPr>
        <p:spPr>
          <a:xfrm>
            <a:off x="228600" y="278484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FCA477-9CF1-4E46-A8D1-41A9ED4E2D02}"/>
              </a:ext>
            </a:extLst>
          </p:cNvPr>
          <p:cNvSpPr/>
          <p:nvPr/>
        </p:nvSpPr>
        <p:spPr>
          <a:xfrm>
            <a:off x="228598" y="3369617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 Systems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1C7261-EED8-4B78-8ACD-BC89B33680C3}"/>
              </a:ext>
            </a:extLst>
          </p:cNvPr>
          <p:cNvSpPr/>
          <p:nvPr/>
        </p:nvSpPr>
        <p:spPr>
          <a:xfrm>
            <a:off x="228598" y="395439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 of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87A8F-CFB2-47B2-8C9E-B31AC8DED375}"/>
              </a:ext>
            </a:extLst>
          </p:cNvPr>
          <p:cNvSpPr/>
          <p:nvPr/>
        </p:nvSpPr>
        <p:spPr>
          <a:xfrm>
            <a:off x="0" y="1030517"/>
            <a:ext cx="228597" cy="175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59DF23-1DCA-4A0D-BD9A-2240891C6B5F}"/>
              </a:ext>
            </a:extLst>
          </p:cNvPr>
          <p:cNvSpPr/>
          <p:nvPr/>
        </p:nvSpPr>
        <p:spPr>
          <a:xfrm>
            <a:off x="-8" y="2784842"/>
            <a:ext cx="228597" cy="17543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8DF23AE-406C-4EF3-A45F-62635CD25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337808"/>
              </p:ext>
            </p:extLst>
          </p:nvPr>
        </p:nvGraphicFramePr>
        <p:xfrm>
          <a:off x="2971796" y="1733265"/>
          <a:ext cx="8991604" cy="4885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9C5F28E-3935-4ED7-89C6-47D2B61640CF}"/>
              </a:ext>
            </a:extLst>
          </p:cNvPr>
          <p:cNvSpPr txBox="1"/>
          <p:nvPr/>
        </p:nvSpPr>
        <p:spPr>
          <a:xfrm>
            <a:off x="2743194" y="341293"/>
            <a:ext cx="922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From IoT Devices to Analytics – Generic Data Flow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C19F599-35F5-4133-9D0F-505B40267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6523916"/>
              </p:ext>
            </p:extLst>
          </p:nvPr>
        </p:nvGraphicFramePr>
        <p:xfrm>
          <a:off x="2971794" y="1158930"/>
          <a:ext cx="8991605" cy="35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4050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F9C13F8B-291C-48DE-9732-1A36297AF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06831"/>
              </p:ext>
            </p:extLst>
          </p:nvPr>
        </p:nvGraphicFramePr>
        <p:xfrm>
          <a:off x="2971796" y="1296297"/>
          <a:ext cx="8991604" cy="532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2D8ACE3D-1C95-484B-A421-9A8F180390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366" y="2200067"/>
            <a:ext cx="8458463" cy="353087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5DB24AC-730A-4232-9D1A-46821A3D3617}"/>
              </a:ext>
            </a:extLst>
          </p:cNvPr>
          <p:cNvSpPr txBox="1"/>
          <p:nvPr/>
        </p:nvSpPr>
        <p:spPr>
          <a:xfrm>
            <a:off x="2743194" y="341293"/>
            <a:ext cx="922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From IoT Devices to Analytics – Azure IoT Serverless Architecture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51CA97-140F-4A66-977E-3F9A9D10E846}"/>
              </a:ext>
            </a:extLst>
          </p:cNvPr>
          <p:cNvSpPr/>
          <p:nvPr/>
        </p:nvSpPr>
        <p:spPr>
          <a:xfrm>
            <a:off x="228598" y="1030517"/>
            <a:ext cx="2514601" cy="584775"/>
          </a:xfrm>
          <a:prstGeom prst="rect">
            <a:avLst/>
          </a:prstGeom>
          <a:solidFill>
            <a:srgbClr val="284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IOT &amp; CLOUD ARCHITECTURE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746959-09E8-4CB8-A4EC-7F3992D40EE5}"/>
              </a:ext>
            </a:extLst>
          </p:cNvPr>
          <p:cNvSpPr/>
          <p:nvPr/>
        </p:nvSpPr>
        <p:spPr>
          <a:xfrm>
            <a:off x="228597" y="1615292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 Data Architecture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EED7E9-2C4F-468D-AF17-6F0BB878E728}"/>
              </a:ext>
            </a:extLst>
          </p:cNvPr>
          <p:cNvSpPr/>
          <p:nvPr/>
        </p:nvSpPr>
        <p:spPr>
          <a:xfrm>
            <a:off x="228598" y="2200067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 &amp; Analytics Architecture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7EF1B1-9553-4DDE-97DE-D0EE6B8BD689}"/>
              </a:ext>
            </a:extLst>
          </p:cNvPr>
          <p:cNvSpPr/>
          <p:nvPr/>
        </p:nvSpPr>
        <p:spPr>
          <a:xfrm>
            <a:off x="228600" y="278484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76C0AC-7F67-4338-919D-5D79E466D86D}"/>
              </a:ext>
            </a:extLst>
          </p:cNvPr>
          <p:cNvSpPr/>
          <p:nvPr/>
        </p:nvSpPr>
        <p:spPr>
          <a:xfrm>
            <a:off x="228598" y="3369617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 Systems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D13D29-2758-4EC9-9CAA-F02F8A3D61C1}"/>
              </a:ext>
            </a:extLst>
          </p:cNvPr>
          <p:cNvSpPr/>
          <p:nvPr/>
        </p:nvSpPr>
        <p:spPr>
          <a:xfrm>
            <a:off x="228598" y="395439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 of Results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5CFDB1-AD91-45E9-B441-A090AB646926}"/>
              </a:ext>
            </a:extLst>
          </p:cNvPr>
          <p:cNvSpPr/>
          <p:nvPr/>
        </p:nvSpPr>
        <p:spPr>
          <a:xfrm>
            <a:off x="0" y="1030517"/>
            <a:ext cx="228597" cy="175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D66573-3C65-4000-82C2-4EB43C86B73A}"/>
              </a:ext>
            </a:extLst>
          </p:cNvPr>
          <p:cNvSpPr/>
          <p:nvPr/>
        </p:nvSpPr>
        <p:spPr>
          <a:xfrm>
            <a:off x="-8" y="2784842"/>
            <a:ext cx="228597" cy="17543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260636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0078C39-CB5F-4094-AF9F-ACFB90BED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309674"/>
              </p:ext>
            </p:extLst>
          </p:nvPr>
        </p:nvGraphicFramePr>
        <p:xfrm>
          <a:off x="2971796" y="1296297"/>
          <a:ext cx="8991604" cy="532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D5EB2CA-C685-4F2A-A808-AAA6154C47F1}"/>
              </a:ext>
            </a:extLst>
          </p:cNvPr>
          <p:cNvSpPr txBox="1"/>
          <p:nvPr/>
        </p:nvSpPr>
        <p:spPr>
          <a:xfrm>
            <a:off x="2743194" y="341293"/>
            <a:ext cx="922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Big Data – Why Azure Databricks?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6DD390-DED3-4157-9ABB-AF8216457521}"/>
              </a:ext>
            </a:extLst>
          </p:cNvPr>
          <p:cNvSpPr/>
          <p:nvPr/>
        </p:nvSpPr>
        <p:spPr>
          <a:xfrm>
            <a:off x="228598" y="1030517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 &amp; Cloud 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AE2D8-AC87-4F2B-990E-EE42D093C132}"/>
              </a:ext>
            </a:extLst>
          </p:cNvPr>
          <p:cNvSpPr/>
          <p:nvPr/>
        </p:nvSpPr>
        <p:spPr>
          <a:xfrm>
            <a:off x="228597" y="1615292"/>
            <a:ext cx="2514601" cy="584775"/>
          </a:xfrm>
          <a:prstGeom prst="rect">
            <a:avLst/>
          </a:prstGeom>
          <a:solidFill>
            <a:srgbClr val="284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BIG DATA 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76383-4912-411D-BBCD-04F1D0F55DFB}"/>
              </a:ext>
            </a:extLst>
          </p:cNvPr>
          <p:cNvSpPr/>
          <p:nvPr/>
        </p:nvSpPr>
        <p:spPr>
          <a:xfrm>
            <a:off x="228598" y="2200067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Storage &amp; Analytics Architecture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9EA50E-92AF-4C1B-B5BE-87526CD3DEA8}"/>
              </a:ext>
            </a:extLst>
          </p:cNvPr>
          <p:cNvSpPr/>
          <p:nvPr/>
        </p:nvSpPr>
        <p:spPr>
          <a:xfrm>
            <a:off x="228600" y="278484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E76655-EF36-474A-AF57-ECA2E361774D}"/>
              </a:ext>
            </a:extLst>
          </p:cNvPr>
          <p:cNvSpPr/>
          <p:nvPr/>
        </p:nvSpPr>
        <p:spPr>
          <a:xfrm>
            <a:off x="228598" y="3369617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 Systems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0C5A4-DDA6-4926-976D-E05A2C160F73}"/>
              </a:ext>
            </a:extLst>
          </p:cNvPr>
          <p:cNvSpPr/>
          <p:nvPr/>
        </p:nvSpPr>
        <p:spPr>
          <a:xfrm>
            <a:off x="228598" y="395439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 of 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2735CE-FF7C-499F-A317-18EB8BB75308}"/>
              </a:ext>
            </a:extLst>
          </p:cNvPr>
          <p:cNvSpPr/>
          <p:nvPr/>
        </p:nvSpPr>
        <p:spPr>
          <a:xfrm>
            <a:off x="0" y="1030517"/>
            <a:ext cx="228597" cy="175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D94F95-9322-4C82-A5A3-E80A8A106F3C}"/>
              </a:ext>
            </a:extLst>
          </p:cNvPr>
          <p:cNvSpPr/>
          <p:nvPr/>
        </p:nvSpPr>
        <p:spPr>
          <a:xfrm>
            <a:off x="-8" y="2784842"/>
            <a:ext cx="228597" cy="17543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5295C-E15C-4340-A897-C951B0354982}"/>
              </a:ext>
            </a:extLst>
          </p:cNvPr>
          <p:cNvSpPr txBox="1"/>
          <p:nvPr/>
        </p:nvSpPr>
        <p:spPr>
          <a:xfrm>
            <a:off x="3379304" y="1615292"/>
            <a:ext cx="82428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Big Data Environment for fast Spark development and low maintenance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Reduces the need for cluster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Ensures the compatibility of code history and Spark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Very extensive API for app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Integration with a wide variety of data stores and services such as Azure SQL Data Warehouse, Azure Cosmos DB, Azure Data Lake Store, Azure Blob storage, and Azure Event Hub</a:t>
            </a:r>
          </a:p>
        </p:txBody>
      </p:sp>
      <p:pic>
        <p:nvPicPr>
          <p:cNvPr id="2052" name="Picture 4" descr="Resultado de imagem para azure databricks logo">
            <a:extLst>
              <a:ext uri="{FF2B5EF4-FFF2-40B4-BE49-F238E27FC236}">
                <a16:creationId xmlns:a16="http://schemas.microsoft.com/office/drawing/2014/main" id="{CF81F724-C371-4F4C-BD1F-0A1D62BC1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21" y="4398186"/>
            <a:ext cx="2857501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spark">
            <a:extLst>
              <a:ext uri="{FF2B5EF4-FFF2-40B4-BE49-F238E27FC236}">
                <a16:creationId xmlns:a16="http://schemas.microsoft.com/office/drawing/2014/main" id="{36E48FA7-75D6-4E3D-923B-1044D9351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8" r="25150"/>
          <a:stretch/>
        </p:blipFill>
        <p:spPr bwMode="auto">
          <a:xfrm>
            <a:off x="6303495" y="4495872"/>
            <a:ext cx="2160104" cy="130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azure">
            <a:extLst>
              <a:ext uri="{FF2B5EF4-FFF2-40B4-BE49-F238E27FC236}">
                <a16:creationId xmlns:a16="http://schemas.microsoft.com/office/drawing/2014/main" id="{03736496-468F-44ED-9904-2A8C9D418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012" y="449587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0078C39-CB5F-4094-AF9F-ACFB90BED999}"/>
              </a:ext>
            </a:extLst>
          </p:cNvPr>
          <p:cNvGraphicFramePr/>
          <p:nvPr/>
        </p:nvGraphicFramePr>
        <p:xfrm>
          <a:off x="2971796" y="1296297"/>
          <a:ext cx="8991604" cy="532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D5EB2CA-C685-4F2A-A808-AAA6154C47F1}"/>
              </a:ext>
            </a:extLst>
          </p:cNvPr>
          <p:cNvSpPr txBox="1"/>
          <p:nvPr/>
        </p:nvSpPr>
        <p:spPr>
          <a:xfrm>
            <a:off x="2743194" y="341293"/>
            <a:ext cx="922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Storage – Why Azure Cosmos DB?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6DD390-DED3-4157-9ABB-AF8216457521}"/>
              </a:ext>
            </a:extLst>
          </p:cNvPr>
          <p:cNvSpPr/>
          <p:nvPr/>
        </p:nvSpPr>
        <p:spPr>
          <a:xfrm>
            <a:off x="228598" y="1030517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 &amp; Cloud 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AE2D8-AC87-4F2B-990E-EE42D093C132}"/>
              </a:ext>
            </a:extLst>
          </p:cNvPr>
          <p:cNvSpPr/>
          <p:nvPr/>
        </p:nvSpPr>
        <p:spPr>
          <a:xfrm>
            <a:off x="228597" y="1615292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 DATA 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76383-4912-411D-BBCD-04F1D0F55DFB}"/>
              </a:ext>
            </a:extLst>
          </p:cNvPr>
          <p:cNvSpPr/>
          <p:nvPr/>
        </p:nvSpPr>
        <p:spPr>
          <a:xfrm>
            <a:off x="228598" y="2200067"/>
            <a:ext cx="2514601" cy="584775"/>
          </a:xfrm>
          <a:prstGeom prst="rect">
            <a:avLst/>
          </a:prstGeom>
          <a:solidFill>
            <a:srgbClr val="284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STORAGE &amp; ANALYTICS ARCHITECTURE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9EA50E-92AF-4C1B-B5BE-87526CD3DEA8}"/>
              </a:ext>
            </a:extLst>
          </p:cNvPr>
          <p:cNvSpPr/>
          <p:nvPr/>
        </p:nvSpPr>
        <p:spPr>
          <a:xfrm>
            <a:off x="228600" y="278484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  <a:endParaRPr lang="en-GB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E76655-EF36-474A-AF57-ECA2E361774D}"/>
              </a:ext>
            </a:extLst>
          </p:cNvPr>
          <p:cNvSpPr/>
          <p:nvPr/>
        </p:nvSpPr>
        <p:spPr>
          <a:xfrm>
            <a:off x="228598" y="3369617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 Systems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0C5A4-DDA6-4926-976D-E05A2C160F73}"/>
              </a:ext>
            </a:extLst>
          </p:cNvPr>
          <p:cNvSpPr/>
          <p:nvPr/>
        </p:nvSpPr>
        <p:spPr>
          <a:xfrm>
            <a:off x="228598" y="395439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 of 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2735CE-FF7C-499F-A317-18EB8BB75308}"/>
              </a:ext>
            </a:extLst>
          </p:cNvPr>
          <p:cNvSpPr/>
          <p:nvPr/>
        </p:nvSpPr>
        <p:spPr>
          <a:xfrm>
            <a:off x="0" y="1030517"/>
            <a:ext cx="228597" cy="175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D94F95-9322-4C82-A5A3-E80A8A106F3C}"/>
              </a:ext>
            </a:extLst>
          </p:cNvPr>
          <p:cNvSpPr/>
          <p:nvPr/>
        </p:nvSpPr>
        <p:spPr>
          <a:xfrm>
            <a:off x="-8" y="2784842"/>
            <a:ext cx="228597" cy="17543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F0EA9D5-FA29-4754-A2F6-ACC84B2978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775" t="5249" r="8090" b="35178"/>
          <a:stretch/>
        </p:blipFill>
        <p:spPr>
          <a:xfrm>
            <a:off x="5247420" y="4069273"/>
            <a:ext cx="4731467" cy="23468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581C1C-EA30-4C47-A8A4-D87BA7277651}"/>
              </a:ext>
            </a:extLst>
          </p:cNvPr>
          <p:cNvSpPr/>
          <p:nvPr/>
        </p:nvSpPr>
        <p:spPr>
          <a:xfrm>
            <a:off x="8613913" y="5949902"/>
            <a:ext cx="1364974" cy="53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5295C-E15C-4340-A897-C951B0354982}"/>
              </a:ext>
            </a:extLst>
          </p:cNvPr>
          <p:cNvSpPr txBox="1"/>
          <p:nvPr/>
        </p:nvSpPr>
        <p:spPr>
          <a:xfrm>
            <a:off x="3379304" y="1615292"/>
            <a:ext cx="82428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our serverless architecture, Azure Cosmos DB prov</a:t>
            </a: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ides the ideal integration to store IoT data.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Azure provides a straightforward </a:t>
            </a: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cloud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solution for IoT scenarios: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IoT Hub (getting the data from IoT devices)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Azure Functions (to apply some kind of logic to data or to identify the database)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Azure Cosmos DB, to store the data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Cosmos DB in short:</a:t>
            </a: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 globally replicated and scalable database</a:t>
            </a: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 complete SDK available in multiple programming languages</a:t>
            </a: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An API oriented towards modern web app development</a:t>
            </a: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Connectivity to Databricks (both read and write)</a:t>
            </a: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91A380F-85FF-4DE5-87C8-9C36CB0BB0C4}"/>
              </a:ext>
            </a:extLst>
          </p:cNvPr>
          <p:cNvSpPr/>
          <p:nvPr/>
        </p:nvSpPr>
        <p:spPr>
          <a:xfrm>
            <a:off x="8865704" y="4904201"/>
            <a:ext cx="1260000" cy="1260000"/>
          </a:xfrm>
          <a:prstGeom prst="flowChartConnector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60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0078C39-CB5F-4094-AF9F-ACFB90BED999}"/>
              </a:ext>
            </a:extLst>
          </p:cNvPr>
          <p:cNvGraphicFramePr/>
          <p:nvPr/>
        </p:nvGraphicFramePr>
        <p:xfrm>
          <a:off x="2971796" y="1296297"/>
          <a:ext cx="8991604" cy="532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D5EB2CA-C685-4F2A-A808-AAA6154C47F1}"/>
              </a:ext>
            </a:extLst>
          </p:cNvPr>
          <p:cNvSpPr txBox="1"/>
          <p:nvPr/>
        </p:nvSpPr>
        <p:spPr>
          <a:xfrm>
            <a:off x="2743194" y="341293"/>
            <a:ext cx="922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Analytics – Power BI and connectivity to Databricks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6DD390-DED3-4157-9ABB-AF8216457521}"/>
              </a:ext>
            </a:extLst>
          </p:cNvPr>
          <p:cNvSpPr/>
          <p:nvPr/>
        </p:nvSpPr>
        <p:spPr>
          <a:xfrm>
            <a:off x="228598" y="1030517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 &amp; Cloud 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AE2D8-AC87-4F2B-990E-EE42D093C132}"/>
              </a:ext>
            </a:extLst>
          </p:cNvPr>
          <p:cNvSpPr/>
          <p:nvPr/>
        </p:nvSpPr>
        <p:spPr>
          <a:xfrm>
            <a:off x="228597" y="1615292"/>
            <a:ext cx="251460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 DATA 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476383-4912-411D-BBCD-04F1D0F55DFB}"/>
              </a:ext>
            </a:extLst>
          </p:cNvPr>
          <p:cNvSpPr/>
          <p:nvPr/>
        </p:nvSpPr>
        <p:spPr>
          <a:xfrm>
            <a:off x="228598" y="2200067"/>
            <a:ext cx="2514601" cy="584775"/>
          </a:xfrm>
          <a:prstGeom prst="rect">
            <a:avLst/>
          </a:prstGeom>
          <a:solidFill>
            <a:srgbClr val="284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STORAGE &amp; ANALYTICS ARCHITECTURE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9EA50E-92AF-4C1B-B5BE-87526CD3DEA8}"/>
              </a:ext>
            </a:extLst>
          </p:cNvPr>
          <p:cNvSpPr/>
          <p:nvPr/>
        </p:nvSpPr>
        <p:spPr>
          <a:xfrm>
            <a:off x="228600" y="278484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Clustering</a:t>
            </a:r>
            <a:endParaRPr lang="en-GB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E76655-EF36-474A-AF57-ECA2E361774D}"/>
              </a:ext>
            </a:extLst>
          </p:cNvPr>
          <p:cNvSpPr/>
          <p:nvPr/>
        </p:nvSpPr>
        <p:spPr>
          <a:xfrm>
            <a:off x="228598" y="3369617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Recommendation Systems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0C5A4-DDA6-4926-976D-E05A2C160F73}"/>
              </a:ext>
            </a:extLst>
          </p:cNvPr>
          <p:cNvSpPr/>
          <p:nvPr/>
        </p:nvSpPr>
        <p:spPr>
          <a:xfrm>
            <a:off x="228598" y="3954392"/>
            <a:ext cx="2514597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 of 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2735CE-FF7C-499F-A317-18EB8BB75308}"/>
              </a:ext>
            </a:extLst>
          </p:cNvPr>
          <p:cNvSpPr/>
          <p:nvPr/>
        </p:nvSpPr>
        <p:spPr>
          <a:xfrm>
            <a:off x="0" y="1030517"/>
            <a:ext cx="228597" cy="175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ARCHITECTURE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D94F95-9322-4C82-A5A3-E80A8A106F3C}"/>
              </a:ext>
            </a:extLst>
          </p:cNvPr>
          <p:cNvSpPr/>
          <p:nvPr/>
        </p:nvSpPr>
        <p:spPr>
          <a:xfrm>
            <a:off x="-8" y="2784842"/>
            <a:ext cx="228597" cy="17543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5295C-E15C-4340-A897-C951B0354982}"/>
              </a:ext>
            </a:extLst>
          </p:cNvPr>
          <p:cNvSpPr txBox="1"/>
          <p:nvPr/>
        </p:nvSpPr>
        <p:spPr>
          <a:xfrm>
            <a:off x="3379304" y="1615292"/>
            <a:ext cx="824285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 BI is a business analytics service providing interactive visualizations with self-service business intelligence capabilities.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our context: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 BI can turn insights stored in Databricks into easy-to-set visualizations which can be shared across the entire organization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Clustering and recommendation systems can be built via scripting in R or Python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Power BI can be embedded in web applications, easing the development time and cost of analytical solutions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 BI itself is very easily extendable through its marketplace and API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If needed, Power BI also provides a high-level ELTL framework via its “Query Editor” and the M language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0B9953-D841-4F6B-85AB-5408D38781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0657" t="73998" b="8964"/>
          <a:stretch/>
        </p:blipFill>
        <p:spPr>
          <a:xfrm>
            <a:off x="4438690" y="5301723"/>
            <a:ext cx="790290" cy="60156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2B2ACDC-2BAF-4629-8436-2C56C1F24A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3372" t="28206" r="8794" b="51414"/>
          <a:stretch/>
        </p:blipFill>
        <p:spPr>
          <a:xfrm>
            <a:off x="6414521" y="5183693"/>
            <a:ext cx="662609" cy="71959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170" name="Picture 2" descr="Resultado de imagem para power bi icon">
            <a:extLst>
              <a:ext uri="{FF2B5EF4-FFF2-40B4-BE49-F238E27FC236}">
                <a16:creationId xmlns:a16="http://schemas.microsoft.com/office/drawing/2014/main" id="{B437EEB0-89CE-4E7B-90B2-2DFCA588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295" y="5357631"/>
            <a:ext cx="508598" cy="50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8D94A-7D41-44BC-B92A-FB48AEDFA824}"/>
              </a:ext>
            </a:extLst>
          </p:cNvPr>
          <p:cNvSpPr txBox="1"/>
          <p:nvPr/>
        </p:nvSpPr>
        <p:spPr>
          <a:xfrm>
            <a:off x="5487758" y="5035656"/>
            <a:ext cx="66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D02F5D-56F2-484A-8EB4-66382CF4AF42}"/>
              </a:ext>
            </a:extLst>
          </p:cNvPr>
          <p:cNvSpPr txBox="1"/>
          <p:nvPr/>
        </p:nvSpPr>
        <p:spPr>
          <a:xfrm>
            <a:off x="7335908" y="5026976"/>
            <a:ext cx="66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118B63-4EC9-4ACB-8369-9FC9925EECD7}"/>
              </a:ext>
            </a:extLst>
          </p:cNvPr>
          <p:cNvSpPr txBox="1"/>
          <p:nvPr/>
        </p:nvSpPr>
        <p:spPr>
          <a:xfrm>
            <a:off x="9019295" y="5026975"/>
            <a:ext cx="66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/>
              <a:t>=</a:t>
            </a: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859DC291-E29C-42AE-BE40-FF9492FF48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84834" y="5242708"/>
            <a:ext cx="719590" cy="719590"/>
          </a:xfrm>
          <a:prstGeom prst="rect">
            <a:avLst/>
          </a:prstGeom>
        </p:spPr>
      </p:pic>
      <p:pic>
        <p:nvPicPr>
          <p:cNvPr id="8" name="Graphic 7" descr="Heart">
            <a:extLst>
              <a:ext uri="{FF2B5EF4-FFF2-40B4-BE49-F238E27FC236}">
                <a16:creationId xmlns:a16="http://schemas.microsoft.com/office/drawing/2014/main" id="{61581F62-2C16-44D9-99BC-4C271D535F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21198" y="5232256"/>
            <a:ext cx="345569" cy="3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4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457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Bar</dc:title>
  <dc:creator>Tiago Marques</dc:creator>
  <cp:lastModifiedBy>Tiago Marques</cp:lastModifiedBy>
  <cp:revision>23</cp:revision>
  <dcterms:created xsi:type="dcterms:W3CDTF">2018-12-09T17:29:42Z</dcterms:created>
  <dcterms:modified xsi:type="dcterms:W3CDTF">2018-12-10T19:54:34Z</dcterms:modified>
</cp:coreProperties>
</file>