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qdfrcct" ContentType="image/qdfrcc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qdfrcct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781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" y="246888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r"/>
            <a:r>
              <a:rPr lang="en-US" sz="18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RELATORIA</a:t>
            </a:r>
            <a:endParaRPr lang="en-US" sz="1800" dirty="0"/>
          </a:p>
        </p:txBody>
      </p:sp>
      <p:sp>
        <p:nvSpPr>
          <p:cNvPr id="3" name="Object2"/>
          <p:cNvSpPr/>
          <p:nvPr/>
        </p:nvSpPr>
        <p:spPr>
          <a:xfrm>
            <a:off x="27432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r"/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LISTENING MODEL</a:t>
            </a:r>
            <a:endParaRPr lang="en-US" sz="1400" dirty="0"/>
          </a:p>
        </p:txBody>
      </p:sp>
      <p:pic>
        <p:nvPicPr>
          <p:cNvPr id="4" name="Object 3" descr="https://ibb.co/qdfrcct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7520" y="1851660"/>
            <a:ext cx="1645920" cy="1691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2021-03-08T17:42:32Z</dcterms:created>
  <dcterms:modified xsi:type="dcterms:W3CDTF">2021-03-08T17:42:32Z</dcterms:modified>
</cp:coreProperties>
</file>