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notesMasterIdLst>
    <p:notesMasterId r:id="rId11"/>
  </p:notesMasterIdLst>
  <p:handoutMasterIdLst>
    <p:handoutMasterId r:id="rId12"/>
  </p:handoutMasterIdLst>
  <p:sldIdLst>
    <p:sldId id="256" r:id="rId2"/>
    <p:sldId id="257" r:id="rId3"/>
    <p:sldId id="309" r:id="rId4"/>
    <p:sldId id="310" r:id="rId5"/>
    <p:sldId id="312" r:id="rId6"/>
    <p:sldId id="317" r:id="rId7"/>
    <p:sldId id="318" r:id="rId8"/>
    <p:sldId id="319" r:id="rId9"/>
    <p:sldId id="320" r:id="rId10"/>
  </p:sldIdLst>
  <p:sldSz cx="9144000" cy="6858000" type="screen4x3"/>
  <p:notesSz cx="10234613" cy="7099300"/>
  <p:defaultTextStyle>
    <a:defPPr>
      <a:defRPr lang="en-US"/>
    </a:defPPr>
    <a:lvl1pPr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1pPr>
    <a:lvl2pPr marL="4572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2pPr>
    <a:lvl3pPr marL="9144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3pPr>
    <a:lvl4pPr marL="13716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4pPr>
    <a:lvl5pPr marL="1828800" algn="l" rtl="0" eaLnBrk="0" fontAlgn="base" hangingPunct="0">
      <a:spcBef>
        <a:spcPct val="50000"/>
      </a:spcBef>
      <a:spcAft>
        <a:spcPct val="0"/>
      </a:spcAft>
      <a:defRPr sz="1200" kern="1200">
        <a:solidFill>
          <a:srgbClr val="000000"/>
        </a:solidFill>
        <a:latin typeface="Times New Roman" pitchFamily="18" charset="0"/>
        <a:ea typeface="+mn-ea"/>
        <a:cs typeface="Times New Roman" pitchFamily="18" charset="0"/>
      </a:defRPr>
    </a:lvl5pPr>
    <a:lvl6pPr marL="2286000" algn="l" defTabSz="914400" rtl="0" eaLnBrk="1" latinLnBrk="0" hangingPunct="1">
      <a:defRPr sz="1200" kern="1200">
        <a:solidFill>
          <a:srgbClr val="000000"/>
        </a:solidFill>
        <a:latin typeface="Times New Roman" pitchFamily="18" charset="0"/>
        <a:ea typeface="+mn-ea"/>
        <a:cs typeface="Times New Roman" pitchFamily="18" charset="0"/>
      </a:defRPr>
    </a:lvl6pPr>
    <a:lvl7pPr marL="2743200" algn="l" defTabSz="914400" rtl="0" eaLnBrk="1" latinLnBrk="0" hangingPunct="1">
      <a:defRPr sz="1200" kern="1200">
        <a:solidFill>
          <a:srgbClr val="000000"/>
        </a:solidFill>
        <a:latin typeface="Times New Roman" pitchFamily="18" charset="0"/>
        <a:ea typeface="+mn-ea"/>
        <a:cs typeface="Times New Roman" pitchFamily="18" charset="0"/>
      </a:defRPr>
    </a:lvl7pPr>
    <a:lvl8pPr marL="3200400" algn="l" defTabSz="914400" rtl="0" eaLnBrk="1" latinLnBrk="0" hangingPunct="1">
      <a:defRPr sz="1200" kern="1200">
        <a:solidFill>
          <a:srgbClr val="000000"/>
        </a:solidFill>
        <a:latin typeface="Times New Roman" pitchFamily="18" charset="0"/>
        <a:ea typeface="+mn-ea"/>
        <a:cs typeface="Times New Roman" pitchFamily="18" charset="0"/>
      </a:defRPr>
    </a:lvl8pPr>
    <a:lvl9pPr marL="3657600" algn="l" defTabSz="914400" rtl="0" eaLnBrk="1" latinLnBrk="0" hangingPunct="1">
      <a:defRPr sz="1200" kern="1200">
        <a:solidFill>
          <a:srgbClr val="000000"/>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4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402" y="-84"/>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21" name="Rectangle 5"/>
          <p:cNvSpPr>
            <a:spLocks noGrp="1" noChangeArrowheads="1"/>
          </p:cNvSpPr>
          <p:nvPr>
            <p:ph type="sldNum" sz="quarter" idx="3"/>
          </p:nvPr>
        </p:nvSpPr>
        <p:spPr bwMode="auto">
          <a:xfrm>
            <a:off x="5799310" y="6744721"/>
            <a:ext cx="4435304" cy="3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a:lvl1pPr>
          </a:lstStyle>
          <a:p>
            <a:pPr>
              <a:defRPr/>
            </a:pPr>
            <a:fld id="{65F21E3C-B4EA-4AC8-8884-F8E1EB6D4AA0}" type="slidenum">
              <a:rPr lang="pt-BR"/>
              <a:pPr>
                <a:defRPr/>
              </a:pPr>
              <a:t>‹nº›</a:t>
            </a:fld>
            <a:endParaRPr lang="pt-BR"/>
          </a:p>
        </p:txBody>
      </p:sp>
    </p:spTree>
    <p:extLst>
      <p:ext uri="{BB962C8B-B14F-4D97-AF65-F5344CB8AC3E}">
        <p14:creationId xmlns:p14="http://schemas.microsoft.com/office/powerpoint/2010/main" val="3211034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0"/>
            <a:ext cx="4435304" cy="3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a:lvl1pPr>
          </a:lstStyle>
          <a:p>
            <a:pPr>
              <a:defRPr/>
            </a:pPr>
            <a:endParaRPr lang="en-US"/>
          </a:p>
        </p:txBody>
      </p:sp>
      <p:sp>
        <p:nvSpPr>
          <p:cNvPr id="31747" name="Rectangle 3"/>
          <p:cNvSpPr>
            <a:spLocks noGrp="1" noChangeArrowheads="1"/>
          </p:cNvSpPr>
          <p:nvPr>
            <p:ph type="dt" idx="1"/>
          </p:nvPr>
        </p:nvSpPr>
        <p:spPr bwMode="auto">
          <a:xfrm>
            <a:off x="5799310" y="0"/>
            <a:ext cx="4435304" cy="3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1364005" y="3371809"/>
            <a:ext cx="7506603" cy="319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1" y="6744721"/>
            <a:ext cx="4435304" cy="3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a:lvl1pPr>
          </a:lstStyle>
          <a:p>
            <a:pPr>
              <a:defRPr/>
            </a:pPr>
            <a:endParaRPr lang="en-US"/>
          </a:p>
        </p:txBody>
      </p:sp>
      <p:sp>
        <p:nvSpPr>
          <p:cNvPr id="31751" name="Rectangle 7"/>
          <p:cNvSpPr>
            <a:spLocks noGrp="1" noChangeArrowheads="1"/>
          </p:cNvSpPr>
          <p:nvPr>
            <p:ph type="sldNum" sz="quarter" idx="5"/>
          </p:nvPr>
        </p:nvSpPr>
        <p:spPr bwMode="auto">
          <a:xfrm>
            <a:off x="5799310" y="6744721"/>
            <a:ext cx="4435304" cy="3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a:lvl1pPr>
          </a:lstStyle>
          <a:p>
            <a:pPr>
              <a:defRPr/>
            </a:pPr>
            <a:fld id="{9B4458EB-740C-4E36-8C12-54AEEA0C3CE4}" type="slidenum">
              <a:rPr lang="en-US"/>
              <a:pPr>
                <a:defRPr/>
              </a:pPr>
              <a:t>‹nº›</a:t>
            </a:fld>
            <a:endParaRPr lang="en-US"/>
          </a:p>
        </p:txBody>
      </p:sp>
    </p:spTree>
    <p:extLst>
      <p:ext uri="{BB962C8B-B14F-4D97-AF65-F5344CB8AC3E}">
        <p14:creationId xmlns:p14="http://schemas.microsoft.com/office/powerpoint/2010/main" val="553298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1200">
                <a:solidFill>
                  <a:srgbClr val="000000"/>
                </a:solidFill>
                <a:latin typeface="Times New Roman" pitchFamily="18" charset="0"/>
                <a:cs typeface="Times New Roman" pitchFamily="18" charset="0"/>
              </a:defRPr>
            </a:lvl1pPr>
            <a:lvl2pPr marL="742950" indent="-285750">
              <a:defRPr sz="1200">
                <a:solidFill>
                  <a:srgbClr val="000000"/>
                </a:solidFill>
                <a:latin typeface="Times New Roman" pitchFamily="18" charset="0"/>
                <a:cs typeface="Times New Roman" pitchFamily="18" charset="0"/>
              </a:defRPr>
            </a:lvl2pPr>
            <a:lvl3pPr marL="1143000" indent="-228600">
              <a:defRPr sz="1200">
                <a:solidFill>
                  <a:srgbClr val="000000"/>
                </a:solidFill>
                <a:latin typeface="Times New Roman" pitchFamily="18" charset="0"/>
                <a:cs typeface="Times New Roman" pitchFamily="18" charset="0"/>
              </a:defRPr>
            </a:lvl3pPr>
            <a:lvl4pPr marL="1600200" indent="-228600">
              <a:defRPr sz="1200">
                <a:solidFill>
                  <a:srgbClr val="000000"/>
                </a:solidFill>
                <a:latin typeface="Times New Roman" pitchFamily="18" charset="0"/>
                <a:cs typeface="Times New Roman" pitchFamily="18" charset="0"/>
              </a:defRPr>
            </a:lvl4pPr>
            <a:lvl5pPr marL="2057400" indent="-228600">
              <a:defRPr sz="1200">
                <a:solidFill>
                  <a:srgbClr val="000000"/>
                </a:solidFill>
                <a:latin typeface="Times New Roman" pitchFamily="18" charset="0"/>
                <a:cs typeface="Times New Roman" pitchFamily="18" charset="0"/>
              </a:defRPr>
            </a:lvl5pPr>
            <a:lvl6pPr marL="25146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marL="29718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marL="34290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marL="38862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fld id="{79F8520A-FCDA-47F6-A785-74B222A21A10}" type="slidenum">
              <a:rPr lang="en-US" altLang="pt-BR" sz="1300" smtClean="0"/>
              <a:pPr/>
              <a:t>1</a:t>
            </a:fld>
            <a:endParaRPr lang="en-US" altLang="pt-BR" sz="13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pt-B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1200">
                <a:solidFill>
                  <a:srgbClr val="000000"/>
                </a:solidFill>
                <a:latin typeface="Times New Roman" pitchFamily="18" charset="0"/>
                <a:cs typeface="Times New Roman" pitchFamily="18" charset="0"/>
              </a:defRPr>
            </a:lvl1pPr>
            <a:lvl2pPr marL="742950" indent="-285750">
              <a:defRPr sz="1200">
                <a:solidFill>
                  <a:srgbClr val="000000"/>
                </a:solidFill>
                <a:latin typeface="Times New Roman" pitchFamily="18" charset="0"/>
                <a:cs typeface="Times New Roman" pitchFamily="18" charset="0"/>
              </a:defRPr>
            </a:lvl2pPr>
            <a:lvl3pPr marL="1143000" indent="-228600">
              <a:defRPr sz="1200">
                <a:solidFill>
                  <a:srgbClr val="000000"/>
                </a:solidFill>
                <a:latin typeface="Times New Roman" pitchFamily="18" charset="0"/>
                <a:cs typeface="Times New Roman" pitchFamily="18" charset="0"/>
              </a:defRPr>
            </a:lvl3pPr>
            <a:lvl4pPr marL="1600200" indent="-228600">
              <a:defRPr sz="1200">
                <a:solidFill>
                  <a:srgbClr val="000000"/>
                </a:solidFill>
                <a:latin typeface="Times New Roman" pitchFamily="18" charset="0"/>
                <a:cs typeface="Times New Roman" pitchFamily="18" charset="0"/>
              </a:defRPr>
            </a:lvl4pPr>
            <a:lvl5pPr marL="2057400" indent="-228600">
              <a:defRPr sz="1200">
                <a:solidFill>
                  <a:srgbClr val="000000"/>
                </a:solidFill>
                <a:latin typeface="Times New Roman" pitchFamily="18" charset="0"/>
                <a:cs typeface="Times New Roman" pitchFamily="18" charset="0"/>
              </a:defRPr>
            </a:lvl5pPr>
            <a:lvl6pPr marL="25146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marL="29718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marL="34290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marL="38862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fld id="{A832FB4E-C003-47BF-91A6-3097D92D69D0}" type="slidenum">
              <a:rPr lang="en-US" altLang="pt-BR" sz="1300" smtClean="0"/>
              <a:pPr/>
              <a:t>2</a:t>
            </a:fld>
            <a:endParaRPr lang="en-US" altLang="pt-BR" sz="13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pt-BR"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1200">
                <a:solidFill>
                  <a:srgbClr val="000000"/>
                </a:solidFill>
                <a:latin typeface="Times New Roman" pitchFamily="18" charset="0"/>
                <a:cs typeface="Times New Roman" pitchFamily="18" charset="0"/>
              </a:defRPr>
            </a:lvl1pPr>
            <a:lvl2pPr marL="742950" indent="-285750">
              <a:defRPr sz="1200">
                <a:solidFill>
                  <a:srgbClr val="000000"/>
                </a:solidFill>
                <a:latin typeface="Times New Roman" pitchFamily="18" charset="0"/>
                <a:cs typeface="Times New Roman" pitchFamily="18" charset="0"/>
              </a:defRPr>
            </a:lvl2pPr>
            <a:lvl3pPr marL="1143000" indent="-228600">
              <a:defRPr sz="1200">
                <a:solidFill>
                  <a:srgbClr val="000000"/>
                </a:solidFill>
                <a:latin typeface="Times New Roman" pitchFamily="18" charset="0"/>
                <a:cs typeface="Times New Roman" pitchFamily="18" charset="0"/>
              </a:defRPr>
            </a:lvl3pPr>
            <a:lvl4pPr marL="1600200" indent="-228600">
              <a:defRPr sz="1200">
                <a:solidFill>
                  <a:srgbClr val="000000"/>
                </a:solidFill>
                <a:latin typeface="Times New Roman" pitchFamily="18" charset="0"/>
                <a:cs typeface="Times New Roman" pitchFamily="18" charset="0"/>
              </a:defRPr>
            </a:lvl4pPr>
            <a:lvl5pPr marL="2057400" indent="-228600">
              <a:defRPr sz="1200">
                <a:solidFill>
                  <a:srgbClr val="000000"/>
                </a:solidFill>
                <a:latin typeface="Times New Roman" pitchFamily="18" charset="0"/>
                <a:cs typeface="Times New Roman" pitchFamily="18" charset="0"/>
              </a:defRPr>
            </a:lvl5pPr>
            <a:lvl6pPr marL="25146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marL="29718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marL="34290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marL="38862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fld id="{8E0334EE-F1E8-44EC-9015-C277757B2247}" type="slidenum">
              <a:rPr lang="en-US" altLang="pt-BR" sz="1300" smtClean="0"/>
              <a:pPr/>
              <a:t>3</a:t>
            </a:fld>
            <a:endParaRPr lang="en-US" altLang="pt-BR"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pt-BR"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1200">
                <a:solidFill>
                  <a:srgbClr val="000000"/>
                </a:solidFill>
                <a:latin typeface="Times New Roman" pitchFamily="18" charset="0"/>
                <a:cs typeface="Times New Roman" pitchFamily="18" charset="0"/>
              </a:defRPr>
            </a:lvl1pPr>
            <a:lvl2pPr marL="742950" indent="-285750">
              <a:defRPr sz="1200">
                <a:solidFill>
                  <a:srgbClr val="000000"/>
                </a:solidFill>
                <a:latin typeface="Times New Roman" pitchFamily="18" charset="0"/>
                <a:cs typeface="Times New Roman" pitchFamily="18" charset="0"/>
              </a:defRPr>
            </a:lvl2pPr>
            <a:lvl3pPr marL="1143000" indent="-228600">
              <a:defRPr sz="1200">
                <a:solidFill>
                  <a:srgbClr val="000000"/>
                </a:solidFill>
                <a:latin typeface="Times New Roman" pitchFamily="18" charset="0"/>
                <a:cs typeface="Times New Roman" pitchFamily="18" charset="0"/>
              </a:defRPr>
            </a:lvl3pPr>
            <a:lvl4pPr marL="1600200" indent="-228600">
              <a:defRPr sz="1200">
                <a:solidFill>
                  <a:srgbClr val="000000"/>
                </a:solidFill>
                <a:latin typeface="Times New Roman" pitchFamily="18" charset="0"/>
                <a:cs typeface="Times New Roman" pitchFamily="18" charset="0"/>
              </a:defRPr>
            </a:lvl4pPr>
            <a:lvl5pPr marL="2057400" indent="-228600">
              <a:defRPr sz="1200">
                <a:solidFill>
                  <a:srgbClr val="000000"/>
                </a:solidFill>
                <a:latin typeface="Times New Roman" pitchFamily="18" charset="0"/>
                <a:cs typeface="Times New Roman" pitchFamily="18" charset="0"/>
              </a:defRPr>
            </a:lvl5pPr>
            <a:lvl6pPr marL="25146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marL="29718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marL="34290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marL="38862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fld id="{722851B8-6E3E-48B7-B5FE-54105D73F0C2}" type="slidenum">
              <a:rPr lang="en-US" altLang="pt-BR" sz="1300" smtClean="0"/>
              <a:pPr/>
              <a:t>4</a:t>
            </a:fld>
            <a:endParaRPr lang="en-US" altLang="pt-BR" sz="13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pt-BR"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1200">
                <a:solidFill>
                  <a:srgbClr val="000000"/>
                </a:solidFill>
                <a:latin typeface="Times New Roman" pitchFamily="18" charset="0"/>
                <a:cs typeface="Times New Roman" pitchFamily="18" charset="0"/>
              </a:defRPr>
            </a:lvl1pPr>
            <a:lvl2pPr marL="742950" indent="-285750">
              <a:defRPr sz="1200">
                <a:solidFill>
                  <a:srgbClr val="000000"/>
                </a:solidFill>
                <a:latin typeface="Times New Roman" pitchFamily="18" charset="0"/>
                <a:cs typeface="Times New Roman" pitchFamily="18" charset="0"/>
              </a:defRPr>
            </a:lvl2pPr>
            <a:lvl3pPr marL="1143000" indent="-228600">
              <a:defRPr sz="1200">
                <a:solidFill>
                  <a:srgbClr val="000000"/>
                </a:solidFill>
                <a:latin typeface="Times New Roman" pitchFamily="18" charset="0"/>
                <a:cs typeface="Times New Roman" pitchFamily="18" charset="0"/>
              </a:defRPr>
            </a:lvl3pPr>
            <a:lvl4pPr marL="1600200" indent="-228600">
              <a:defRPr sz="1200">
                <a:solidFill>
                  <a:srgbClr val="000000"/>
                </a:solidFill>
                <a:latin typeface="Times New Roman" pitchFamily="18" charset="0"/>
                <a:cs typeface="Times New Roman" pitchFamily="18" charset="0"/>
              </a:defRPr>
            </a:lvl4pPr>
            <a:lvl5pPr marL="2057400" indent="-228600">
              <a:defRPr sz="1200">
                <a:solidFill>
                  <a:srgbClr val="000000"/>
                </a:solidFill>
                <a:latin typeface="Times New Roman" pitchFamily="18" charset="0"/>
                <a:cs typeface="Times New Roman" pitchFamily="18" charset="0"/>
              </a:defRPr>
            </a:lvl5pPr>
            <a:lvl6pPr marL="25146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marL="29718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marL="34290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marL="38862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fld id="{FD81F963-10B9-4C92-9C7A-A6BFA795AD29}" type="slidenum">
              <a:rPr lang="en-US" altLang="pt-BR" sz="1300" smtClean="0"/>
              <a:pPr/>
              <a:t>5</a:t>
            </a:fld>
            <a:endParaRPr lang="en-US" altLang="pt-BR" sz="13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pt-BR"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1200">
                <a:solidFill>
                  <a:srgbClr val="000000"/>
                </a:solidFill>
                <a:latin typeface="Times New Roman" pitchFamily="18" charset="0"/>
                <a:cs typeface="Times New Roman" pitchFamily="18" charset="0"/>
              </a:defRPr>
            </a:lvl1pPr>
            <a:lvl2pPr marL="742950" indent="-285750">
              <a:defRPr sz="1200">
                <a:solidFill>
                  <a:srgbClr val="000000"/>
                </a:solidFill>
                <a:latin typeface="Times New Roman" pitchFamily="18" charset="0"/>
                <a:cs typeface="Times New Roman" pitchFamily="18" charset="0"/>
              </a:defRPr>
            </a:lvl2pPr>
            <a:lvl3pPr marL="1143000" indent="-228600">
              <a:defRPr sz="1200">
                <a:solidFill>
                  <a:srgbClr val="000000"/>
                </a:solidFill>
                <a:latin typeface="Times New Roman" pitchFamily="18" charset="0"/>
                <a:cs typeface="Times New Roman" pitchFamily="18" charset="0"/>
              </a:defRPr>
            </a:lvl3pPr>
            <a:lvl4pPr marL="1600200" indent="-228600">
              <a:defRPr sz="1200">
                <a:solidFill>
                  <a:srgbClr val="000000"/>
                </a:solidFill>
                <a:latin typeface="Times New Roman" pitchFamily="18" charset="0"/>
                <a:cs typeface="Times New Roman" pitchFamily="18" charset="0"/>
              </a:defRPr>
            </a:lvl4pPr>
            <a:lvl5pPr marL="2057400" indent="-228600">
              <a:defRPr sz="1200">
                <a:solidFill>
                  <a:srgbClr val="000000"/>
                </a:solidFill>
                <a:latin typeface="Times New Roman" pitchFamily="18" charset="0"/>
                <a:cs typeface="Times New Roman" pitchFamily="18" charset="0"/>
              </a:defRPr>
            </a:lvl5pPr>
            <a:lvl6pPr marL="25146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marL="29718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marL="34290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marL="38862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fld id="{8E0334EE-F1E8-44EC-9015-C277757B2247}" type="slidenum">
              <a:rPr lang="en-US" altLang="pt-BR" sz="1300" smtClean="0"/>
              <a:pPr/>
              <a:t>6</a:t>
            </a:fld>
            <a:endParaRPr lang="en-US" altLang="pt-BR"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1200">
                <a:solidFill>
                  <a:srgbClr val="000000"/>
                </a:solidFill>
                <a:latin typeface="Times New Roman" pitchFamily="18" charset="0"/>
                <a:cs typeface="Times New Roman" pitchFamily="18" charset="0"/>
              </a:defRPr>
            </a:lvl1pPr>
            <a:lvl2pPr marL="742950" indent="-285750">
              <a:defRPr sz="1200">
                <a:solidFill>
                  <a:srgbClr val="000000"/>
                </a:solidFill>
                <a:latin typeface="Times New Roman" pitchFamily="18" charset="0"/>
                <a:cs typeface="Times New Roman" pitchFamily="18" charset="0"/>
              </a:defRPr>
            </a:lvl2pPr>
            <a:lvl3pPr marL="1143000" indent="-228600">
              <a:defRPr sz="1200">
                <a:solidFill>
                  <a:srgbClr val="000000"/>
                </a:solidFill>
                <a:latin typeface="Times New Roman" pitchFamily="18" charset="0"/>
                <a:cs typeface="Times New Roman" pitchFamily="18" charset="0"/>
              </a:defRPr>
            </a:lvl3pPr>
            <a:lvl4pPr marL="1600200" indent="-228600">
              <a:defRPr sz="1200">
                <a:solidFill>
                  <a:srgbClr val="000000"/>
                </a:solidFill>
                <a:latin typeface="Times New Roman" pitchFamily="18" charset="0"/>
                <a:cs typeface="Times New Roman" pitchFamily="18" charset="0"/>
              </a:defRPr>
            </a:lvl4pPr>
            <a:lvl5pPr marL="2057400" indent="-228600">
              <a:defRPr sz="1200">
                <a:solidFill>
                  <a:srgbClr val="000000"/>
                </a:solidFill>
                <a:latin typeface="Times New Roman" pitchFamily="18" charset="0"/>
                <a:cs typeface="Times New Roman" pitchFamily="18" charset="0"/>
              </a:defRPr>
            </a:lvl5pPr>
            <a:lvl6pPr marL="25146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marL="29718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marL="34290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marL="38862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fld id="{8E0334EE-F1E8-44EC-9015-C277757B2247}" type="slidenum">
              <a:rPr lang="en-US" altLang="pt-BR" sz="1300" smtClean="0"/>
              <a:pPr/>
              <a:t>7</a:t>
            </a:fld>
            <a:endParaRPr lang="en-US" altLang="pt-BR"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pt-BR"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1200">
                <a:solidFill>
                  <a:srgbClr val="000000"/>
                </a:solidFill>
                <a:latin typeface="Times New Roman" pitchFamily="18" charset="0"/>
                <a:cs typeface="Times New Roman" pitchFamily="18" charset="0"/>
              </a:defRPr>
            </a:lvl1pPr>
            <a:lvl2pPr marL="742950" indent="-285750">
              <a:defRPr sz="1200">
                <a:solidFill>
                  <a:srgbClr val="000000"/>
                </a:solidFill>
                <a:latin typeface="Times New Roman" pitchFamily="18" charset="0"/>
                <a:cs typeface="Times New Roman" pitchFamily="18" charset="0"/>
              </a:defRPr>
            </a:lvl2pPr>
            <a:lvl3pPr marL="1143000" indent="-228600">
              <a:defRPr sz="1200">
                <a:solidFill>
                  <a:srgbClr val="000000"/>
                </a:solidFill>
                <a:latin typeface="Times New Roman" pitchFamily="18" charset="0"/>
                <a:cs typeface="Times New Roman" pitchFamily="18" charset="0"/>
              </a:defRPr>
            </a:lvl3pPr>
            <a:lvl4pPr marL="1600200" indent="-228600">
              <a:defRPr sz="1200">
                <a:solidFill>
                  <a:srgbClr val="000000"/>
                </a:solidFill>
                <a:latin typeface="Times New Roman" pitchFamily="18" charset="0"/>
                <a:cs typeface="Times New Roman" pitchFamily="18" charset="0"/>
              </a:defRPr>
            </a:lvl4pPr>
            <a:lvl5pPr marL="2057400" indent="-228600">
              <a:defRPr sz="1200">
                <a:solidFill>
                  <a:srgbClr val="000000"/>
                </a:solidFill>
                <a:latin typeface="Times New Roman" pitchFamily="18" charset="0"/>
                <a:cs typeface="Times New Roman" pitchFamily="18" charset="0"/>
              </a:defRPr>
            </a:lvl5pPr>
            <a:lvl6pPr marL="25146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marL="29718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marL="34290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marL="38862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fld id="{8E0334EE-F1E8-44EC-9015-C277757B2247}" type="slidenum">
              <a:rPr lang="en-US" altLang="pt-BR" sz="1300" smtClean="0"/>
              <a:pPr/>
              <a:t>8</a:t>
            </a:fld>
            <a:endParaRPr lang="en-US" altLang="pt-BR"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pt-BR" alt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1200">
                <a:solidFill>
                  <a:srgbClr val="000000"/>
                </a:solidFill>
                <a:latin typeface="Times New Roman" pitchFamily="18" charset="0"/>
                <a:cs typeface="Times New Roman" pitchFamily="18" charset="0"/>
              </a:defRPr>
            </a:lvl1pPr>
            <a:lvl2pPr marL="742950" indent="-285750">
              <a:defRPr sz="1200">
                <a:solidFill>
                  <a:srgbClr val="000000"/>
                </a:solidFill>
                <a:latin typeface="Times New Roman" pitchFamily="18" charset="0"/>
                <a:cs typeface="Times New Roman" pitchFamily="18" charset="0"/>
              </a:defRPr>
            </a:lvl2pPr>
            <a:lvl3pPr marL="1143000" indent="-228600">
              <a:defRPr sz="1200">
                <a:solidFill>
                  <a:srgbClr val="000000"/>
                </a:solidFill>
                <a:latin typeface="Times New Roman" pitchFamily="18" charset="0"/>
                <a:cs typeface="Times New Roman" pitchFamily="18" charset="0"/>
              </a:defRPr>
            </a:lvl3pPr>
            <a:lvl4pPr marL="1600200" indent="-228600">
              <a:defRPr sz="1200">
                <a:solidFill>
                  <a:srgbClr val="000000"/>
                </a:solidFill>
                <a:latin typeface="Times New Roman" pitchFamily="18" charset="0"/>
                <a:cs typeface="Times New Roman" pitchFamily="18" charset="0"/>
              </a:defRPr>
            </a:lvl4pPr>
            <a:lvl5pPr marL="2057400" indent="-228600">
              <a:defRPr sz="1200">
                <a:solidFill>
                  <a:srgbClr val="000000"/>
                </a:solidFill>
                <a:latin typeface="Times New Roman" pitchFamily="18" charset="0"/>
                <a:cs typeface="Times New Roman" pitchFamily="18" charset="0"/>
              </a:defRPr>
            </a:lvl5pPr>
            <a:lvl6pPr marL="25146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marL="29718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marL="34290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marL="3886200" indent="-228600"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fld id="{8E0334EE-F1E8-44EC-9015-C277757B2247}" type="slidenum">
              <a:rPr lang="en-US" altLang="pt-BR" sz="1300" smtClean="0"/>
              <a:pPr/>
              <a:t>9</a:t>
            </a:fld>
            <a:endParaRPr lang="en-US" altLang="pt-BR"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pt-BR"/>
              <a:t>Clique para editar o título mestre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a:t>Clique para editar o estilo do subtítulo mestre</a:t>
            </a:r>
            <a:endParaRPr lang="en-US"/>
          </a:p>
        </p:txBody>
      </p:sp>
      <p:sp>
        <p:nvSpPr>
          <p:cNvPr id="4" name="Date Placeholder 29"/>
          <p:cNvSpPr>
            <a:spLocks noGrp="1"/>
          </p:cNvSpPr>
          <p:nvPr>
            <p:ph type="dt" sz="half" idx="10"/>
          </p:nvPr>
        </p:nvSpPr>
        <p:spPr/>
        <p:txBody>
          <a:bodyPr/>
          <a:lstStyle>
            <a:lvl1pPr>
              <a:defRPr/>
            </a:lvl1pPr>
          </a:lstStyle>
          <a:p>
            <a:pPr>
              <a:defRPr/>
            </a:pPr>
            <a:fld id="{CD603AB8-305D-409D-A518-D0E6F0E263B6}" type="datetimeFigureOut">
              <a:rPr lang="pt-BR"/>
              <a:pPr>
                <a:defRPr/>
              </a:pPr>
              <a:t>08/11/2017</a:t>
            </a:fld>
            <a:endParaRPr lang="pt-BR"/>
          </a:p>
        </p:txBody>
      </p:sp>
      <p:sp>
        <p:nvSpPr>
          <p:cNvPr id="5" name="Footer Placeholder 18"/>
          <p:cNvSpPr>
            <a:spLocks noGrp="1"/>
          </p:cNvSpPr>
          <p:nvPr>
            <p:ph type="ftr" sz="quarter" idx="11"/>
          </p:nvPr>
        </p:nvSpPr>
        <p:spPr/>
        <p:txBody>
          <a:bodyPr/>
          <a:lstStyle>
            <a:lvl1pPr>
              <a:defRPr/>
            </a:lvl1pPr>
          </a:lstStyle>
          <a:p>
            <a:pPr>
              <a:defRPr/>
            </a:pPr>
            <a:endParaRPr lang="pt-BR"/>
          </a:p>
        </p:txBody>
      </p:sp>
      <p:sp>
        <p:nvSpPr>
          <p:cNvPr id="6" name="Slide Number Placeholder 26"/>
          <p:cNvSpPr>
            <a:spLocks noGrp="1"/>
          </p:cNvSpPr>
          <p:nvPr>
            <p:ph type="sldNum" sz="quarter" idx="12"/>
          </p:nvPr>
        </p:nvSpPr>
        <p:spPr/>
        <p:txBody>
          <a:bodyPr/>
          <a:lstStyle>
            <a:lvl1pPr>
              <a:defRPr/>
            </a:lvl1pPr>
          </a:lstStyle>
          <a:p>
            <a:pPr>
              <a:defRPr/>
            </a:pPr>
            <a:fld id="{F714ACC7-BF44-411A-92A3-F6EC0E33F0D0}" type="slidenum">
              <a:rPr lang="en-US"/>
              <a:pPr>
                <a:defRPr/>
              </a:pPr>
              <a:t>‹nº›</a:t>
            </a:fld>
            <a:endParaRPr lang="en-US"/>
          </a:p>
        </p:txBody>
      </p:sp>
    </p:spTree>
    <p:extLst>
      <p:ext uri="{BB962C8B-B14F-4D97-AF65-F5344CB8AC3E}">
        <p14:creationId xmlns:p14="http://schemas.microsoft.com/office/powerpoint/2010/main" val="1769792645"/>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9"/>
          <p:cNvSpPr>
            <a:spLocks noGrp="1"/>
          </p:cNvSpPr>
          <p:nvPr>
            <p:ph type="dt" sz="half" idx="10"/>
          </p:nvPr>
        </p:nvSpPr>
        <p:spPr/>
        <p:txBody>
          <a:bodyPr/>
          <a:lstStyle>
            <a:lvl1pPr>
              <a:defRPr/>
            </a:lvl1pPr>
          </a:lstStyle>
          <a:p>
            <a:pPr>
              <a:defRPr/>
            </a:pPr>
            <a:fld id="{A759C8F7-6C1D-4CDA-9B5F-1D4053282258}" type="datetimeFigureOut">
              <a:rPr lang="pt-BR"/>
              <a:pPr>
                <a:defRPr/>
              </a:pPr>
              <a:t>08/11/2017</a:t>
            </a:fld>
            <a:endParaRPr lang="pt-BR"/>
          </a:p>
        </p:txBody>
      </p:sp>
      <p:sp>
        <p:nvSpPr>
          <p:cNvPr id="5" name="Footer Placeholder 21"/>
          <p:cNvSpPr>
            <a:spLocks noGrp="1"/>
          </p:cNvSpPr>
          <p:nvPr>
            <p:ph type="ftr" sz="quarter" idx="11"/>
          </p:nvPr>
        </p:nvSpPr>
        <p:spPr/>
        <p:txBody>
          <a:bodyPr/>
          <a:lstStyle>
            <a:lvl1pPr>
              <a:defRPr/>
            </a:lvl1pPr>
          </a:lstStyle>
          <a:p>
            <a:pPr>
              <a:defRPr/>
            </a:pPr>
            <a:endParaRPr lang="pt-BR"/>
          </a:p>
        </p:txBody>
      </p:sp>
      <p:sp>
        <p:nvSpPr>
          <p:cNvPr id="6" name="Slide Number Placeholder 17"/>
          <p:cNvSpPr>
            <a:spLocks noGrp="1"/>
          </p:cNvSpPr>
          <p:nvPr>
            <p:ph type="sldNum" sz="quarter" idx="12"/>
          </p:nvPr>
        </p:nvSpPr>
        <p:spPr/>
        <p:txBody>
          <a:bodyPr/>
          <a:lstStyle>
            <a:lvl1pPr>
              <a:defRPr/>
            </a:lvl1pPr>
          </a:lstStyle>
          <a:p>
            <a:pPr>
              <a:defRPr/>
            </a:pPr>
            <a:fld id="{B3700A7A-468B-45B0-A4E3-3FDD76565239}" type="slidenum">
              <a:rPr lang="en-US"/>
              <a:pPr>
                <a:defRPr/>
              </a:pPr>
              <a:t>‹nº›</a:t>
            </a:fld>
            <a:endParaRPr lang="en-US"/>
          </a:p>
        </p:txBody>
      </p:sp>
    </p:spTree>
    <p:extLst>
      <p:ext uri="{BB962C8B-B14F-4D97-AF65-F5344CB8AC3E}">
        <p14:creationId xmlns:p14="http://schemas.microsoft.com/office/powerpoint/2010/main" val="272882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9"/>
          <p:cNvSpPr>
            <a:spLocks noGrp="1"/>
          </p:cNvSpPr>
          <p:nvPr>
            <p:ph type="dt" sz="half" idx="10"/>
          </p:nvPr>
        </p:nvSpPr>
        <p:spPr/>
        <p:txBody>
          <a:bodyPr/>
          <a:lstStyle>
            <a:lvl1pPr>
              <a:defRPr/>
            </a:lvl1pPr>
          </a:lstStyle>
          <a:p>
            <a:pPr>
              <a:defRPr/>
            </a:pPr>
            <a:fld id="{945022A8-1198-4C00-A15A-31ECBBA9E13C}" type="datetimeFigureOut">
              <a:rPr lang="pt-BR"/>
              <a:pPr>
                <a:defRPr/>
              </a:pPr>
              <a:t>08/11/2017</a:t>
            </a:fld>
            <a:endParaRPr lang="pt-BR"/>
          </a:p>
        </p:txBody>
      </p:sp>
      <p:sp>
        <p:nvSpPr>
          <p:cNvPr id="5" name="Footer Placeholder 21"/>
          <p:cNvSpPr>
            <a:spLocks noGrp="1"/>
          </p:cNvSpPr>
          <p:nvPr>
            <p:ph type="ftr" sz="quarter" idx="11"/>
          </p:nvPr>
        </p:nvSpPr>
        <p:spPr/>
        <p:txBody>
          <a:bodyPr/>
          <a:lstStyle>
            <a:lvl1pPr>
              <a:defRPr/>
            </a:lvl1pPr>
          </a:lstStyle>
          <a:p>
            <a:pPr>
              <a:defRPr/>
            </a:pPr>
            <a:endParaRPr lang="pt-BR"/>
          </a:p>
        </p:txBody>
      </p:sp>
      <p:sp>
        <p:nvSpPr>
          <p:cNvPr id="6" name="Slide Number Placeholder 17"/>
          <p:cNvSpPr>
            <a:spLocks noGrp="1"/>
          </p:cNvSpPr>
          <p:nvPr>
            <p:ph type="sldNum" sz="quarter" idx="12"/>
          </p:nvPr>
        </p:nvSpPr>
        <p:spPr/>
        <p:txBody>
          <a:bodyPr/>
          <a:lstStyle>
            <a:lvl1pPr>
              <a:defRPr/>
            </a:lvl1pPr>
          </a:lstStyle>
          <a:p>
            <a:pPr>
              <a:defRPr/>
            </a:pPr>
            <a:fld id="{2EA1A9C1-001B-434A-904A-27702F6C5A8B}" type="slidenum">
              <a:rPr lang="en-US"/>
              <a:pPr>
                <a:defRPr/>
              </a:pPr>
              <a:t>‹nº›</a:t>
            </a:fld>
            <a:endParaRPr lang="en-US"/>
          </a:p>
        </p:txBody>
      </p:sp>
    </p:spTree>
    <p:extLst>
      <p:ext uri="{BB962C8B-B14F-4D97-AF65-F5344CB8AC3E}">
        <p14:creationId xmlns:p14="http://schemas.microsoft.com/office/powerpoint/2010/main" val="238728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9"/>
          <p:cNvSpPr>
            <a:spLocks noGrp="1"/>
          </p:cNvSpPr>
          <p:nvPr>
            <p:ph type="dt" sz="half" idx="10"/>
          </p:nvPr>
        </p:nvSpPr>
        <p:spPr/>
        <p:txBody>
          <a:bodyPr/>
          <a:lstStyle>
            <a:lvl1pPr>
              <a:defRPr/>
            </a:lvl1pPr>
          </a:lstStyle>
          <a:p>
            <a:pPr>
              <a:defRPr/>
            </a:pPr>
            <a:fld id="{F9662B40-69CB-4730-BACE-B2A3316CCEE1}" type="datetimeFigureOut">
              <a:rPr lang="pt-BR"/>
              <a:pPr>
                <a:defRPr/>
              </a:pPr>
              <a:t>08/11/2017</a:t>
            </a:fld>
            <a:endParaRPr lang="pt-BR"/>
          </a:p>
        </p:txBody>
      </p:sp>
      <p:sp>
        <p:nvSpPr>
          <p:cNvPr id="5" name="Footer Placeholder 21"/>
          <p:cNvSpPr>
            <a:spLocks noGrp="1"/>
          </p:cNvSpPr>
          <p:nvPr>
            <p:ph type="ftr" sz="quarter" idx="11"/>
          </p:nvPr>
        </p:nvSpPr>
        <p:spPr/>
        <p:txBody>
          <a:bodyPr/>
          <a:lstStyle>
            <a:lvl1pPr>
              <a:defRPr/>
            </a:lvl1pPr>
          </a:lstStyle>
          <a:p>
            <a:pPr>
              <a:defRPr/>
            </a:pPr>
            <a:endParaRPr lang="pt-BR"/>
          </a:p>
        </p:txBody>
      </p:sp>
      <p:sp>
        <p:nvSpPr>
          <p:cNvPr id="6" name="Slide Number Placeholder 17"/>
          <p:cNvSpPr>
            <a:spLocks noGrp="1"/>
          </p:cNvSpPr>
          <p:nvPr>
            <p:ph type="sldNum" sz="quarter" idx="12"/>
          </p:nvPr>
        </p:nvSpPr>
        <p:spPr/>
        <p:txBody>
          <a:bodyPr/>
          <a:lstStyle>
            <a:lvl1pPr>
              <a:defRPr/>
            </a:lvl1pPr>
          </a:lstStyle>
          <a:p>
            <a:pPr>
              <a:defRPr/>
            </a:pPr>
            <a:fld id="{47569895-E373-4E71-AD52-9F14470DF7A7}" type="slidenum">
              <a:rPr lang="en-US"/>
              <a:pPr>
                <a:defRPr/>
              </a:pPr>
              <a:t>‹nº›</a:t>
            </a:fld>
            <a:endParaRPr lang="en-US"/>
          </a:p>
        </p:txBody>
      </p:sp>
    </p:spTree>
    <p:extLst>
      <p:ext uri="{BB962C8B-B14F-4D97-AF65-F5344CB8AC3E}">
        <p14:creationId xmlns:p14="http://schemas.microsoft.com/office/powerpoint/2010/main" val="375127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pt-BR"/>
              <a:t>Clique para editar o título mestre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a:t>Clique para editar o texto mestre</a:t>
            </a:r>
          </a:p>
        </p:txBody>
      </p:sp>
      <p:sp>
        <p:nvSpPr>
          <p:cNvPr id="4" name="Date Placeholder 3"/>
          <p:cNvSpPr>
            <a:spLocks noGrp="1"/>
          </p:cNvSpPr>
          <p:nvPr>
            <p:ph type="dt" sz="half" idx="10"/>
          </p:nvPr>
        </p:nvSpPr>
        <p:spPr/>
        <p:txBody>
          <a:bodyPr/>
          <a:lstStyle>
            <a:lvl1pPr>
              <a:defRPr/>
            </a:lvl1pPr>
          </a:lstStyle>
          <a:p>
            <a:pPr>
              <a:defRPr/>
            </a:pPr>
            <a:fld id="{A4DEF356-7DE0-4DF8-A58D-866FEF6563AB}" type="datetimeFigureOut">
              <a:rPr lang="pt-BR"/>
              <a:pPr>
                <a:defRPr/>
              </a:pPr>
              <a:t>08/11/2017</a:t>
            </a:fld>
            <a:endParaRPr lang="pt-BR"/>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Slide Number Placeholder 5"/>
          <p:cNvSpPr>
            <a:spLocks noGrp="1"/>
          </p:cNvSpPr>
          <p:nvPr>
            <p:ph type="sldNum" sz="quarter" idx="12"/>
          </p:nvPr>
        </p:nvSpPr>
        <p:spPr/>
        <p:txBody>
          <a:bodyPr/>
          <a:lstStyle>
            <a:lvl1pPr>
              <a:defRPr/>
            </a:lvl1pPr>
          </a:lstStyle>
          <a:p>
            <a:pPr>
              <a:defRPr/>
            </a:pPr>
            <a:fld id="{47D74ADC-83FE-4075-B60C-278DF681CCB9}" type="slidenum">
              <a:rPr lang="en-US"/>
              <a:pPr>
                <a:defRPr/>
              </a:pPr>
              <a:t>‹nº›</a:t>
            </a:fld>
            <a:endParaRPr lang="en-US"/>
          </a:p>
        </p:txBody>
      </p:sp>
    </p:spTree>
    <p:extLst>
      <p:ext uri="{BB962C8B-B14F-4D97-AF65-F5344CB8AC3E}">
        <p14:creationId xmlns:p14="http://schemas.microsoft.com/office/powerpoint/2010/main" val="12583588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pt-BR"/>
              <a:t>Clique para editar o título mestre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9"/>
          <p:cNvSpPr>
            <a:spLocks noGrp="1"/>
          </p:cNvSpPr>
          <p:nvPr>
            <p:ph type="dt" sz="half" idx="10"/>
          </p:nvPr>
        </p:nvSpPr>
        <p:spPr/>
        <p:txBody>
          <a:bodyPr/>
          <a:lstStyle>
            <a:lvl1pPr>
              <a:defRPr/>
            </a:lvl1pPr>
          </a:lstStyle>
          <a:p>
            <a:pPr>
              <a:defRPr/>
            </a:pPr>
            <a:fld id="{445DFA93-CFFC-40E6-A8D4-948FC4585EDB}" type="datetimeFigureOut">
              <a:rPr lang="pt-BR"/>
              <a:pPr>
                <a:defRPr/>
              </a:pPr>
              <a:t>08/11/2017</a:t>
            </a:fld>
            <a:endParaRPr lang="pt-BR"/>
          </a:p>
        </p:txBody>
      </p:sp>
      <p:sp>
        <p:nvSpPr>
          <p:cNvPr id="6" name="Footer Placeholder 21"/>
          <p:cNvSpPr>
            <a:spLocks noGrp="1"/>
          </p:cNvSpPr>
          <p:nvPr>
            <p:ph type="ftr" sz="quarter" idx="11"/>
          </p:nvPr>
        </p:nvSpPr>
        <p:spPr/>
        <p:txBody>
          <a:bodyPr/>
          <a:lstStyle>
            <a:lvl1pPr>
              <a:defRPr/>
            </a:lvl1pPr>
          </a:lstStyle>
          <a:p>
            <a:pPr>
              <a:defRPr/>
            </a:pPr>
            <a:endParaRPr lang="pt-BR"/>
          </a:p>
        </p:txBody>
      </p:sp>
      <p:sp>
        <p:nvSpPr>
          <p:cNvPr id="7" name="Slide Number Placeholder 17"/>
          <p:cNvSpPr>
            <a:spLocks noGrp="1"/>
          </p:cNvSpPr>
          <p:nvPr>
            <p:ph type="sldNum" sz="quarter" idx="12"/>
          </p:nvPr>
        </p:nvSpPr>
        <p:spPr/>
        <p:txBody>
          <a:bodyPr/>
          <a:lstStyle>
            <a:lvl1pPr>
              <a:defRPr/>
            </a:lvl1pPr>
          </a:lstStyle>
          <a:p>
            <a:pPr>
              <a:defRPr/>
            </a:pPr>
            <a:fld id="{AB33DC1F-7D33-47C2-AAF0-B79D8FC4CD50}" type="slidenum">
              <a:rPr lang="en-US"/>
              <a:pPr>
                <a:defRPr/>
              </a:pPr>
              <a:t>‹nº›</a:t>
            </a:fld>
            <a:endParaRPr lang="en-US"/>
          </a:p>
        </p:txBody>
      </p:sp>
    </p:spTree>
    <p:extLst>
      <p:ext uri="{BB962C8B-B14F-4D97-AF65-F5344CB8AC3E}">
        <p14:creationId xmlns:p14="http://schemas.microsoft.com/office/powerpoint/2010/main" val="181634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pt-BR"/>
              <a:t>Clique para editar o texto mestre</a:t>
            </a:r>
          </a:p>
        </p:txBody>
      </p:sp>
      <p:sp>
        <p:nvSpPr>
          <p:cNvPr id="4" name="Text Placeholder 3"/>
          <p:cNvSpPr>
            <a:spLocks noGrp="1"/>
          </p:cNvSpPr>
          <p:nvPr>
            <p:ph type="body" sz="half" idx="3"/>
          </p:nvPr>
        </p:nvSpPr>
        <p:spPr>
          <a:xfrm>
            <a:off x="4645027" y="1859761"/>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pt-BR"/>
              <a:t>Clique para editar o texto mestre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Content Placeholder 5"/>
          <p:cNvSpPr>
            <a:spLocks noGrp="1"/>
          </p:cNvSpPr>
          <p:nvPr>
            <p:ph sz="quarter" idx="4"/>
          </p:nvPr>
        </p:nvSpPr>
        <p:spPr>
          <a:xfrm>
            <a:off x="4645027" y="2514600"/>
            <a:ext cx="4041775" cy="3845720"/>
          </a:xfrm>
        </p:spPr>
        <p:txBody>
          <a:bodyPr tIns="0"/>
          <a:lstStyle>
            <a:lvl1pPr>
              <a:defRPr sz="2200"/>
            </a:lvl1pPr>
            <a:lvl2pPr>
              <a:defRPr sz="2000"/>
            </a:lvl2pPr>
            <a:lvl3pPr>
              <a:defRPr sz="1800"/>
            </a:lvl3pPr>
            <a:lvl4pPr>
              <a:defRPr sz="1600"/>
            </a:lvl4pPr>
            <a:lvl5pPr>
              <a:defRPr sz="1600"/>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9"/>
          <p:cNvSpPr>
            <a:spLocks noGrp="1"/>
          </p:cNvSpPr>
          <p:nvPr>
            <p:ph type="dt" sz="half" idx="10"/>
          </p:nvPr>
        </p:nvSpPr>
        <p:spPr/>
        <p:txBody>
          <a:bodyPr/>
          <a:lstStyle>
            <a:lvl1pPr>
              <a:defRPr/>
            </a:lvl1pPr>
          </a:lstStyle>
          <a:p>
            <a:pPr>
              <a:defRPr/>
            </a:pPr>
            <a:fld id="{484000D0-9856-4BCF-A53F-902387EC9A71}" type="datetimeFigureOut">
              <a:rPr lang="pt-BR"/>
              <a:pPr>
                <a:defRPr/>
              </a:pPr>
              <a:t>08/11/2017</a:t>
            </a:fld>
            <a:endParaRPr lang="pt-BR"/>
          </a:p>
        </p:txBody>
      </p:sp>
      <p:sp>
        <p:nvSpPr>
          <p:cNvPr id="8" name="Footer Placeholder 21"/>
          <p:cNvSpPr>
            <a:spLocks noGrp="1"/>
          </p:cNvSpPr>
          <p:nvPr>
            <p:ph type="ftr" sz="quarter" idx="11"/>
          </p:nvPr>
        </p:nvSpPr>
        <p:spPr/>
        <p:txBody>
          <a:bodyPr/>
          <a:lstStyle>
            <a:lvl1pPr>
              <a:defRPr/>
            </a:lvl1pPr>
          </a:lstStyle>
          <a:p>
            <a:pPr>
              <a:defRPr/>
            </a:pPr>
            <a:endParaRPr lang="pt-BR"/>
          </a:p>
        </p:txBody>
      </p:sp>
      <p:sp>
        <p:nvSpPr>
          <p:cNvPr id="9" name="Slide Number Placeholder 17"/>
          <p:cNvSpPr>
            <a:spLocks noGrp="1"/>
          </p:cNvSpPr>
          <p:nvPr>
            <p:ph type="sldNum" sz="quarter" idx="12"/>
          </p:nvPr>
        </p:nvSpPr>
        <p:spPr/>
        <p:txBody>
          <a:bodyPr/>
          <a:lstStyle>
            <a:lvl1pPr>
              <a:defRPr/>
            </a:lvl1pPr>
          </a:lstStyle>
          <a:p>
            <a:pPr>
              <a:defRPr/>
            </a:pPr>
            <a:fld id="{95D5E1AD-885A-438A-A012-34F7DBF628A1}" type="slidenum">
              <a:rPr lang="en-US"/>
              <a:pPr>
                <a:defRPr/>
              </a:pPr>
              <a:t>‹nº›</a:t>
            </a:fld>
            <a:endParaRPr lang="en-US"/>
          </a:p>
        </p:txBody>
      </p:sp>
    </p:spTree>
    <p:extLst>
      <p:ext uri="{BB962C8B-B14F-4D97-AF65-F5344CB8AC3E}">
        <p14:creationId xmlns:p14="http://schemas.microsoft.com/office/powerpoint/2010/main" val="305145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pt-BR"/>
              <a:t>Clique para editar o título mestre</a:t>
            </a:r>
            <a:endParaRPr lang="en-US"/>
          </a:p>
        </p:txBody>
      </p:sp>
      <p:sp>
        <p:nvSpPr>
          <p:cNvPr id="3" name="Date Placeholder 9"/>
          <p:cNvSpPr>
            <a:spLocks noGrp="1"/>
          </p:cNvSpPr>
          <p:nvPr>
            <p:ph type="dt" sz="half" idx="10"/>
          </p:nvPr>
        </p:nvSpPr>
        <p:spPr/>
        <p:txBody>
          <a:bodyPr/>
          <a:lstStyle>
            <a:lvl1pPr>
              <a:defRPr/>
            </a:lvl1pPr>
          </a:lstStyle>
          <a:p>
            <a:pPr>
              <a:defRPr/>
            </a:pPr>
            <a:fld id="{E000193C-C56B-4713-AC1B-C9A3CC675A85}" type="datetimeFigureOut">
              <a:rPr lang="pt-BR"/>
              <a:pPr>
                <a:defRPr/>
              </a:pPr>
              <a:t>08/11/2017</a:t>
            </a:fld>
            <a:endParaRPr lang="pt-BR"/>
          </a:p>
        </p:txBody>
      </p:sp>
      <p:sp>
        <p:nvSpPr>
          <p:cNvPr id="4" name="Footer Placeholder 21"/>
          <p:cNvSpPr>
            <a:spLocks noGrp="1"/>
          </p:cNvSpPr>
          <p:nvPr>
            <p:ph type="ftr" sz="quarter" idx="11"/>
          </p:nvPr>
        </p:nvSpPr>
        <p:spPr/>
        <p:txBody>
          <a:bodyPr/>
          <a:lstStyle>
            <a:lvl1pPr>
              <a:defRPr/>
            </a:lvl1pPr>
          </a:lstStyle>
          <a:p>
            <a:pPr>
              <a:defRPr/>
            </a:pPr>
            <a:endParaRPr lang="pt-BR"/>
          </a:p>
        </p:txBody>
      </p:sp>
      <p:sp>
        <p:nvSpPr>
          <p:cNvPr id="5" name="Slide Number Placeholder 17"/>
          <p:cNvSpPr>
            <a:spLocks noGrp="1"/>
          </p:cNvSpPr>
          <p:nvPr>
            <p:ph type="sldNum" sz="quarter" idx="12"/>
          </p:nvPr>
        </p:nvSpPr>
        <p:spPr/>
        <p:txBody>
          <a:bodyPr/>
          <a:lstStyle>
            <a:lvl1pPr>
              <a:defRPr/>
            </a:lvl1pPr>
          </a:lstStyle>
          <a:p>
            <a:pPr>
              <a:defRPr/>
            </a:pPr>
            <a:fld id="{7B63CC71-64F8-40C7-8264-8722FFF50FB4}" type="slidenum">
              <a:rPr lang="en-US"/>
              <a:pPr>
                <a:defRPr/>
              </a:pPr>
              <a:t>‹nº›</a:t>
            </a:fld>
            <a:endParaRPr lang="en-US"/>
          </a:p>
        </p:txBody>
      </p:sp>
    </p:spTree>
    <p:extLst>
      <p:ext uri="{BB962C8B-B14F-4D97-AF65-F5344CB8AC3E}">
        <p14:creationId xmlns:p14="http://schemas.microsoft.com/office/powerpoint/2010/main" val="41794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FBC5E8F-4BEC-444B-9887-125AEFD135CD}" type="datetimeFigureOut">
              <a:rPr lang="pt-BR"/>
              <a:pPr>
                <a:defRPr/>
              </a:pPr>
              <a:t>08/11/2017</a:t>
            </a:fld>
            <a:endParaRPr lang="pt-BR"/>
          </a:p>
        </p:txBody>
      </p:sp>
      <p:sp>
        <p:nvSpPr>
          <p:cNvPr id="3" name="Footer Placeholder 21"/>
          <p:cNvSpPr>
            <a:spLocks noGrp="1"/>
          </p:cNvSpPr>
          <p:nvPr>
            <p:ph type="ftr" sz="quarter" idx="11"/>
          </p:nvPr>
        </p:nvSpPr>
        <p:spPr/>
        <p:txBody>
          <a:bodyPr/>
          <a:lstStyle>
            <a:lvl1pPr>
              <a:defRPr/>
            </a:lvl1pPr>
          </a:lstStyle>
          <a:p>
            <a:pPr>
              <a:defRPr/>
            </a:pPr>
            <a:endParaRPr lang="pt-BR"/>
          </a:p>
        </p:txBody>
      </p:sp>
      <p:sp>
        <p:nvSpPr>
          <p:cNvPr id="4" name="Slide Number Placeholder 17"/>
          <p:cNvSpPr>
            <a:spLocks noGrp="1"/>
          </p:cNvSpPr>
          <p:nvPr>
            <p:ph type="sldNum" sz="quarter" idx="12"/>
          </p:nvPr>
        </p:nvSpPr>
        <p:spPr/>
        <p:txBody>
          <a:bodyPr/>
          <a:lstStyle>
            <a:lvl1pPr>
              <a:defRPr/>
            </a:lvl1pPr>
          </a:lstStyle>
          <a:p>
            <a:pPr>
              <a:defRPr/>
            </a:pPr>
            <a:fld id="{6CE9C5BC-0396-4319-8D14-9D7C071EF029}" type="slidenum">
              <a:rPr lang="en-US"/>
              <a:pPr>
                <a:defRPr/>
              </a:pPr>
              <a:t>‹nº›</a:t>
            </a:fld>
            <a:endParaRPr lang="en-US"/>
          </a:p>
        </p:txBody>
      </p:sp>
    </p:spTree>
    <p:extLst>
      <p:ext uri="{BB962C8B-B14F-4D97-AF65-F5344CB8AC3E}">
        <p14:creationId xmlns:p14="http://schemas.microsoft.com/office/powerpoint/2010/main" val="238743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pt-BR"/>
              <a:t>Clique para editar o título mestre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pt-BR"/>
              <a:t>Clique para editar o texto mestre</a:t>
            </a:r>
          </a:p>
        </p:txBody>
      </p:sp>
      <p:sp>
        <p:nvSpPr>
          <p:cNvPr id="4" name="Content Placeholder 3"/>
          <p:cNvSpPr>
            <a:spLocks noGrp="1"/>
          </p:cNvSpPr>
          <p:nvPr>
            <p:ph sz="half" idx="1"/>
          </p:nvPr>
        </p:nvSpPr>
        <p:spPr>
          <a:xfrm>
            <a:off x="3575051" y="1676400"/>
            <a:ext cx="5111750" cy="4572000"/>
          </a:xfrm>
        </p:spPr>
        <p:txBody>
          <a:bodyPr tIns="0"/>
          <a:lstStyle>
            <a:lvl1pPr>
              <a:defRPr sz="2800"/>
            </a:lvl1pPr>
            <a:lvl2pPr>
              <a:defRPr sz="2600"/>
            </a:lvl2pPr>
            <a:lvl3pPr>
              <a:defRPr sz="2400"/>
            </a:lvl3pPr>
            <a:lvl4pPr>
              <a:defRPr sz="2000"/>
            </a:lvl4pPr>
            <a:lvl5pPr>
              <a:defRPr sz="1800"/>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9"/>
          <p:cNvSpPr>
            <a:spLocks noGrp="1"/>
          </p:cNvSpPr>
          <p:nvPr>
            <p:ph type="dt" sz="half" idx="10"/>
          </p:nvPr>
        </p:nvSpPr>
        <p:spPr/>
        <p:txBody>
          <a:bodyPr/>
          <a:lstStyle>
            <a:lvl1pPr>
              <a:defRPr/>
            </a:lvl1pPr>
          </a:lstStyle>
          <a:p>
            <a:pPr>
              <a:defRPr/>
            </a:pPr>
            <a:fld id="{3C011F57-AA71-4A5F-A608-988E20AD079C}" type="datetimeFigureOut">
              <a:rPr lang="pt-BR"/>
              <a:pPr>
                <a:defRPr/>
              </a:pPr>
              <a:t>08/11/2017</a:t>
            </a:fld>
            <a:endParaRPr lang="pt-BR"/>
          </a:p>
        </p:txBody>
      </p:sp>
      <p:sp>
        <p:nvSpPr>
          <p:cNvPr id="6" name="Footer Placeholder 21"/>
          <p:cNvSpPr>
            <a:spLocks noGrp="1"/>
          </p:cNvSpPr>
          <p:nvPr>
            <p:ph type="ftr" sz="quarter" idx="11"/>
          </p:nvPr>
        </p:nvSpPr>
        <p:spPr/>
        <p:txBody>
          <a:bodyPr/>
          <a:lstStyle>
            <a:lvl1pPr>
              <a:defRPr/>
            </a:lvl1pPr>
          </a:lstStyle>
          <a:p>
            <a:pPr>
              <a:defRPr/>
            </a:pPr>
            <a:endParaRPr lang="pt-BR"/>
          </a:p>
        </p:txBody>
      </p:sp>
      <p:sp>
        <p:nvSpPr>
          <p:cNvPr id="7" name="Slide Number Placeholder 17"/>
          <p:cNvSpPr>
            <a:spLocks noGrp="1"/>
          </p:cNvSpPr>
          <p:nvPr>
            <p:ph type="sldNum" sz="quarter" idx="12"/>
          </p:nvPr>
        </p:nvSpPr>
        <p:spPr/>
        <p:txBody>
          <a:bodyPr/>
          <a:lstStyle>
            <a:lvl1pPr>
              <a:defRPr/>
            </a:lvl1pPr>
          </a:lstStyle>
          <a:p>
            <a:pPr>
              <a:defRPr/>
            </a:pPr>
            <a:fld id="{0445A2CA-6611-4607-A5A5-4FAF028B9F5A}" type="slidenum">
              <a:rPr lang="en-US"/>
              <a:pPr>
                <a:defRPr/>
              </a:pPr>
              <a:t>‹nº›</a:t>
            </a:fld>
            <a:endParaRPr lang="en-US"/>
          </a:p>
        </p:txBody>
      </p:sp>
    </p:spTree>
    <p:extLst>
      <p:ext uri="{BB962C8B-B14F-4D97-AF65-F5344CB8AC3E}">
        <p14:creationId xmlns:p14="http://schemas.microsoft.com/office/powerpoint/2010/main" val="233312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solidFill>
                <a:schemeClr val="tx1"/>
              </a:solidFill>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solidFill>
                <a:schemeClr val="tx1"/>
              </a:solidFill>
              <a:latin typeface="+mn-lt"/>
              <a:cs typeface="+mn-cs"/>
            </a:endParaRPr>
          </a:p>
        </p:txBody>
      </p:sp>
      <p:sp>
        <p:nvSpPr>
          <p:cNvPr id="2" name="Title 1"/>
          <p:cNvSpPr>
            <a:spLocks noGrp="1"/>
          </p:cNvSpPr>
          <p:nvPr>
            <p:ph type="title"/>
          </p:nvPr>
        </p:nvSpPr>
        <p:spPr>
          <a:xfrm>
            <a:off x="609600" y="1176999"/>
            <a:ext cx="2212848" cy="1582621"/>
          </a:xfrm>
        </p:spPr>
        <p:txBody>
          <a:bodyPr lIns="45720" rIns="45720" bIns="45720"/>
          <a:lstStyle>
            <a:lvl1pPr algn="l">
              <a:buNone/>
              <a:defRPr sz="2000" b="1">
                <a:solidFill>
                  <a:schemeClr val="tx2"/>
                </a:solidFill>
              </a:defRPr>
            </a:lvl1pPr>
          </a:lstStyle>
          <a:p>
            <a:r>
              <a:rPr lang="pt-BR"/>
              <a:t>Clique para editar o título mestre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pt-BR"/>
              <a:t>Clique para editar o texto mestre</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pt-BR" noProof="0"/>
              <a:t>Clique no ícone para adicionar uma imagem</a:t>
            </a:r>
            <a:endParaRPr lang="en-US" noProof="0" dirty="0"/>
          </a:p>
        </p:txBody>
      </p:sp>
      <p:sp>
        <p:nvSpPr>
          <p:cNvPr id="9" name="Date Placeholder 4"/>
          <p:cNvSpPr>
            <a:spLocks noGrp="1"/>
          </p:cNvSpPr>
          <p:nvPr>
            <p:ph type="dt" sz="half" idx="10"/>
          </p:nvPr>
        </p:nvSpPr>
        <p:spPr/>
        <p:txBody>
          <a:bodyPr/>
          <a:lstStyle>
            <a:lvl1pPr>
              <a:defRPr/>
            </a:lvl1pPr>
          </a:lstStyle>
          <a:p>
            <a:pPr>
              <a:defRPr/>
            </a:pPr>
            <a:fld id="{6532C07F-121A-425E-9A83-336C62283F14}" type="datetimeFigureOut">
              <a:rPr lang="pt-BR"/>
              <a:pPr>
                <a:defRPr/>
              </a:pPr>
              <a:t>08/11/2017</a:t>
            </a:fld>
            <a:endParaRPr lang="pt-BR"/>
          </a:p>
        </p:txBody>
      </p:sp>
      <p:sp>
        <p:nvSpPr>
          <p:cNvPr id="10" name="Footer Placeholder 5"/>
          <p:cNvSpPr>
            <a:spLocks noGrp="1"/>
          </p:cNvSpPr>
          <p:nvPr>
            <p:ph type="ftr" sz="quarter" idx="11"/>
          </p:nvPr>
        </p:nvSpPr>
        <p:spPr/>
        <p:txBody>
          <a:bodyPr/>
          <a:lstStyle>
            <a:lvl1pPr>
              <a:defRPr/>
            </a:lvl1pPr>
          </a:lstStyle>
          <a:p>
            <a:pPr>
              <a:defRPr/>
            </a:pPr>
            <a:endParaRPr lang="pt-B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191AA636-9ED1-40E7-A613-1108D2938BCB}" type="slidenum">
              <a:rPr lang="en-US"/>
              <a:pPr>
                <a:defRPr/>
              </a:pPr>
              <a:t>‹nº›</a:t>
            </a:fld>
            <a:endParaRPr lang="en-US"/>
          </a:p>
        </p:txBody>
      </p:sp>
    </p:spTree>
    <p:extLst>
      <p:ext uri="{BB962C8B-B14F-4D97-AF65-F5344CB8AC3E}">
        <p14:creationId xmlns:p14="http://schemas.microsoft.com/office/powerpoint/2010/main" val="46090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solidFill>
                <a:schemeClr val="tx1"/>
              </a:solidFill>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solidFill>
                <a:schemeClr val="tx1"/>
              </a:solidFill>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pt-BR" altLang="pt-BR"/>
              <a:t>Clique para editar o título mestre</a:t>
            </a:r>
            <a:endParaRPr lang="en-US" altLang="pt-B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2F51E5E1-67C6-4603-9FCB-2CEE8042332F}" type="datetimeFigureOut">
              <a:rPr lang="pt-BR"/>
              <a:pPr>
                <a:defRPr/>
              </a:pPr>
              <a:t>08/11/2017</a:t>
            </a:fld>
            <a:endParaRPr lang="pt-B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pt-B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C02F523-3FE4-4B59-9A76-8428F10E8470}" type="slidenum">
              <a:rPr lang="en-US"/>
              <a:pPr>
                <a:defRPr/>
              </a:pPr>
              <a:t>‹nº›</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980" r:id="rId1"/>
    <p:sldLayoutId id="2147483972" r:id="rId2"/>
    <p:sldLayoutId id="2147483981" r:id="rId3"/>
    <p:sldLayoutId id="2147483973" r:id="rId4"/>
    <p:sldLayoutId id="2147483974" r:id="rId5"/>
    <p:sldLayoutId id="2147483975" r:id="rId6"/>
    <p:sldLayoutId id="2147483976" r:id="rId7"/>
    <p:sldLayoutId id="2147483977" r:id="rId8"/>
    <p:sldLayoutId id="2147483982" r:id="rId9"/>
    <p:sldLayoutId id="2147483978" r:id="rId10"/>
    <p:sldLayoutId id="2147483979"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611562" y="2492896"/>
            <a:ext cx="7920880" cy="2520280"/>
          </a:xfrm>
          <a:ln>
            <a:miter lim="800000"/>
            <a:headEnd/>
            <a:tailEnd/>
          </a:ln>
          <a:extLst/>
        </p:spPr>
        <p:txBody>
          <a:bodyPr/>
          <a:lstStyle/>
          <a:p>
            <a:pPr algn="ctr" eaLnBrk="1" fontAlgn="auto" hangingPunct="1">
              <a:spcAft>
                <a:spcPts val="0"/>
              </a:spcAft>
              <a:defRPr/>
            </a:pPr>
            <a:r>
              <a:rPr lang="en-US" sz="4400" b="1" dirty="0" err="1">
                <a:solidFill>
                  <a:srgbClr val="0070C0"/>
                </a:solidFill>
                <a:latin typeface="Times New Roman" pitchFamily="18" charset="0"/>
              </a:rPr>
              <a:t>Linguagem</a:t>
            </a:r>
            <a:r>
              <a:rPr lang="en-US" sz="4400" b="1" dirty="0">
                <a:solidFill>
                  <a:srgbClr val="0070C0"/>
                </a:solidFill>
                <a:latin typeface="Times New Roman" pitchFamily="18" charset="0"/>
              </a:rPr>
              <a:t> de </a:t>
            </a:r>
            <a:r>
              <a:rPr lang="en-US" sz="4400" b="1" dirty="0" err="1">
                <a:solidFill>
                  <a:srgbClr val="0070C0"/>
                </a:solidFill>
                <a:latin typeface="Times New Roman" pitchFamily="18" charset="0"/>
              </a:rPr>
              <a:t>Programação</a:t>
            </a:r>
            <a:r>
              <a:rPr lang="en-US" sz="4400" b="1" dirty="0">
                <a:solidFill>
                  <a:srgbClr val="0070C0"/>
                </a:solidFill>
                <a:latin typeface="Times New Roman" pitchFamily="18" charset="0"/>
              </a:rPr>
              <a:t> I</a:t>
            </a:r>
            <a:br>
              <a:rPr lang="en-US" b="1" dirty="0">
                <a:solidFill>
                  <a:srgbClr val="0070C0"/>
                </a:solidFill>
                <a:latin typeface="Times New Roman" pitchFamily="18" charset="0"/>
              </a:rPr>
            </a:br>
            <a:r>
              <a:rPr lang="en-US" dirty="0">
                <a:solidFill>
                  <a:srgbClr val="0070C0"/>
                </a:solidFill>
                <a:latin typeface="Times New Roman" pitchFamily="18" charset="0"/>
              </a:rPr>
              <a:t>Neilor Tonin</a:t>
            </a:r>
            <a:br>
              <a:rPr lang="en-US" dirty="0">
                <a:solidFill>
                  <a:srgbClr val="0070C0"/>
                </a:solidFill>
                <a:latin typeface="Times New Roman" pitchFamily="18" charset="0"/>
              </a:rPr>
            </a:br>
            <a:r>
              <a:rPr lang="en-US" dirty="0">
                <a:solidFill>
                  <a:srgbClr val="0070C0"/>
                </a:solidFill>
                <a:latin typeface="Times New Roman" pitchFamily="18" charset="0"/>
              </a:rPr>
              <a:t>Sort com </a:t>
            </a:r>
            <a:r>
              <a:rPr lang="en-US" dirty="0" err="1">
                <a:solidFill>
                  <a:srgbClr val="0070C0"/>
                </a:solidFill>
                <a:latin typeface="Times New Roman" pitchFamily="18" charset="0"/>
              </a:rPr>
              <a:t>estruturas</a:t>
            </a:r>
            <a:endParaRPr lang="en-US" sz="4400" dirty="0">
              <a:solidFill>
                <a:srgbClr val="0070C0"/>
              </a:solidFill>
              <a:latin typeface="Times New Roman" pitchFamily="18" charset="0"/>
            </a:endParaRPr>
          </a:p>
        </p:txBody>
      </p:sp>
      <p:sp>
        <p:nvSpPr>
          <p:cNvPr id="3" name="Espaço Reservado para Número de Slide 2"/>
          <p:cNvSpPr>
            <a:spLocks noGrp="1"/>
          </p:cNvSpPr>
          <p:nvPr>
            <p:ph type="sldNum" sz="quarter" idx="12"/>
          </p:nvPr>
        </p:nvSpPr>
        <p:spPr/>
        <p:txBody>
          <a:bodyPr/>
          <a:lstStyle/>
          <a:p>
            <a:pPr>
              <a:defRPr/>
            </a:pPr>
            <a:fld id="{E89E5B72-F1A8-4707-BA1F-026F462A70EB}" type="slidenum">
              <a:rPr lang="en-US"/>
              <a:pPr>
                <a:defRPr/>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defRPr/>
            </a:pPr>
            <a:fld id="{2544A249-3697-4361-90F9-AB269919AC90}" type="slidenum">
              <a:rPr lang="en-US"/>
              <a:pPr>
                <a:defRPr/>
              </a:pPr>
              <a:t>2</a:t>
            </a:fld>
            <a:endParaRPr lang="en-US"/>
          </a:p>
        </p:txBody>
      </p:sp>
      <p:graphicFrame>
        <p:nvGraphicFramePr>
          <p:cNvPr id="2" name="Tabela 1"/>
          <p:cNvGraphicFramePr>
            <a:graphicFrameLocks noGrp="1"/>
          </p:cNvGraphicFramePr>
          <p:nvPr>
            <p:extLst>
              <p:ext uri="{D42A27DB-BD31-4B8C-83A1-F6EECF244321}">
                <p14:modId xmlns:p14="http://schemas.microsoft.com/office/powerpoint/2010/main" val="3101299040"/>
              </p:ext>
            </p:extLst>
          </p:nvPr>
        </p:nvGraphicFramePr>
        <p:xfrm>
          <a:off x="674114" y="4221088"/>
          <a:ext cx="7776575" cy="2185998"/>
        </p:xfrm>
        <a:graphic>
          <a:graphicData uri="http://schemas.openxmlformats.org/drawingml/2006/table">
            <a:tbl>
              <a:tblPr/>
              <a:tblGrid>
                <a:gridCol w="3890782">
                  <a:extLst>
                    <a:ext uri="{9D8B030D-6E8A-4147-A177-3AD203B41FA5}">
                      <a16:colId xmlns:a16="http://schemas.microsoft.com/office/drawing/2014/main" val="20000"/>
                    </a:ext>
                  </a:extLst>
                </a:gridCol>
                <a:gridCol w="3885793">
                  <a:extLst>
                    <a:ext uri="{9D8B030D-6E8A-4147-A177-3AD203B41FA5}">
                      <a16:colId xmlns:a16="http://schemas.microsoft.com/office/drawing/2014/main" val="20001"/>
                    </a:ext>
                  </a:extLst>
                </a:gridCol>
              </a:tblGrid>
              <a:tr h="457512">
                <a:tc>
                  <a:txBody>
                    <a:bodyPr/>
                    <a:lstStyle/>
                    <a:p>
                      <a:r>
                        <a:rPr lang="pt-BR" sz="1100" dirty="0">
                          <a:latin typeface="Trebuchet MS" panose="020B0603020202020204" pitchFamily="34" charset="0"/>
                        </a:rPr>
                        <a:t>Exemplo de Entrada</a:t>
                      </a:r>
                    </a:p>
                  </a:txBody>
                  <a:tcPr marL="50003" marR="50003" marT="25001" marB="25001" anchor="ctr">
                    <a:lnL>
                      <a:noFill/>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pt-BR" sz="1100" dirty="0">
                          <a:latin typeface="Trebuchet MS" panose="020B0603020202020204" pitchFamily="34" charset="0"/>
                        </a:rPr>
                        <a:t>Exemplo de Saída</a:t>
                      </a:r>
                    </a:p>
                  </a:txBody>
                  <a:tcPr marL="50003" marR="50003" marT="25001" marB="25001" anchor="ctr">
                    <a:lnL>
                      <a:noFill/>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0"/>
                  </a:ext>
                </a:extLst>
              </a:tr>
              <a:tr h="1689400">
                <a:tc>
                  <a:txBody>
                    <a:bodyPr/>
                    <a:lstStyle/>
                    <a:p>
                      <a:pPr fontAlgn="t"/>
                      <a:r>
                        <a:rPr lang="pt-BR" sz="1000" dirty="0">
                          <a:effectLst/>
                          <a:latin typeface="Courier New" panose="02070309020205020404" pitchFamily="49" charset="0"/>
                          <a:cs typeface="Courier New" panose="02070309020205020404" pitchFamily="49" charset="0"/>
                        </a:rPr>
                        <a:t>10</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4</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32</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34</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543</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3456</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654</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567</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87</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6789</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98</a:t>
                      </a:r>
                    </a:p>
                  </a:txBody>
                  <a:tcPr marL="26043" marR="26043" marT="26043" marB="2604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fontAlgn="t"/>
                      <a:r>
                        <a:rPr lang="pt-BR" sz="1000" dirty="0">
                          <a:effectLst/>
                          <a:latin typeface="Courier New" panose="02070309020205020404" pitchFamily="49" charset="0"/>
                          <a:cs typeface="Courier New" panose="02070309020205020404" pitchFamily="49" charset="0"/>
                        </a:rPr>
                        <a:t>4</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32</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34</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98</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654</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3456</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6789</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567</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543</a:t>
                      </a:r>
                      <a:br>
                        <a:rPr lang="pt-BR" sz="1000" dirty="0">
                          <a:effectLst/>
                          <a:latin typeface="Courier New" panose="02070309020205020404" pitchFamily="49" charset="0"/>
                          <a:cs typeface="Courier New" panose="02070309020205020404" pitchFamily="49" charset="0"/>
                        </a:rPr>
                      </a:br>
                      <a:r>
                        <a:rPr lang="pt-BR" sz="1000" dirty="0">
                          <a:effectLst/>
                          <a:latin typeface="Courier New" panose="02070309020205020404" pitchFamily="49" charset="0"/>
                          <a:cs typeface="Courier New" panose="02070309020205020404" pitchFamily="49" charset="0"/>
                        </a:rPr>
                        <a:t>87</a:t>
                      </a:r>
                    </a:p>
                    <a:p>
                      <a:pPr fontAlgn="t"/>
                      <a:endParaRPr lang="pt-BR" sz="1000" dirty="0">
                        <a:effectLst/>
                        <a:latin typeface="Courier New" panose="02070309020205020404" pitchFamily="49" charset="0"/>
                        <a:cs typeface="Courier New" panose="02070309020205020404" pitchFamily="49" charset="0"/>
                      </a:endParaRPr>
                    </a:p>
                  </a:txBody>
                  <a:tcPr marL="26043" marR="26043" marT="26043" marB="26043"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Rectangle 23"/>
          <p:cNvSpPr>
            <a:spLocks noChangeArrowheads="1"/>
          </p:cNvSpPr>
          <p:nvPr/>
        </p:nvSpPr>
        <p:spPr bwMode="auto">
          <a:xfrm>
            <a:off x="633941" y="1097077"/>
            <a:ext cx="7776575" cy="315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76176" numCol="1" anchor="ctr" anchorCtr="0" compatLnSpc="1">
            <a:prstTxWarp prst="textNoShape">
              <a:avLst/>
            </a:prstTxWarp>
            <a:spAutoFit/>
          </a:bodyPr>
          <a:lstStyle>
            <a:lvl1pPr>
              <a:defRPr sz="1200">
                <a:solidFill>
                  <a:srgbClr val="000000"/>
                </a:solidFill>
                <a:latin typeface="Times New Roman" pitchFamily="18" charset="0"/>
                <a:cs typeface="Times New Roman" pitchFamily="18" charset="0"/>
              </a:defRPr>
            </a:lvl1pPr>
            <a:lvl2pPr>
              <a:defRPr sz="1200">
                <a:solidFill>
                  <a:srgbClr val="000000"/>
                </a:solidFill>
                <a:latin typeface="Times New Roman" pitchFamily="18" charset="0"/>
                <a:cs typeface="Times New Roman" pitchFamily="18" charset="0"/>
              </a:defRPr>
            </a:lvl2pPr>
            <a:lvl3pPr>
              <a:defRPr sz="1200">
                <a:solidFill>
                  <a:srgbClr val="000000"/>
                </a:solidFill>
                <a:latin typeface="Times New Roman" pitchFamily="18" charset="0"/>
                <a:cs typeface="Times New Roman" pitchFamily="18" charset="0"/>
              </a:defRPr>
            </a:lvl3pPr>
            <a:lvl4pPr>
              <a:defRPr sz="1200">
                <a:solidFill>
                  <a:srgbClr val="000000"/>
                </a:solidFill>
                <a:latin typeface="Times New Roman" pitchFamily="18" charset="0"/>
                <a:cs typeface="Times New Roman" pitchFamily="18" charset="0"/>
              </a:defRPr>
            </a:lvl4pPr>
            <a:lvl5pPr>
              <a:defRPr sz="1200">
                <a:solidFill>
                  <a:srgbClr val="000000"/>
                </a:solidFill>
                <a:latin typeface="Times New Roman" pitchFamily="18" charset="0"/>
                <a:cs typeface="Times New Roman" pitchFamily="18" charset="0"/>
              </a:defRPr>
            </a:lvl5pPr>
            <a:lvl6pPr eaLnBrk="0" fontAlgn="base" hangingPunct="0">
              <a:spcBef>
                <a:spcPct val="50000"/>
              </a:spcBef>
              <a:spcAft>
                <a:spcPct val="0"/>
              </a:spcAft>
              <a:defRPr sz="1200">
                <a:solidFill>
                  <a:srgbClr val="000000"/>
                </a:solidFill>
                <a:latin typeface="Times New Roman" pitchFamily="18" charset="0"/>
                <a:cs typeface="Times New Roman" pitchFamily="18" charset="0"/>
              </a:defRPr>
            </a:lvl6pPr>
            <a:lvl7pPr eaLnBrk="0" fontAlgn="base" hangingPunct="0">
              <a:spcBef>
                <a:spcPct val="50000"/>
              </a:spcBef>
              <a:spcAft>
                <a:spcPct val="0"/>
              </a:spcAft>
              <a:defRPr sz="1200">
                <a:solidFill>
                  <a:srgbClr val="000000"/>
                </a:solidFill>
                <a:latin typeface="Times New Roman" pitchFamily="18" charset="0"/>
                <a:cs typeface="Times New Roman" pitchFamily="18" charset="0"/>
              </a:defRPr>
            </a:lvl7pPr>
            <a:lvl8pPr eaLnBrk="0" fontAlgn="base" hangingPunct="0">
              <a:spcBef>
                <a:spcPct val="50000"/>
              </a:spcBef>
              <a:spcAft>
                <a:spcPct val="0"/>
              </a:spcAft>
              <a:defRPr sz="1200">
                <a:solidFill>
                  <a:srgbClr val="000000"/>
                </a:solidFill>
                <a:latin typeface="Times New Roman" pitchFamily="18" charset="0"/>
                <a:cs typeface="Times New Roman" pitchFamily="18" charset="0"/>
              </a:defRPr>
            </a:lvl8pPr>
            <a:lvl9pPr eaLnBrk="0" fontAlgn="base" hangingPunct="0">
              <a:spcBef>
                <a:spcPct val="50000"/>
              </a:spcBef>
              <a:spcAft>
                <a:spcPct val="0"/>
              </a:spcAft>
              <a:defRPr sz="1200">
                <a:solidFill>
                  <a:srgbClr val="000000"/>
                </a:solidFill>
                <a:latin typeface="Times New Roman" pitchFamily="18" charset="0"/>
                <a:cs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Considerando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entrada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de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valores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inteiros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não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negativos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ordene</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estes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valores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segundo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o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seguinte</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crit</a:t>
            </a:r>
            <a:r>
              <a:rPr kumimoji="0" lang="en-US" altLang="pt-BR" b="0" i="0" u="none" strike="noStrike" cap="none" normalizeH="0" baseline="0" dirty="0" err="1">
                <a:ln>
                  <a:noFill/>
                </a:ln>
                <a:solidFill>
                  <a:srgbClr val="000000"/>
                </a:solidFill>
                <a:effectLst/>
                <a:latin typeface="Times New Roman"/>
                <a:cs typeface="Times New Roman" pitchFamily="18" charset="0"/>
              </a:rPr>
              <a:t>é</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rio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t-BR" b="0" i="0" u="none" strike="noStrike" cap="none" normalizeH="0" baseline="0" dirty="0">
              <a:ln>
                <a:noFill/>
              </a:ln>
              <a:solidFill>
                <a:srgbClr val="000000"/>
              </a:solidFill>
              <a:effectLst/>
              <a:latin typeface="Trebuchet MS" pitchFamily="34" charset="0"/>
              <a:cs typeface="Times New Roman" pitchFamily="18" charset="0"/>
            </a:endParaRPr>
          </a:p>
          <a:p>
            <a:pPr lvl="1">
              <a:spcBef>
                <a:spcPct val="0"/>
              </a:spcBef>
              <a:buFontTx/>
              <a:buChar char="•"/>
            </a:pP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Primeiro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os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Pares</a:t>
            </a:r>
          </a:p>
          <a:p>
            <a:pPr lvl="1">
              <a:spcBef>
                <a:spcPct val="0"/>
              </a:spcBef>
              <a:buFontTx/>
              <a:buChar char="•"/>
            </a:pP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Depois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os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imes New Roman"/>
                <a:cs typeface="Times New Roman" pitchFamily="18" charset="0"/>
              </a:rPr>
              <a:t>Í</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mpares</a:t>
            </a:r>
            <a:endParaRPr kumimoji="0" lang="en-US" altLang="pt-BR" b="0" i="0" u="none" strike="noStrike" cap="none" normalizeH="0" baseline="0" dirty="0">
              <a:ln>
                <a:noFill/>
              </a:ln>
              <a:solidFill>
                <a:srgbClr val="000000"/>
              </a:solidFill>
              <a:effectLst/>
              <a:latin typeface="Trebuchet MS"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pt-BR" b="0" i="0" u="none" strike="noStrike" cap="none" normalizeH="0" baseline="0" dirty="0">
              <a:ln>
                <a:noFill/>
              </a:ln>
              <a:solidFill>
                <a:srgbClr val="000000"/>
              </a:solidFill>
              <a:effectLst/>
              <a:latin typeface="Trebuchet MS"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Sendo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que</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deverão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ser</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apresentados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os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pares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em</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ordem</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crescente</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e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depois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os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imes New Roman"/>
                <a:cs typeface="Times New Roman" pitchFamily="18" charset="0"/>
              </a:rPr>
              <a:t>í</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mpares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em</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ordem</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decrescente</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t-BR" sz="1400" b="1" i="0" u="none" strike="noStrike" cap="none" normalizeH="0" baseline="0" dirty="0">
              <a:ln>
                <a:noFill/>
              </a:ln>
              <a:solidFill>
                <a:srgbClr val="000000"/>
              </a:solidFill>
              <a:effectLst/>
              <a:latin typeface="Trebuchet MS"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t-BR" sz="1600" b="1" i="0" u="none" strike="noStrike" cap="none" normalizeH="0" baseline="0" dirty="0" err="1">
                <a:ln>
                  <a:noFill/>
                </a:ln>
                <a:solidFill>
                  <a:srgbClr val="000000"/>
                </a:solidFill>
                <a:effectLst/>
                <a:latin typeface="Trebuchet MS" pitchFamily="34" charset="0"/>
                <a:cs typeface="Times New Roman" pitchFamily="18" charset="0"/>
              </a:rPr>
              <a:t>Entrada</a:t>
            </a:r>
            <a:endParaRPr kumimoji="0" lang="en-US" altLang="pt-BR" sz="1600" b="1" i="0" u="none" strike="noStrike" cap="none" normalizeH="0" baseline="0" dirty="0">
              <a:ln>
                <a:noFill/>
              </a:ln>
              <a:solidFill>
                <a:srgbClr val="000000"/>
              </a:solidFill>
              <a:effectLst/>
              <a:latin typeface="Trebuchet MS"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A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primeira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linha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de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entrada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cont</a:t>
            </a:r>
            <a:r>
              <a:rPr kumimoji="0" lang="en-US" altLang="pt-BR" b="0" i="0" u="none" strike="noStrike" cap="none" normalizeH="0" baseline="0" dirty="0" err="1">
                <a:ln>
                  <a:noFill/>
                </a:ln>
                <a:solidFill>
                  <a:srgbClr val="000000"/>
                </a:solidFill>
                <a:effectLst/>
                <a:latin typeface="Times New Roman"/>
                <a:cs typeface="Times New Roman" pitchFamily="18" charset="0"/>
              </a:rPr>
              <a:t>é</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m</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um </a:t>
            </a:r>
            <a:r>
              <a:rPr kumimoji="0" lang="en-US" altLang="pt-BR" b="0" i="0" u="none" strike="noStrike" cap="none" normalizeH="0" baseline="0" dirty="0" err="1">
                <a:ln>
                  <a:noFill/>
                </a:ln>
                <a:solidFill>
                  <a:srgbClr val="000000"/>
                </a:solidFill>
                <a:effectLst/>
                <a:latin typeface="Times New Roman"/>
                <a:cs typeface="Times New Roman" pitchFamily="18" charset="0"/>
              </a:rPr>
              <a:t>ú</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nico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inteiro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positivo</a:t>
            </a:r>
            <a:r>
              <a:rPr kumimoji="0" lang="en-US" altLang="pt-BR" b="0" i="0" u="none" strike="noStrike" cap="none" normalizeH="0" baseline="0" dirty="0">
                <a:ln>
                  <a:noFill/>
                </a:ln>
                <a:solidFill>
                  <a:srgbClr val="000000"/>
                </a:solidFill>
                <a:effectLst/>
                <a:latin typeface="Times New Roman"/>
                <a:cs typeface="Times New Roman" pitchFamily="18" charset="0"/>
              </a:rPr>
              <a:t> </a:t>
            </a:r>
            <a:r>
              <a:rPr kumimoji="0" lang="en-US" altLang="pt-BR" b="1" i="0" u="none" strike="noStrike" cap="none" normalizeH="0" baseline="0" dirty="0">
                <a:ln>
                  <a:noFill/>
                </a:ln>
                <a:solidFill>
                  <a:srgbClr val="000000"/>
                </a:solidFill>
                <a:effectLst/>
                <a:latin typeface="Trebuchet MS" pitchFamily="34" charset="0"/>
                <a:cs typeface="Times New Roman" pitchFamily="18" charset="0"/>
              </a:rPr>
              <a:t>N</a:t>
            </a:r>
            <a:r>
              <a:rPr kumimoji="0" lang="en-US" altLang="pt-BR" b="1" i="0" u="none" strike="noStrike" cap="none" normalizeH="0" baseline="0" dirty="0">
                <a:ln>
                  <a:noFill/>
                </a:ln>
                <a:solidFill>
                  <a:srgbClr val="000000"/>
                </a:solidFill>
                <a:effectLst/>
                <a:latin typeface="Times New Roman"/>
                <a:cs typeface="Times New Roman" pitchFamily="18" charset="0"/>
              </a:rPr>
              <a:t> </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(1 &lt;</a:t>
            </a:r>
            <a:r>
              <a:rPr kumimoji="0" lang="en-US" altLang="pt-BR" b="0" i="0" u="none" strike="noStrike" cap="none" normalizeH="0" baseline="0" dirty="0">
                <a:ln>
                  <a:noFill/>
                </a:ln>
                <a:solidFill>
                  <a:srgbClr val="000000"/>
                </a:solidFill>
                <a:effectLst/>
                <a:latin typeface="Times New Roman"/>
                <a:cs typeface="Times New Roman" pitchFamily="18" charset="0"/>
              </a:rPr>
              <a:t> </a:t>
            </a:r>
            <a:r>
              <a:rPr kumimoji="0" lang="en-US" altLang="pt-BR" b="1" i="0" u="none" strike="noStrike" cap="none" normalizeH="0" baseline="0" dirty="0">
                <a:ln>
                  <a:noFill/>
                </a:ln>
                <a:solidFill>
                  <a:srgbClr val="000000"/>
                </a:solidFill>
                <a:effectLst/>
                <a:latin typeface="Trebuchet MS" pitchFamily="34" charset="0"/>
                <a:cs typeface="Times New Roman" pitchFamily="18" charset="0"/>
              </a:rPr>
              <a:t>N</a:t>
            </a:r>
            <a:r>
              <a:rPr kumimoji="0" lang="en-US" altLang="pt-BR" b="0" i="0" u="none" strike="noStrike" cap="none" normalizeH="0" baseline="0" dirty="0">
                <a:ln>
                  <a:noFill/>
                </a:ln>
                <a:solidFill>
                  <a:srgbClr val="000000"/>
                </a:solidFill>
                <a:effectLst/>
                <a:latin typeface="Times New Roman"/>
                <a:cs typeface="Times New Roman" pitchFamily="18" charset="0"/>
              </a:rPr>
              <a:t> </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&lt; 10</a:t>
            </a:r>
            <a:r>
              <a:rPr kumimoji="0" lang="en-US" altLang="pt-BR" b="0" i="0" u="none" strike="noStrike" cap="none" normalizeH="0" baseline="30000" dirty="0">
                <a:ln>
                  <a:noFill/>
                </a:ln>
                <a:solidFill>
                  <a:srgbClr val="000000"/>
                </a:solidFill>
                <a:effectLst/>
                <a:latin typeface="Trebuchet MS" pitchFamily="34" charset="0"/>
                <a:cs typeface="Times New Roman" pitchFamily="18" charset="0"/>
              </a:rPr>
              <a:t>5</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Este </a:t>
            </a:r>
            <a:r>
              <a:rPr kumimoji="0" lang="en-US" altLang="pt-BR" b="0" i="0" u="none" strike="noStrike" cap="none" normalizeH="0" baseline="0" dirty="0">
                <a:ln>
                  <a:noFill/>
                </a:ln>
                <a:solidFill>
                  <a:srgbClr val="000000"/>
                </a:solidFill>
                <a:effectLst/>
                <a:latin typeface="Times New Roman"/>
                <a:cs typeface="Times New Roman" pitchFamily="18" charset="0"/>
              </a:rPr>
              <a:t>é</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o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n</a:t>
            </a:r>
            <a:r>
              <a:rPr kumimoji="0" lang="en-US" altLang="pt-BR" b="0" i="0" u="none" strike="noStrike" cap="none" normalizeH="0" baseline="0" dirty="0" err="1">
                <a:ln>
                  <a:noFill/>
                </a:ln>
                <a:solidFill>
                  <a:srgbClr val="000000"/>
                </a:solidFill>
                <a:effectLst/>
                <a:latin typeface="Times New Roman"/>
                <a:cs typeface="Times New Roman" pitchFamily="18" charset="0"/>
              </a:rPr>
              <a:t>ú</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mero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de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linhas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de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entrada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que</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vem</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logo a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seguir</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As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pr</a:t>
            </a:r>
            <a:r>
              <a:rPr kumimoji="0" lang="en-US" altLang="pt-BR" b="0" i="0" u="none" strike="noStrike" cap="none" normalizeH="0" baseline="0" dirty="0" err="1">
                <a:ln>
                  <a:noFill/>
                </a:ln>
                <a:solidFill>
                  <a:srgbClr val="000000"/>
                </a:solidFill>
                <a:effectLst/>
                <a:latin typeface="Times New Roman"/>
                <a:cs typeface="Times New Roman" pitchFamily="18" charset="0"/>
              </a:rPr>
              <a:t>ó</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ximas</a:t>
            </a:r>
            <a:r>
              <a:rPr kumimoji="0" lang="en-US" altLang="pt-BR" b="0" i="0" u="none" strike="noStrike" cap="none" normalizeH="0" baseline="0" dirty="0">
                <a:ln>
                  <a:noFill/>
                </a:ln>
                <a:solidFill>
                  <a:srgbClr val="000000"/>
                </a:solidFill>
                <a:effectLst/>
                <a:latin typeface="Times New Roman"/>
                <a:cs typeface="Times New Roman" pitchFamily="18" charset="0"/>
              </a:rPr>
              <a:t> </a:t>
            </a:r>
            <a:r>
              <a:rPr kumimoji="0" lang="en-US" altLang="pt-BR" b="1" i="0" u="none" strike="noStrike" cap="none" normalizeH="0" baseline="0" dirty="0">
                <a:ln>
                  <a:noFill/>
                </a:ln>
                <a:solidFill>
                  <a:srgbClr val="000000"/>
                </a:solidFill>
                <a:effectLst/>
                <a:latin typeface="Trebuchet MS" pitchFamily="34" charset="0"/>
                <a:cs typeface="Times New Roman" pitchFamily="18" charset="0"/>
              </a:rPr>
              <a:t>N</a:t>
            </a:r>
            <a:r>
              <a:rPr kumimoji="0" lang="en-US" altLang="pt-BR" b="0" i="0" u="none" strike="noStrike" cap="none" normalizeH="0" baseline="0" dirty="0">
                <a:ln>
                  <a:noFill/>
                </a:ln>
                <a:solidFill>
                  <a:srgbClr val="000000"/>
                </a:solidFill>
                <a:effectLst/>
                <a:latin typeface="Times New Roman"/>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linhas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conterão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cada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uma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delas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um valor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inteiro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não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negativo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t-BR" b="1" i="0" u="none" strike="noStrike" cap="none" normalizeH="0" baseline="0" dirty="0">
              <a:ln>
                <a:noFill/>
              </a:ln>
              <a:solidFill>
                <a:srgbClr val="000000"/>
              </a:solidFill>
              <a:effectLst/>
              <a:latin typeface="Trebuchet MS"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t-BR" sz="1800" b="1" i="0" u="none" strike="noStrike" cap="none" normalizeH="0" baseline="0" dirty="0" err="1">
                <a:ln>
                  <a:noFill/>
                </a:ln>
                <a:solidFill>
                  <a:srgbClr val="000000"/>
                </a:solidFill>
                <a:effectLst/>
                <a:latin typeface="Trebuchet MS" pitchFamily="34" charset="0"/>
                <a:cs typeface="Times New Roman" pitchFamily="18" charset="0"/>
              </a:rPr>
              <a:t>Sa</a:t>
            </a:r>
            <a:r>
              <a:rPr kumimoji="0" lang="en-US" altLang="pt-BR" sz="1800" b="1" i="0" u="none" strike="noStrike" cap="none" normalizeH="0" baseline="0" dirty="0" err="1">
                <a:ln>
                  <a:noFill/>
                </a:ln>
                <a:solidFill>
                  <a:srgbClr val="000000"/>
                </a:solidFill>
                <a:effectLst/>
                <a:latin typeface="Times New Roman"/>
                <a:cs typeface="Times New Roman" pitchFamily="18" charset="0"/>
              </a:rPr>
              <a:t>í</a:t>
            </a:r>
            <a:r>
              <a:rPr kumimoji="0" lang="en-US" altLang="pt-BR" sz="1800" b="1" i="0" u="none" strike="noStrike" cap="none" normalizeH="0" baseline="0" dirty="0" err="1">
                <a:ln>
                  <a:noFill/>
                </a:ln>
                <a:solidFill>
                  <a:srgbClr val="000000"/>
                </a:solidFill>
                <a:effectLst/>
                <a:latin typeface="Trebuchet MS" pitchFamily="34" charset="0"/>
                <a:cs typeface="Times New Roman" pitchFamily="18" charset="0"/>
              </a:rPr>
              <a:t>da</a:t>
            </a:r>
            <a:endParaRPr kumimoji="0" lang="en-US" altLang="pt-BR" sz="1800" b="1" i="0" u="none" strike="noStrike" cap="none" normalizeH="0" baseline="0" dirty="0">
              <a:ln>
                <a:noFill/>
              </a:ln>
              <a:solidFill>
                <a:srgbClr val="000000"/>
              </a:solidFill>
              <a:effectLst/>
              <a:latin typeface="Trebuchet MS"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Apresente</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todos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os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valores</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lidos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na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entrada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segundo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ordem</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apresentada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acima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Cada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n</a:t>
            </a:r>
            <a:r>
              <a:rPr kumimoji="0" lang="en-US" altLang="pt-BR" b="0" i="0" u="none" strike="noStrike" cap="none" normalizeH="0" baseline="0" dirty="0" err="1">
                <a:ln>
                  <a:noFill/>
                </a:ln>
                <a:solidFill>
                  <a:srgbClr val="000000"/>
                </a:solidFill>
                <a:effectLst/>
                <a:latin typeface="Times New Roman"/>
                <a:cs typeface="Times New Roman" pitchFamily="18" charset="0"/>
              </a:rPr>
              <a:t>ú</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mero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deve</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ser</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impresso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em</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uma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linha</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conforme</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exemplo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b="0" i="0" u="none" strike="noStrike" cap="none" normalizeH="0" baseline="0" dirty="0" err="1">
                <a:ln>
                  <a:noFill/>
                </a:ln>
                <a:solidFill>
                  <a:srgbClr val="000000"/>
                </a:solidFill>
                <a:effectLst/>
                <a:latin typeface="Trebuchet MS" pitchFamily="34" charset="0"/>
                <a:cs typeface="Times New Roman" pitchFamily="18" charset="0"/>
              </a:rPr>
              <a:t>abaixo</a:t>
            </a:r>
            <a:r>
              <a:rPr kumimoji="0" lang="en-US" altLang="pt-BR" b="0" i="0" u="none" strike="noStrike" cap="none" normalizeH="0" baseline="0" dirty="0">
                <a:ln>
                  <a:noFill/>
                </a:ln>
                <a:solidFill>
                  <a:srgbClr val="000000"/>
                </a:solidFill>
                <a:effectLst/>
                <a:latin typeface="Trebuchet MS"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pt-BR" sz="1000" b="0" i="1" u="none" strike="noStrike" cap="none" normalizeH="0" baseline="0" dirty="0">
              <a:ln>
                <a:noFill/>
              </a:ln>
              <a:solidFill>
                <a:srgbClr val="000000"/>
              </a:solidFill>
              <a:effectLst/>
              <a:latin typeface="Trebuchet MS" pitchFamily="34" charset="0"/>
              <a:cs typeface="Times New Roman" pitchFamily="18" charset="0"/>
            </a:endParaRPr>
          </a:p>
        </p:txBody>
      </p:sp>
      <p:pic>
        <p:nvPicPr>
          <p:cNvPr id="616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5" y="0"/>
            <a:ext cx="22955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323850" y="333375"/>
            <a:ext cx="8229600" cy="708025"/>
          </a:xfrm>
        </p:spPr>
        <p:txBody>
          <a:bodyPr>
            <a:normAutofit fontScale="90000"/>
          </a:bodyPr>
          <a:lstStyle/>
          <a:p>
            <a:pPr algn="ctr" eaLnBrk="1" fontAlgn="auto" hangingPunct="1">
              <a:spcAft>
                <a:spcPts val="0"/>
              </a:spcAft>
              <a:defRPr/>
            </a:pPr>
            <a:r>
              <a:rPr lang="en-US" dirty="0"/>
              <a:t>O </a:t>
            </a:r>
            <a:r>
              <a:rPr lang="en-US" dirty="0" err="1"/>
              <a:t>que</a:t>
            </a:r>
            <a:r>
              <a:rPr lang="en-US" dirty="0"/>
              <a:t> </a:t>
            </a:r>
            <a:r>
              <a:rPr lang="en-US" dirty="0" err="1"/>
              <a:t>deve</a:t>
            </a:r>
            <a:r>
              <a:rPr lang="en-US" dirty="0"/>
              <a:t> </a:t>
            </a:r>
            <a:r>
              <a:rPr lang="en-US" dirty="0" err="1"/>
              <a:t>ser</a:t>
            </a:r>
            <a:r>
              <a:rPr lang="en-US" dirty="0"/>
              <a:t> </a:t>
            </a:r>
            <a:r>
              <a:rPr lang="en-US" dirty="0" err="1"/>
              <a:t>feito</a:t>
            </a:r>
            <a:r>
              <a:rPr lang="en-US" dirty="0"/>
              <a:t>?</a:t>
            </a:r>
          </a:p>
        </p:txBody>
      </p:sp>
      <p:sp>
        <p:nvSpPr>
          <p:cNvPr id="4" name="Espaço Reservado para Número de Slide 3"/>
          <p:cNvSpPr>
            <a:spLocks noGrp="1"/>
          </p:cNvSpPr>
          <p:nvPr>
            <p:ph type="sldNum" sz="quarter" idx="12"/>
          </p:nvPr>
        </p:nvSpPr>
        <p:spPr/>
        <p:txBody>
          <a:bodyPr/>
          <a:lstStyle/>
          <a:p>
            <a:pPr>
              <a:defRPr/>
            </a:pPr>
            <a:fld id="{B18E97CC-E668-4741-BAEF-BACBBD7AEA3E}" type="slidenum">
              <a:rPr lang="en-US"/>
              <a:pPr>
                <a:defRPr/>
              </a:pPr>
              <a:t>3</a:t>
            </a:fld>
            <a:endParaRPr lang="en-US"/>
          </a:p>
        </p:txBody>
      </p:sp>
      <p:sp>
        <p:nvSpPr>
          <p:cNvPr id="5" name="Rectangle 5"/>
          <p:cNvSpPr>
            <a:spLocks noGrp="1" noChangeArrowheads="1"/>
          </p:cNvSpPr>
          <p:nvPr>
            <p:ph idx="1"/>
          </p:nvPr>
        </p:nvSpPr>
        <p:spPr>
          <a:xfrm>
            <a:off x="323850" y="1125538"/>
            <a:ext cx="8280400" cy="5399806"/>
          </a:xfrm>
        </p:spPr>
        <p:txBody>
          <a:bodyPr>
            <a:normAutofit lnSpcReduction="10000"/>
          </a:bodyPr>
          <a:lstStyle/>
          <a:p>
            <a:pPr lvl="1">
              <a:spcBef>
                <a:spcPct val="0"/>
              </a:spcBef>
              <a:buFontTx/>
              <a:buChar char="•"/>
            </a:pP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Primeiro</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os</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Pares</a:t>
            </a:r>
          </a:p>
          <a:p>
            <a:pPr lvl="1">
              <a:spcBef>
                <a:spcPct val="0"/>
              </a:spcBef>
              <a:buFontTx/>
              <a:buChar char="•"/>
            </a:pP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Depois</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os</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imes New Roman"/>
                <a:cs typeface="Times New Roman" pitchFamily="18" charset="0"/>
              </a:rPr>
              <a:t>Í</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mpares</a:t>
            </a:r>
            <a:endParaRPr kumimoji="0" lang="en-US" altLang="pt-BR" sz="1600" b="0" i="0" u="none" strike="noStrike" cap="none" normalizeH="0" baseline="0" dirty="0">
              <a:ln>
                <a:noFill/>
              </a:ln>
              <a:solidFill>
                <a:srgbClr val="000000"/>
              </a:solidFill>
              <a:effectLst/>
              <a:latin typeface="Trebuchet MS" pitchFamily="34" charset="0"/>
              <a:cs typeface="Times New Roman" pitchFamily="18" charset="0"/>
            </a:endParaRPr>
          </a:p>
          <a:p>
            <a:pPr lvl="2">
              <a:defRPr/>
            </a:pPr>
            <a:r>
              <a:rPr lang="en-US" sz="1400" dirty="0" err="1"/>
              <a:t>Sendo</a:t>
            </a:r>
            <a:r>
              <a:rPr lang="en-US" sz="1400" dirty="0"/>
              <a:t> </a:t>
            </a:r>
            <a:r>
              <a:rPr lang="en-US" sz="1400" dirty="0" err="1"/>
              <a:t>que</a:t>
            </a:r>
            <a:r>
              <a:rPr lang="en-US" sz="1400" dirty="0"/>
              <a:t> </a:t>
            </a:r>
            <a:r>
              <a:rPr lang="en-US" sz="1400" dirty="0" err="1"/>
              <a:t>os</a:t>
            </a:r>
            <a:r>
              <a:rPr lang="en-US" sz="1400" dirty="0"/>
              <a:t> Pares </a:t>
            </a:r>
            <a:r>
              <a:rPr lang="en-US" sz="1400" dirty="0" err="1"/>
              <a:t>devem</a:t>
            </a:r>
            <a:r>
              <a:rPr lang="en-US" sz="1400" dirty="0"/>
              <a:t> </a:t>
            </a:r>
            <a:r>
              <a:rPr lang="en-US" sz="1400" dirty="0" err="1"/>
              <a:t>ficar</a:t>
            </a:r>
            <a:r>
              <a:rPr lang="en-US" sz="1400" dirty="0"/>
              <a:t> </a:t>
            </a:r>
            <a:r>
              <a:rPr lang="en-US" sz="1400" dirty="0" err="1"/>
              <a:t>em</a:t>
            </a:r>
            <a:r>
              <a:rPr lang="en-US" sz="1400" dirty="0"/>
              <a:t> </a:t>
            </a:r>
            <a:r>
              <a:rPr lang="en-US" sz="1400" dirty="0" err="1"/>
              <a:t>ordem</a:t>
            </a:r>
            <a:r>
              <a:rPr lang="en-US" sz="1400" dirty="0"/>
              <a:t> </a:t>
            </a:r>
            <a:r>
              <a:rPr lang="en-US" sz="1400" dirty="0" err="1"/>
              <a:t>crescente</a:t>
            </a:r>
            <a:r>
              <a:rPr lang="en-US" sz="1400" dirty="0"/>
              <a:t> e </a:t>
            </a:r>
            <a:r>
              <a:rPr lang="en-US" sz="1400" dirty="0" err="1"/>
              <a:t>os</a:t>
            </a:r>
            <a:r>
              <a:rPr lang="en-US" sz="1400" dirty="0"/>
              <a:t> </a:t>
            </a:r>
            <a:r>
              <a:rPr lang="en-US" sz="1400" dirty="0" err="1"/>
              <a:t>ímpares</a:t>
            </a:r>
            <a:r>
              <a:rPr lang="en-US" sz="1400" dirty="0"/>
              <a:t>, </a:t>
            </a:r>
            <a:r>
              <a:rPr lang="en-US" sz="1400" dirty="0" err="1"/>
              <a:t>em</a:t>
            </a:r>
            <a:r>
              <a:rPr lang="en-US" sz="1400" dirty="0"/>
              <a:t> </a:t>
            </a:r>
            <a:r>
              <a:rPr lang="en-US" sz="1400" dirty="0" err="1"/>
              <a:t>ordem</a:t>
            </a:r>
            <a:r>
              <a:rPr lang="en-US" sz="1400" dirty="0"/>
              <a:t> </a:t>
            </a:r>
            <a:r>
              <a:rPr lang="en-US" sz="1400" dirty="0" err="1"/>
              <a:t>decrescente</a:t>
            </a:r>
            <a:r>
              <a:rPr lang="en-US" sz="1400" dirty="0"/>
              <a:t>.</a:t>
            </a:r>
          </a:p>
          <a:p>
            <a:pPr marL="668337" lvl="2" indent="0">
              <a:buNone/>
              <a:defRPr/>
            </a:pPr>
            <a:endParaRPr lang="en-US" sz="1400" dirty="0"/>
          </a:p>
          <a:p>
            <a:pPr marL="668337" lvl="2" indent="0">
              <a:buNone/>
              <a:defRPr/>
            </a:pPr>
            <a:r>
              <a:rPr lang="en-US" sz="1400" dirty="0" err="1"/>
              <a:t>Ou</a:t>
            </a:r>
            <a:r>
              <a:rPr lang="en-US" sz="1400" dirty="0"/>
              <a:t> </a:t>
            </a:r>
            <a:r>
              <a:rPr lang="en-US" sz="1400" dirty="0" err="1"/>
              <a:t>seja</a:t>
            </a:r>
            <a:r>
              <a:rPr lang="en-US" sz="1400" dirty="0"/>
              <a:t> (</a:t>
            </a:r>
            <a:r>
              <a:rPr lang="en-US" sz="1400" dirty="0" err="1"/>
              <a:t>resumindo</a:t>
            </a:r>
            <a:r>
              <a:rPr lang="en-US" sz="1400" dirty="0"/>
              <a:t> </a:t>
            </a:r>
            <a:r>
              <a:rPr lang="en-US" sz="1400" dirty="0" err="1"/>
              <a:t>considerando</a:t>
            </a:r>
            <a:r>
              <a:rPr lang="en-US" sz="1400" dirty="0"/>
              <a:t> a </a:t>
            </a:r>
            <a:r>
              <a:rPr lang="en-US" sz="1400" dirty="0" err="1"/>
              <a:t>entrada</a:t>
            </a:r>
            <a:r>
              <a:rPr lang="en-US" sz="1400" dirty="0"/>
              <a:t> </a:t>
            </a:r>
            <a:r>
              <a:rPr lang="en-US" sz="1400" dirty="0" err="1"/>
              <a:t>abaixo</a:t>
            </a:r>
            <a:r>
              <a:rPr lang="en-US" sz="1400" dirty="0"/>
              <a:t>):</a:t>
            </a:r>
            <a:endParaRPr lang="en-US" sz="1700" dirty="0"/>
          </a:p>
          <a:p>
            <a:pPr marL="668337" lvl="2" indent="0">
              <a:buNone/>
              <a:defRPr/>
            </a:pPr>
            <a:endParaRPr lang="en-US" sz="1700" dirty="0"/>
          </a:p>
          <a:p>
            <a:pPr marL="668337" lvl="2" indent="0">
              <a:buNone/>
              <a:defRPr/>
            </a:pPr>
            <a:endParaRPr lang="en-US" sz="1700" dirty="0"/>
          </a:p>
          <a:p>
            <a:pPr marL="668337" lvl="2" indent="0">
              <a:buNone/>
              <a:defRPr/>
            </a:pPr>
            <a:endParaRPr lang="en-US" sz="1700" dirty="0"/>
          </a:p>
          <a:p>
            <a:pPr marL="668337" lvl="2" indent="0">
              <a:buNone/>
              <a:defRPr/>
            </a:pPr>
            <a:endParaRPr lang="en-US" sz="1700" dirty="0"/>
          </a:p>
          <a:p>
            <a:pPr marL="668337" lvl="2" indent="0">
              <a:buNone/>
              <a:defRPr/>
            </a:pPr>
            <a:endParaRPr lang="en-US" sz="1700" dirty="0"/>
          </a:p>
          <a:p>
            <a:pPr marL="668337" lvl="2" indent="0">
              <a:buNone/>
              <a:defRPr/>
            </a:pPr>
            <a:endParaRPr lang="en-US" sz="1700" dirty="0"/>
          </a:p>
          <a:p>
            <a:pPr marL="668337" lvl="2" indent="0">
              <a:buNone/>
              <a:defRPr/>
            </a:pPr>
            <a:endParaRPr lang="en-US" sz="1700" dirty="0"/>
          </a:p>
          <a:p>
            <a:pPr marL="668337" lvl="2" indent="0">
              <a:buNone/>
              <a:defRPr/>
            </a:pPr>
            <a:endParaRPr lang="en-US" sz="1700" dirty="0"/>
          </a:p>
          <a:p>
            <a:pPr marL="668337" lvl="2" indent="0">
              <a:buNone/>
              <a:defRPr/>
            </a:pPr>
            <a:endParaRPr lang="en-US" sz="1700" dirty="0"/>
          </a:p>
          <a:p>
            <a:pPr marL="668337" lvl="2" indent="0">
              <a:buNone/>
              <a:defRPr/>
            </a:pPr>
            <a:endParaRPr lang="en-US" sz="1700" dirty="0"/>
          </a:p>
          <a:p>
            <a:pPr lvl="1">
              <a:spcBef>
                <a:spcPct val="0"/>
              </a:spcBef>
              <a:buFontTx/>
              <a:buChar char="•"/>
            </a:pPr>
            <a:endParaRPr kumimoji="0" lang="en-US" altLang="pt-BR" sz="1600" b="0" i="0" u="none" strike="noStrike" cap="none" normalizeH="0" baseline="0" dirty="0">
              <a:ln>
                <a:noFill/>
              </a:ln>
              <a:solidFill>
                <a:srgbClr val="000000"/>
              </a:solidFill>
              <a:effectLst/>
              <a:latin typeface="Trebuchet MS" pitchFamily="34" charset="0"/>
              <a:cs typeface="Times New Roman" pitchFamily="18" charset="0"/>
            </a:endParaRPr>
          </a:p>
          <a:p>
            <a:pPr lvl="1">
              <a:spcBef>
                <a:spcPct val="0"/>
              </a:spcBef>
              <a:buFontTx/>
              <a:buChar char="•"/>
            </a:pP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Primeiro</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os</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Pares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em</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ordem</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crescente</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4,</a:t>
            </a:r>
            <a:r>
              <a:rPr kumimoji="0" lang="en-US" altLang="pt-BR" sz="1600" b="0" i="0" u="none" strike="noStrike" cap="none" normalizeH="0" dirty="0">
                <a:ln>
                  <a:noFill/>
                </a:ln>
                <a:solidFill>
                  <a:srgbClr val="000000"/>
                </a:solidFill>
                <a:effectLst/>
                <a:latin typeface="Trebuchet MS" pitchFamily="34" charset="0"/>
                <a:cs typeface="Times New Roman" pitchFamily="18" charset="0"/>
              </a:rPr>
              <a:t> 32, 34, 98, 654 e 3456</a:t>
            </a:r>
            <a:endParaRPr kumimoji="0" lang="en-US" altLang="pt-BR" sz="1600" b="0" i="0" u="none" strike="noStrike" cap="none" normalizeH="0" baseline="0" dirty="0">
              <a:ln>
                <a:noFill/>
              </a:ln>
              <a:solidFill>
                <a:srgbClr val="000000"/>
              </a:solidFill>
              <a:effectLst/>
              <a:latin typeface="Trebuchet MS" pitchFamily="34" charset="0"/>
              <a:cs typeface="Times New Roman" pitchFamily="18" charset="0"/>
            </a:endParaRPr>
          </a:p>
          <a:p>
            <a:pPr lvl="1">
              <a:spcBef>
                <a:spcPct val="0"/>
              </a:spcBef>
              <a:buFontTx/>
              <a:buChar char="•"/>
            </a:pP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Depois</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os</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imes New Roman"/>
                <a:cs typeface="Times New Roman" pitchFamily="18" charset="0"/>
              </a:rPr>
              <a:t>Í</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mpares</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em</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ordem</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decrescente</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6789, 567, 543, 87</a:t>
            </a:r>
          </a:p>
          <a:p>
            <a:pPr lvl="1">
              <a:spcBef>
                <a:spcPct val="0"/>
              </a:spcBef>
              <a:buFontTx/>
              <a:buChar char="•"/>
            </a:pPr>
            <a:endParaRPr lang="en-US" altLang="pt-BR" sz="1600" dirty="0">
              <a:solidFill>
                <a:srgbClr val="000000"/>
              </a:solidFill>
              <a:latin typeface="Trebuchet MS" pitchFamily="34" charset="0"/>
              <a:cs typeface="Times New Roman" pitchFamily="18" charset="0"/>
            </a:endParaRPr>
          </a:p>
          <a:p>
            <a:pPr lvl="1">
              <a:spcBef>
                <a:spcPct val="0"/>
              </a:spcBef>
              <a:buFontTx/>
              <a:buChar char="•"/>
            </a:pP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Como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fazer</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p>
          <a:p>
            <a:pPr lvl="2">
              <a:spcBef>
                <a:spcPct val="0"/>
              </a:spcBef>
              <a:buFontTx/>
              <a:buChar char="•"/>
            </a:pPr>
            <a:r>
              <a:rPr lang="en-US" altLang="pt-BR" sz="1400" dirty="0">
                <a:solidFill>
                  <a:srgbClr val="000000"/>
                </a:solidFill>
                <a:latin typeface="Trebuchet MS" pitchFamily="34" charset="0"/>
                <a:cs typeface="Times New Roman" pitchFamily="18" charset="0"/>
              </a:rPr>
              <a:t>… </a:t>
            </a:r>
            <a:r>
              <a:rPr lang="en-US" altLang="pt-BR" sz="1400" dirty="0" err="1">
                <a:solidFill>
                  <a:srgbClr val="000000"/>
                </a:solidFill>
                <a:latin typeface="Trebuchet MS" pitchFamily="34" charset="0"/>
                <a:cs typeface="Times New Roman" pitchFamily="18" charset="0"/>
              </a:rPr>
              <a:t>desde</a:t>
            </a:r>
            <a:r>
              <a:rPr lang="en-US" altLang="pt-BR" sz="1400" dirty="0">
                <a:solidFill>
                  <a:srgbClr val="000000"/>
                </a:solidFill>
                <a:latin typeface="Trebuchet MS" pitchFamily="34" charset="0"/>
                <a:cs typeface="Times New Roman" pitchFamily="18" charset="0"/>
              </a:rPr>
              <a:t> o </a:t>
            </a:r>
            <a:r>
              <a:rPr lang="en-US" altLang="pt-BR" sz="1400" dirty="0" err="1">
                <a:solidFill>
                  <a:srgbClr val="000000"/>
                </a:solidFill>
                <a:latin typeface="Trebuchet MS" pitchFamily="34" charset="0"/>
                <a:cs typeface="Times New Roman" pitchFamily="18" charset="0"/>
              </a:rPr>
              <a:t>início</a:t>
            </a:r>
            <a:r>
              <a:rPr lang="en-US" altLang="pt-BR" sz="1400" dirty="0">
                <a:solidFill>
                  <a:srgbClr val="000000"/>
                </a:solidFill>
                <a:latin typeface="Trebuchet MS" pitchFamily="34" charset="0"/>
                <a:cs typeface="Times New Roman" pitchFamily="18" charset="0"/>
              </a:rPr>
              <a:t>?</a:t>
            </a:r>
            <a:endParaRPr lang="en-US" altLang="pt-BR" sz="1600" dirty="0">
              <a:solidFill>
                <a:srgbClr val="000000"/>
              </a:solidFill>
              <a:latin typeface="Trebuchet MS" pitchFamily="34" charset="0"/>
              <a:cs typeface="Times New Roman" pitchFamily="18"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1399601180"/>
              </p:ext>
            </p:extLst>
          </p:nvPr>
        </p:nvGraphicFramePr>
        <p:xfrm>
          <a:off x="1115617" y="2492896"/>
          <a:ext cx="6768752" cy="2795598"/>
        </p:xfrm>
        <a:graphic>
          <a:graphicData uri="http://schemas.openxmlformats.org/drawingml/2006/table">
            <a:tbl>
              <a:tblPr/>
              <a:tblGrid>
                <a:gridCol w="3386547">
                  <a:extLst>
                    <a:ext uri="{9D8B030D-6E8A-4147-A177-3AD203B41FA5}">
                      <a16:colId xmlns:a16="http://schemas.microsoft.com/office/drawing/2014/main" val="20000"/>
                    </a:ext>
                  </a:extLst>
                </a:gridCol>
                <a:gridCol w="3382205">
                  <a:extLst>
                    <a:ext uri="{9D8B030D-6E8A-4147-A177-3AD203B41FA5}">
                      <a16:colId xmlns:a16="http://schemas.microsoft.com/office/drawing/2014/main" val="20001"/>
                    </a:ext>
                  </a:extLst>
                </a:gridCol>
              </a:tblGrid>
              <a:tr h="457512">
                <a:tc>
                  <a:txBody>
                    <a:bodyPr/>
                    <a:lstStyle/>
                    <a:p>
                      <a:r>
                        <a:rPr lang="pt-BR" sz="1100" dirty="0">
                          <a:latin typeface="Trebuchet MS" panose="020B0603020202020204" pitchFamily="34" charset="0"/>
                        </a:rPr>
                        <a:t>Exemplo de Entrada</a:t>
                      </a:r>
                    </a:p>
                  </a:txBody>
                  <a:tcPr marL="50003" marR="50003" marT="25001" marB="25001" anchor="ctr">
                    <a:lnL>
                      <a:noFill/>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pt-BR" sz="1100" dirty="0">
                          <a:latin typeface="Trebuchet MS" panose="020B0603020202020204" pitchFamily="34" charset="0"/>
                        </a:rPr>
                        <a:t>Exemplo de Saída</a:t>
                      </a:r>
                    </a:p>
                  </a:txBody>
                  <a:tcPr marL="50003" marR="50003" marT="25001" marB="25001" anchor="ctr">
                    <a:lnL>
                      <a:noFill/>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0"/>
                  </a:ext>
                </a:extLst>
              </a:tr>
              <a:tr h="1689400">
                <a:tc>
                  <a:txBody>
                    <a:bodyPr/>
                    <a:lstStyle/>
                    <a:p>
                      <a:pPr fontAlgn="t"/>
                      <a:r>
                        <a:rPr lang="pt-BR" sz="1200" b="1" dirty="0">
                          <a:effectLst/>
                          <a:latin typeface="Courier New" panose="02070309020205020404" pitchFamily="49" charset="0"/>
                          <a:cs typeface="Courier New" panose="02070309020205020404" pitchFamily="49" charset="0"/>
                        </a:rPr>
                        <a:t>10</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4</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32</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34</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543</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3456</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654</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567</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87</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6789</a:t>
                      </a:r>
                      <a:br>
                        <a:rPr lang="pt-BR" sz="1200" dirty="0">
                          <a:effectLst/>
                          <a:latin typeface="Courier New" panose="02070309020205020404" pitchFamily="49" charset="0"/>
                          <a:cs typeface="Courier New" panose="02070309020205020404" pitchFamily="49" charset="0"/>
                        </a:rPr>
                      </a:br>
                      <a:r>
                        <a:rPr lang="pt-BR" sz="1200" dirty="0">
                          <a:effectLst/>
                          <a:latin typeface="Courier New" panose="02070309020205020404" pitchFamily="49" charset="0"/>
                          <a:cs typeface="Courier New" panose="02070309020205020404" pitchFamily="49" charset="0"/>
                        </a:rPr>
                        <a:t>98</a:t>
                      </a:r>
                    </a:p>
                  </a:txBody>
                  <a:tcPr marL="26043" marR="26043" marT="26043" marB="2604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fontAlgn="t"/>
                      <a:r>
                        <a:rPr lang="pt-BR" sz="1400" dirty="0">
                          <a:effectLst/>
                          <a:latin typeface="Courier New" panose="02070309020205020404" pitchFamily="49" charset="0"/>
                          <a:cs typeface="Courier New" panose="02070309020205020404" pitchFamily="49" charset="0"/>
                        </a:rPr>
                        <a:t>4</a:t>
                      </a:r>
                      <a:br>
                        <a:rPr lang="pt-BR" sz="1400" dirty="0">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32</a:t>
                      </a:r>
                      <a:br>
                        <a:rPr lang="pt-BR" sz="1400" dirty="0">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34</a:t>
                      </a:r>
                      <a:br>
                        <a:rPr lang="pt-BR" sz="1400" dirty="0">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98</a:t>
                      </a:r>
                      <a:br>
                        <a:rPr lang="pt-BR" sz="1400" dirty="0">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654</a:t>
                      </a:r>
                      <a:br>
                        <a:rPr lang="pt-BR" sz="1400" dirty="0">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3456</a:t>
                      </a:r>
                      <a:br>
                        <a:rPr lang="pt-BR" sz="1400" dirty="0">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6789</a:t>
                      </a:r>
                      <a:br>
                        <a:rPr lang="pt-BR" sz="1400" dirty="0">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567</a:t>
                      </a:r>
                      <a:br>
                        <a:rPr lang="pt-BR" sz="1400" dirty="0">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543</a:t>
                      </a:r>
                      <a:br>
                        <a:rPr lang="pt-BR" sz="1400" dirty="0">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87</a:t>
                      </a:r>
                    </a:p>
                    <a:p>
                      <a:pPr fontAlgn="t"/>
                      <a:endParaRPr lang="pt-BR" sz="1000" dirty="0">
                        <a:effectLst/>
                        <a:latin typeface="Courier New" panose="02070309020205020404" pitchFamily="49" charset="0"/>
                        <a:cs typeface="Courier New" panose="02070309020205020404" pitchFamily="49" charset="0"/>
                      </a:endParaRPr>
                    </a:p>
                  </a:txBody>
                  <a:tcPr marL="26043" marR="26043" marT="26043" marB="26043"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tângulo 1"/>
          <p:cNvSpPr/>
          <p:nvPr/>
        </p:nvSpPr>
        <p:spPr>
          <a:xfrm>
            <a:off x="262152" y="2589542"/>
            <a:ext cx="576063" cy="828000"/>
          </a:xfrm>
          <a:prstGeom prst="rect">
            <a:avLst/>
          </a:prstGeom>
          <a:noFill/>
        </p:spPr>
        <p:txBody>
          <a:bodyPr wrap="square" lIns="91440" tIns="45720" rIns="91440" bIns="45720">
            <a:spAutoFit/>
          </a:bodyPr>
          <a:lstStyle/>
          <a:p>
            <a:pPr algn="ctr"/>
            <a:r>
              <a:rPr lang="pt-BR"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N</a:t>
            </a:r>
          </a:p>
        </p:txBody>
      </p:sp>
      <p:cxnSp>
        <p:nvCxnSpPr>
          <p:cNvPr id="7" name="Conector de seta reta 6"/>
          <p:cNvCxnSpPr>
            <a:stCxn id="2" idx="3"/>
          </p:cNvCxnSpPr>
          <p:nvPr/>
        </p:nvCxnSpPr>
        <p:spPr>
          <a:xfrm>
            <a:off x="838215" y="3003542"/>
            <a:ext cx="2774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have direita 7"/>
          <p:cNvSpPr/>
          <p:nvPr/>
        </p:nvSpPr>
        <p:spPr>
          <a:xfrm>
            <a:off x="1331640" y="3153030"/>
            <a:ext cx="792088" cy="17881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aixaDeTexto 8"/>
          <p:cNvSpPr txBox="1"/>
          <p:nvPr/>
        </p:nvSpPr>
        <p:spPr>
          <a:xfrm>
            <a:off x="2100118" y="3764583"/>
            <a:ext cx="2215748" cy="276999"/>
          </a:xfrm>
          <a:prstGeom prst="rect">
            <a:avLst/>
          </a:prstGeom>
          <a:noFill/>
        </p:spPr>
        <p:txBody>
          <a:bodyPr wrap="square" rtlCol="0">
            <a:spAutoFit/>
          </a:bodyPr>
          <a:lstStyle/>
          <a:p>
            <a:r>
              <a:rPr lang="pt-BR" b="1" dirty="0"/>
              <a:t>Os 10 elementos para ordenar</a:t>
            </a:r>
          </a:p>
        </p:txBody>
      </p:sp>
      <p:cxnSp>
        <p:nvCxnSpPr>
          <p:cNvPr id="11" name="Conector reto 10"/>
          <p:cNvCxnSpPr/>
          <p:nvPr/>
        </p:nvCxnSpPr>
        <p:spPr>
          <a:xfrm>
            <a:off x="4579017" y="4221087"/>
            <a:ext cx="1512168"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5076056" y="3284984"/>
            <a:ext cx="518091" cy="276999"/>
          </a:xfrm>
          <a:prstGeom prst="rect">
            <a:avLst/>
          </a:prstGeom>
          <a:noFill/>
        </p:spPr>
        <p:txBody>
          <a:bodyPr wrap="none" rtlCol="0">
            <a:spAutoFit/>
          </a:bodyPr>
          <a:lstStyle/>
          <a:p>
            <a:r>
              <a:rPr lang="pt-BR" dirty="0"/>
              <a:t>Pares</a:t>
            </a:r>
          </a:p>
        </p:txBody>
      </p:sp>
      <p:sp>
        <p:nvSpPr>
          <p:cNvPr id="13" name="CaixaDeTexto 12"/>
          <p:cNvSpPr txBox="1"/>
          <p:nvPr/>
        </p:nvSpPr>
        <p:spPr>
          <a:xfrm>
            <a:off x="5076056" y="4508681"/>
            <a:ext cx="1116124" cy="276999"/>
          </a:xfrm>
          <a:prstGeom prst="rect">
            <a:avLst/>
          </a:prstGeom>
          <a:noFill/>
        </p:spPr>
        <p:txBody>
          <a:bodyPr wrap="square" rtlCol="0">
            <a:spAutoFit/>
          </a:bodyPr>
          <a:lstStyle/>
          <a:p>
            <a:r>
              <a:rPr lang="pt-BR" dirty="0"/>
              <a:t>Ímpares</a:t>
            </a:r>
          </a:p>
        </p:txBody>
      </p:sp>
      <p:sp>
        <p:nvSpPr>
          <p:cNvPr id="15" name="CaixaDeTexto 14"/>
          <p:cNvSpPr txBox="1"/>
          <p:nvPr/>
        </p:nvSpPr>
        <p:spPr>
          <a:xfrm>
            <a:off x="2083618" y="3426948"/>
            <a:ext cx="2232248" cy="338554"/>
          </a:xfrm>
          <a:prstGeom prst="rect">
            <a:avLst/>
          </a:prstGeom>
          <a:solidFill>
            <a:schemeClr val="bg2">
              <a:lumMod val="75000"/>
            </a:schemeClr>
          </a:solidFill>
        </p:spPr>
        <p:txBody>
          <a:bodyPr wrap="square" rtlCol="0">
            <a:spAutoFit/>
          </a:bodyPr>
          <a:lstStyle/>
          <a:p>
            <a:r>
              <a:rPr lang="pt-BR" sz="1600" b="1" dirty="0">
                <a:latin typeface="Courier New" panose="02070309020205020404" pitchFamily="49" charset="0"/>
                <a:cs typeface="Courier New" panose="02070309020205020404" pitchFamily="49" charset="0"/>
              </a:rPr>
              <a:t>vetor dados[...]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323528" y="260648"/>
            <a:ext cx="8229600" cy="708025"/>
          </a:xfrm>
        </p:spPr>
        <p:txBody>
          <a:bodyPr>
            <a:normAutofit fontScale="90000"/>
          </a:bodyPr>
          <a:lstStyle/>
          <a:p>
            <a:pPr algn="ctr" eaLnBrk="1" fontAlgn="auto" hangingPunct="1">
              <a:spcAft>
                <a:spcPts val="0"/>
              </a:spcAft>
              <a:defRPr/>
            </a:pPr>
            <a:r>
              <a:rPr lang="pt-BR" altLang="pt-BR" sz="5400" dirty="0"/>
              <a:t>Programa principal.</a:t>
            </a:r>
            <a:endParaRPr lang="en-US" dirty="0"/>
          </a:p>
        </p:txBody>
      </p:sp>
      <p:sp>
        <p:nvSpPr>
          <p:cNvPr id="4" name="Espaço Reservado para Número de Slide 3"/>
          <p:cNvSpPr>
            <a:spLocks noGrp="1"/>
          </p:cNvSpPr>
          <p:nvPr>
            <p:ph type="sldNum" sz="quarter" idx="12"/>
          </p:nvPr>
        </p:nvSpPr>
        <p:spPr/>
        <p:txBody>
          <a:bodyPr/>
          <a:lstStyle/>
          <a:p>
            <a:pPr>
              <a:defRPr/>
            </a:pPr>
            <a:fld id="{5220C175-3B25-4869-A0F3-E17936B09B50}" type="slidenum">
              <a:rPr lang="en-US"/>
              <a:pPr>
                <a:defRPr/>
              </a:pPr>
              <a:t>4</a:t>
            </a:fld>
            <a:endParaRPr lang="en-US"/>
          </a:p>
        </p:txBody>
      </p:sp>
      <p:sp>
        <p:nvSpPr>
          <p:cNvPr id="8196" name="Rectangle 5"/>
          <p:cNvSpPr>
            <a:spLocks noGrp="1" noChangeArrowheads="1"/>
          </p:cNvSpPr>
          <p:nvPr>
            <p:ph idx="1"/>
          </p:nvPr>
        </p:nvSpPr>
        <p:spPr>
          <a:xfrm>
            <a:off x="323528" y="980728"/>
            <a:ext cx="8280920" cy="1944216"/>
          </a:xfrm>
        </p:spPr>
        <p:txBody>
          <a:bodyPr/>
          <a:lstStyle/>
          <a:p>
            <a:pPr lvl="1"/>
            <a:r>
              <a:rPr lang="pt-BR" altLang="pt-BR" sz="2000" dirty="0"/>
              <a:t>A </a:t>
            </a:r>
            <a:r>
              <a:rPr lang="pt-BR" altLang="pt-BR" sz="2000" b="1" dirty="0"/>
              <a:t>Entrada </a:t>
            </a:r>
            <a:r>
              <a:rPr lang="pt-BR" altLang="pt-BR" sz="2000" dirty="0"/>
              <a:t>contém o texto:</a:t>
            </a:r>
          </a:p>
          <a:p>
            <a:pPr marL="0" lvl="0" indent="0">
              <a:spcBef>
                <a:spcPct val="0"/>
              </a:spcBef>
              <a:buClrTx/>
              <a:buSzTx/>
              <a:buNone/>
            </a:pPr>
            <a:endParaRPr kumimoji="0" lang="en-US" altLang="pt-BR" sz="1600" b="0" i="0" u="none" strike="noStrike" cap="none" normalizeH="0" baseline="0" dirty="0">
              <a:ln>
                <a:noFill/>
              </a:ln>
              <a:solidFill>
                <a:srgbClr val="000000"/>
              </a:solidFill>
              <a:effectLst/>
              <a:latin typeface="Trebuchet MS" pitchFamily="34" charset="0"/>
              <a:cs typeface="Times New Roman" pitchFamily="18" charset="0"/>
            </a:endParaRPr>
          </a:p>
          <a:p>
            <a:pPr marL="0" lvl="0" indent="0">
              <a:spcBef>
                <a:spcPct val="0"/>
              </a:spcBef>
              <a:buClrTx/>
              <a:buSzTx/>
              <a:buNone/>
            </a:pPr>
            <a:r>
              <a:rPr lang="en-US" altLang="pt-BR" sz="1600" dirty="0">
                <a:solidFill>
                  <a:srgbClr val="000000"/>
                </a:solidFill>
                <a:latin typeface="Trebuchet MS" pitchFamily="34" charset="0"/>
                <a:cs typeface="Times New Roman" pitchFamily="18" charset="0"/>
              </a:rPr>
              <a:t>“</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A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primeira</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linha</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de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entrada</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cont</a:t>
            </a:r>
            <a:r>
              <a:rPr kumimoji="0" lang="en-US" altLang="pt-BR" sz="1600" b="0" i="0" u="none" strike="noStrike" cap="none" normalizeH="0" baseline="0" dirty="0" err="1">
                <a:ln>
                  <a:noFill/>
                </a:ln>
                <a:solidFill>
                  <a:srgbClr val="000000"/>
                </a:solidFill>
                <a:effectLst/>
                <a:latin typeface="Times New Roman"/>
                <a:cs typeface="Times New Roman" pitchFamily="18" charset="0"/>
              </a:rPr>
              <a:t>é</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m</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um </a:t>
            </a:r>
            <a:r>
              <a:rPr kumimoji="0" lang="en-US" altLang="pt-BR" sz="1600" b="0" i="0" u="none" strike="noStrike" cap="none" normalizeH="0" baseline="0" dirty="0" err="1">
                <a:ln>
                  <a:noFill/>
                </a:ln>
                <a:solidFill>
                  <a:srgbClr val="000000"/>
                </a:solidFill>
                <a:effectLst/>
                <a:latin typeface="Times New Roman"/>
                <a:cs typeface="Times New Roman" pitchFamily="18" charset="0"/>
              </a:rPr>
              <a:t>ú</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nico</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inteiro</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positivo</a:t>
            </a:r>
            <a:r>
              <a:rPr kumimoji="0" lang="en-US" altLang="pt-BR" sz="1600" b="0" i="0" u="none" strike="noStrike" cap="none" normalizeH="0" baseline="0" dirty="0">
                <a:ln>
                  <a:noFill/>
                </a:ln>
                <a:solidFill>
                  <a:srgbClr val="000000"/>
                </a:solidFill>
                <a:effectLst/>
                <a:latin typeface="Times New Roman"/>
                <a:cs typeface="Times New Roman" pitchFamily="18" charset="0"/>
              </a:rPr>
              <a:t> </a:t>
            </a:r>
            <a:r>
              <a:rPr kumimoji="0" lang="en-US" altLang="pt-BR" sz="1600" b="1" i="0" u="none" strike="noStrike" cap="none" normalizeH="0" baseline="0" dirty="0">
                <a:ln>
                  <a:noFill/>
                </a:ln>
                <a:solidFill>
                  <a:srgbClr val="000000"/>
                </a:solidFill>
                <a:effectLst/>
                <a:latin typeface="Trebuchet MS" pitchFamily="34" charset="0"/>
                <a:cs typeface="Times New Roman" pitchFamily="18" charset="0"/>
              </a:rPr>
              <a:t>N</a:t>
            </a:r>
            <a:r>
              <a:rPr kumimoji="0" lang="en-US" altLang="pt-BR" sz="1600" b="1" i="0" u="none" strike="noStrike" cap="none" normalizeH="0" baseline="0" dirty="0">
                <a:ln>
                  <a:noFill/>
                </a:ln>
                <a:solidFill>
                  <a:srgbClr val="000000"/>
                </a:solidFill>
                <a:effectLst/>
                <a:latin typeface="Times New Roman"/>
                <a:cs typeface="Times New Roman" pitchFamily="18" charset="0"/>
              </a:rPr>
              <a:t> </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(1 &lt;</a:t>
            </a:r>
            <a:r>
              <a:rPr kumimoji="0" lang="en-US" altLang="pt-BR" sz="1600" b="0" i="0" u="none" strike="noStrike" cap="none" normalizeH="0" baseline="0" dirty="0">
                <a:ln>
                  <a:noFill/>
                </a:ln>
                <a:solidFill>
                  <a:srgbClr val="000000"/>
                </a:solidFill>
                <a:effectLst/>
                <a:latin typeface="Times New Roman"/>
                <a:cs typeface="Times New Roman" pitchFamily="18" charset="0"/>
              </a:rPr>
              <a:t> </a:t>
            </a:r>
            <a:r>
              <a:rPr kumimoji="0" lang="en-US" altLang="pt-BR" sz="1600" b="1" i="0" u="none" strike="noStrike" cap="none" normalizeH="0" baseline="0" dirty="0">
                <a:ln>
                  <a:noFill/>
                </a:ln>
                <a:solidFill>
                  <a:srgbClr val="000000"/>
                </a:solidFill>
                <a:effectLst/>
                <a:latin typeface="Trebuchet MS" pitchFamily="34" charset="0"/>
                <a:cs typeface="Times New Roman" pitchFamily="18" charset="0"/>
              </a:rPr>
              <a:t>N</a:t>
            </a:r>
            <a:r>
              <a:rPr kumimoji="0" lang="en-US" altLang="pt-BR" sz="1600" b="0" i="0" u="none" strike="noStrike" cap="none" normalizeH="0" baseline="0" dirty="0">
                <a:ln>
                  <a:noFill/>
                </a:ln>
                <a:solidFill>
                  <a:srgbClr val="000000"/>
                </a:solidFill>
                <a:effectLst/>
                <a:latin typeface="Times New Roman"/>
                <a:cs typeface="Times New Roman" pitchFamily="18" charset="0"/>
              </a:rPr>
              <a:t> </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&lt; 10</a:t>
            </a:r>
            <a:r>
              <a:rPr kumimoji="0" lang="en-US" altLang="pt-BR" sz="1600" b="0" i="0" u="none" strike="noStrike" cap="none" normalizeH="0" baseline="30000" dirty="0">
                <a:ln>
                  <a:noFill/>
                </a:ln>
                <a:solidFill>
                  <a:srgbClr val="000000"/>
                </a:solidFill>
                <a:effectLst/>
                <a:latin typeface="Trebuchet MS" pitchFamily="34" charset="0"/>
                <a:cs typeface="Times New Roman" pitchFamily="18" charset="0"/>
              </a:rPr>
              <a:t>5</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Este </a:t>
            </a:r>
            <a:r>
              <a:rPr kumimoji="0" lang="en-US" altLang="pt-BR" sz="1600" b="0" i="0" u="none" strike="noStrike" cap="none" normalizeH="0" baseline="0" dirty="0">
                <a:ln>
                  <a:noFill/>
                </a:ln>
                <a:solidFill>
                  <a:srgbClr val="000000"/>
                </a:solidFill>
                <a:effectLst/>
                <a:latin typeface="Times New Roman"/>
                <a:cs typeface="Times New Roman" pitchFamily="18" charset="0"/>
              </a:rPr>
              <a:t>é</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o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n</a:t>
            </a:r>
            <a:r>
              <a:rPr kumimoji="0" lang="en-US" altLang="pt-BR" sz="1600" b="0" i="0" u="none" strike="noStrike" cap="none" normalizeH="0" baseline="0" dirty="0" err="1">
                <a:ln>
                  <a:noFill/>
                </a:ln>
                <a:solidFill>
                  <a:srgbClr val="000000"/>
                </a:solidFill>
                <a:effectLst/>
                <a:latin typeface="Times New Roman"/>
                <a:cs typeface="Times New Roman" pitchFamily="18" charset="0"/>
              </a:rPr>
              <a:t>ú</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mero</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de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linhas</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de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entrada</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que</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vem</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 logo a </a:t>
            </a:r>
            <a:r>
              <a:rPr kumimoji="0" lang="en-US" altLang="pt-BR" sz="1600" b="0" i="0" u="none" strike="noStrike" cap="none" normalizeH="0" baseline="0" dirty="0" err="1">
                <a:ln>
                  <a:noFill/>
                </a:ln>
                <a:solidFill>
                  <a:srgbClr val="000000"/>
                </a:solidFill>
                <a:effectLst/>
                <a:latin typeface="Trebuchet MS" pitchFamily="34" charset="0"/>
                <a:cs typeface="Times New Roman" pitchFamily="18" charset="0"/>
              </a:rPr>
              <a:t>seguir</a:t>
            </a:r>
            <a:r>
              <a:rPr kumimoji="0" lang="en-US" altLang="pt-BR" sz="1600" b="0" i="0" u="none" strike="noStrike" cap="none" normalizeH="0" baseline="0" dirty="0">
                <a:ln>
                  <a:noFill/>
                </a:ln>
                <a:solidFill>
                  <a:srgbClr val="000000"/>
                </a:solidFill>
                <a:effectLst/>
                <a:latin typeface="Trebuchet MS" pitchFamily="34" charset="0"/>
                <a:cs typeface="Times New Roman" pitchFamily="18" charset="0"/>
              </a:rPr>
              <a:t>.”</a:t>
            </a:r>
          </a:p>
          <a:p>
            <a:pPr marL="0" lvl="0" indent="0">
              <a:spcBef>
                <a:spcPct val="0"/>
              </a:spcBef>
              <a:buClrTx/>
              <a:buSzTx/>
              <a:buNone/>
            </a:pPr>
            <a:endParaRPr lang="en-US" altLang="pt-BR" sz="1600" dirty="0">
              <a:solidFill>
                <a:srgbClr val="000000"/>
              </a:solidFill>
              <a:latin typeface="Trebuchet MS" pitchFamily="34" charset="0"/>
              <a:cs typeface="Times New Roman" pitchFamily="18" charset="0"/>
            </a:endParaRPr>
          </a:p>
          <a:p>
            <a:pPr marL="0" lvl="0" indent="0">
              <a:spcBef>
                <a:spcPct val="0"/>
              </a:spcBef>
              <a:buClrTx/>
              <a:buSzTx/>
              <a:buNone/>
            </a:pPr>
            <a:r>
              <a:rPr lang="en-US" altLang="pt-BR" sz="1600" dirty="0" err="1">
                <a:solidFill>
                  <a:srgbClr val="000000"/>
                </a:solidFill>
                <a:latin typeface="Trebuchet MS" pitchFamily="34" charset="0"/>
                <a:cs typeface="Times New Roman" pitchFamily="18" charset="0"/>
              </a:rPr>
              <a:t>Precisamos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então</a:t>
            </a:r>
            <a:r>
              <a:rPr lang="en-US" altLang="pt-BR" sz="1600" dirty="0">
                <a:solidFill>
                  <a:srgbClr val="000000"/>
                </a:solidFill>
                <a:latin typeface="Trebuchet MS" pitchFamily="34" charset="0"/>
                <a:cs typeface="Times New Roman" pitchFamily="18" charset="0"/>
              </a:rPr>
              <a:t> de um </a:t>
            </a:r>
            <a:r>
              <a:rPr lang="en-US" altLang="pt-BR" sz="1600" dirty="0" err="1">
                <a:solidFill>
                  <a:srgbClr val="000000"/>
                </a:solidFill>
                <a:latin typeface="Trebuchet MS" pitchFamily="34" charset="0"/>
                <a:cs typeface="Times New Roman" pitchFamily="18" charset="0"/>
              </a:rPr>
              <a:t>vetor</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para</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armazenar</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todos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os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valores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pois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devemos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ler</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todos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estes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valores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armazená</a:t>
            </a:r>
            <a:r>
              <a:rPr lang="en-US" altLang="pt-BR" sz="1600" dirty="0">
                <a:solidFill>
                  <a:srgbClr val="000000"/>
                </a:solidFill>
                <a:latin typeface="Trebuchet MS" pitchFamily="34" charset="0"/>
                <a:cs typeface="Times New Roman" pitchFamily="18" charset="0"/>
              </a:rPr>
              <a:t>-los e </a:t>
            </a:r>
            <a:r>
              <a:rPr lang="en-US" altLang="pt-BR" sz="1600" dirty="0" err="1">
                <a:solidFill>
                  <a:srgbClr val="000000"/>
                </a:solidFill>
                <a:latin typeface="Trebuchet MS" pitchFamily="34" charset="0"/>
                <a:cs typeface="Times New Roman" pitchFamily="18" charset="0"/>
              </a:rPr>
              <a:t>em</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seguida</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ordená</a:t>
            </a:r>
            <a:r>
              <a:rPr lang="en-US" altLang="pt-BR" sz="1600" dirty="0">
                <a:solidFill>
                  <a:srgbClr val="000000"/>
                </a:solidFill>
                <a:latin typeface="Trebuchet MS" pitchFamily="34" charset="0"/>
                <a:cs typeface="Times New Roman" pitchFamily="18" charset="0"/>
              </a:rPr>
              <a:t>-los, </a:t>
            </a:r>
            <a:r>
              <a:rPr lang="en-US" altLang="pt-BR" sz="1600" dirty="0" err="1">
                <a:solidFill>
                  <a:srgbClr val="000000"/>
                </a:solidFill>
                <a:latin typeface="Trebuchet MS" pitchFamily="34" charset="0"/>
                <a:cs typeface="Times New Roman" pitchFamily="18" charset="0"/>
              </a:rPr>
              <a:t>apresentando-os</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na</a:t>
            </a:r>
            <a:r>
              <a:rPr lang="en-US" altLang="pt-BR" sz="1600" dirty="0">
                <a:solidFill>
                  <a:srgbClr val="000000"/>
                </a:solidFill>
                <a:latin typeface="Trebuchet MS" pitchFamily="34" charset="0"/>
                <a:cs typeface="Times New Roman" pitchFamily="18" charset="0"/>
              </a:rPr>
              <a:t> </a:t>
            </a:r>
            <a:r>
              <a:rPr lang="en-US" altLang="pt-BR" sz="1600" dirty="0" err="1">
                <a:solidFill>
                  <a:srgbClr val="000000"/>
                </a:solidFill>
                <a:latin typeface="Trebuchet MS" pitchFamily="34" charset="0"/>
                <a:cs typeface="Times New Roman" pitchFamily="18" charset="0"/>
              </a:rPr>
              <a:t>tela</a:t>
            </a:r>
            <a:r>
              <a:rPr lang="en-US" altLang="pt-BR" sz="1600" dirty="0">
                <a:solidFill>
                  <a:srgbClr val="000000"/>
                </a:solidFill>
                <a:latin typeface="Trebuchet MS" pitchFamily="34" charset="0"/>
                <a:cs typeface="Times New Roman" pitchFamily="18" charset="0"/>
              </a:rPr>
              <a:t>.</a:t>
            </a:r>
          </a:p>
          <a:p>
            <a:pPr marL="0" lvl="0" indent="0">
              <a:spcBef>
                <a:spcPct val="0"/>
              </a:spcBef>
              <a:buClrTx/>
              <a:buSzTx/>
              <a:buNone/>
            </a:pPr>
            <a:endParaRPr lang="pt-BR" altLang="pt-BR" sz="1050" dirty="0"/>
          </a:p>
        </p:txBody>
      </p:sp>
      <p:graphicFrame>
        <p:nvGraphicFramePr>
          <p:cNvPr id="6" name="Tabela 5"/>
          <p:cNvGraphicFramePr>
            <a:graphicFrameLocks noGrp="1"/>
          </p:cNvGraphicFramePr>
          <p:nvPr>
            <p:extLst>
              <p:ext uri="{D42A27DB-BD31-4B8C-83A1-F6EECF244321}">
                <p14:modId xmlns:p14="http://schemas.microsoft.com/office/powerpoint/2010/main" val="55153480"/>
              </p:ext>
            </p:extLst>
          </p:nvPr>
        </p:nvGraphicFramePr>
        <p:xfrm>
          <a:off x="467544" y="3140968"/>
          <a:ext cx="7991475" cy="3383294"/>
        </p:xfrm>
        <a:graphic>
          <a:graphicData uri="http://schemas.openxmlformats.org/drawingml/2006/table">
            <a:tbl>
              <a:tblPr firstRow="1" bandRow="1">
                <a:tableStyleId>{5C22544A-7EE6-4342-B048-85BDC9FD1C3A}</a:tableStyleId>
              </a:tblPr>
              <a:tblGrid>
                <a:gridCol w="5472081">
                  <a:extLst>
                    <a:ext uri="{9D8B030D-6E8A-4147-A177-3AD203B41FA5}">
                      <a16:colId xmlns:a16="http://schemas.microsoft.com/office/drawing/2014/main" val="20000"/>
                    </a:ext>
                  </a:extLst>
                </a:gridCol>
                <a:gridCol w="2519394">
                  <a:extLst>
                    <a:ext uri="{9D8B030D-6E8A-4147-A177-3AD203B41FA5}">
                      <a16:colId xmlns:a16="http://schemas.microsoft.com/office/drawing/2014/main" val="20001"/>
                    </a:ext>
                  </a:extLst>
                </a:gridCol>
              </a:tblGrid>
              <a:tr h="2834654">
                <a:tc>
                  <a:txBody>
                    <a:bodyPr/>
                    <a:lstStyle/>
                    <a:p>
                      <a:pPr marR="0" algn="l" rtl="0"/>
                      <a:r>
                        <a:rPr lang="en-US" sz="1200" b="1" i="0" u="none" strike="noStrike" baseline="0" dirty="0" err="1">
                          <a:solidFill>
                            <a:srgbClr val="0000A0"/>
                          </a:solidFill>
                          <a:latin typeface="Courier New"/>
                        </a:rPr>
                        <a:t>int</a:t>
                      </a:r>
                      <a:r>
                        <a:rPr lang="en-US" sz="1200" b="1" i="0" u="none" strike="noStrike" baseline="0" dirty="0">
                          <a:solidFill>
                            <a:srgbClr val="0000A0"/>
                          </a:solidFill>
                          <a:latin typeface="Courier New"/>
                        </a:rPr>
                        <a:t> </a:t>
                      </a:r>
                      <a:r>
                        <a:rPr lang="en-US" sz="1200" b="0" i="0" u="none" strike="noStrike" baseline="0" dirty="0">
                          <a:solidFill>
                            <a:srgbClr val="000000"/>
                          </a:solidFill>
                          <a:latin typeface="Courier New"/>
                        </a:rPr>
                        <a:t>main</a:t>
                      </a:r>
                      <a:r>
                        <a:rPr lang="en-US" sz="1200" b="0" i="0" u="none" strike="noStrike" baseline="0" dirty="0">
                          <a:solidFill>
                            <a:srgbClr val="FF0000"/>
                          </a:solidFill>
                          <a:latin typeface="Courier New"/>
                        </a:rPr>
                        <a:t>() {</a:t>
                      </a:r>
                    </a:p>
                    <a:p>
                      <a:pPr marR="0" algn="l" rtl="0"/>
                      <a:r>
                        <a:rPr lang="en-US" sz="1200" b="0" i="0" u="none" strike="noStrike" baseline="0" dirty="0">
                          <a:solidFill>
                            <a:srgbClr val="FF0000"/>
                          </a:solidFill>
                          <a:latin typeface="Courier New"/>
                        </a:rPr>
                        <a:t>   </a:t>
                      </a:r>
                      <a:r>
                        <a:rPr lang="en-US" sz="1200" b="0" i="0" u="none" strike="noStrike" baseline="0" dirty="0" err="1">
                          <a:solidFill>
                            <a:srgbClr val="000000"/>
                          </a:solidFill>
                          <a:latin typeface="Courier New"/>
                        </a:rPr>
                        <a:t>freopen</a:t>
                      </a:r>
                      <a:r>
                        <a:rPr lang="en-US" sz="1200" b="0" i="0" u="none" strike="noStrike" baseline="0" dirty="0">
                          <a:solidFill>
                            <a:srgbClr val="FF0000"/>
                          </a:solidFill>
                          <a:latin typeface="Courier New"/>
                        </a:rPr>
                        <a:t>(</a:t>
                      </a:r>
                      <a:r>
                        <a:rPr lang="en-US" sz="1200" b="0" i="0" u="none" strike="noStrike" baseline="0" dirty="0">
                          <a:solidFill>
                            <a:srgbClr val="0000FF"/>
                          </a:solidFill>
                          <a:latin typeface="Courier New"/>
                        </a:rPr>
                        <a:t>"1259.in"</a:t>
                      </a:r>
                      <a:r>
                        <a:rPr lang="en-US" sz="1200" b="0" i="0" u="none" strike="noStrike" baseline="0" dirty="0">
                          <a:solidFill>
                            <a:srgbClr val="FF0000"/>
                          </a:solidFill>
                          <a:latin typeface="Courier New"/>
                        </a:rPr>
                        <a:t>,</a:t>
                      </a:r>
                      <a:r>
                        <a:rPr lang="en-US" sz="1200" b="0" i="0" u="none" strike="noStrike" baseline="0" dirty="0">
                          <a:solidFill>
                            <a:srgbClr val="0000FF"/>
                          </a:solidFill>
                          <a:latin typeface="Courier New"/>
                        </a:rPr>
                        <a:t>"r"</a:t>
                      </a:r>
                      <a:r>
                        <a:rPr lang="en-US" sz="1200" b="0" i="0" u="none" strike="noStrike" baseline="0" dirty="0">
                          <a:solidFill>
                            <a:srgbClr val="FF0000"/>
                          </a:solidFill>
                          <a:latin typeface="Courier New"/>
                        </a:rPr>
                        <a:t>,</a:t>
                      </a:r>
                      <a:r>
                        <a:rPr lang="en-US" sz="1200" b="0" i="0" u="none" strike="noStrike" baseline="0" dirty="0">
                          <a:solidFill>
                            <a:srgbClr val="000000"/>
                          </a:solidFill>
                          <a:latin typeface="Courier New"/>
                        </a:rPr>
                        <a:t>stdin</a:t>
                      </a:r>
                      <a:r>
                        <a:rPr lang="en-US" sz="1200" b="0" i="0" u="none" strike="noStrike" baseline="0" dirty="0">
                          <a:solidFill>
                            <a:srgbClr val="FF0000"/>
                          </a:solidFill>
                          <a:latin typeface="Courier New"/>
                        </a:rPr>
                        <a:t>);</a:t>
                      </a:r>
                    </a:p>
                    <a:p>
                      <a:pPr marR="0" algn="l" rtl="0"/>
                      <a:r>
                        <a:rPr lang="en-US" sz="1200" b="0" i="0" u="none" strike="noStrike" baseline="0" dirty="0">
                          <a:solidFill>
                            <a:srgbClr val="FF0000"/>
                          </a:solidFill>
                          <a:latin typeface="Courier New"/>
                        </a:rPr>
                        <a:t>   </a:t>
                      </a:r>
                      <a:r>
                        <a:rPr lang="pt-BR" sz="1200" b="1" i="0" u="none" strike="noStrike" baseline="0" dirty="0" err="1">
                          <a:solidFill>
                            <a:srgbClr val="0000A0"/>
                          </a:solidFill>
                          <a:latin typeface="Courier New"/>
                        </a:rPr>
                        <a:t>int</a:t>
                      </a:r>
                      <a:r>
                        <a:rPr lang="pt-BR" sz="1200" b="1" i="0" u="none" strike="noStrike" baseline="0" dirty="0">
                          <a:solidFill>
                            <a:srgbClr val="0000A0"/>
                          </a:solidFill>
                          <a:latin typeface="Courier New"/>
                        </a:rPr>
                        <a:t> </a:t>
                      </a:r>
                      <a:r>
                        <a:rPr lang="pt-BR" sz="1200" b="0" i="0" u="none" strike="noStrike" baseline="0" dirty="0">
                          <a:solidFill>
                            <a:srgbClr val="000000"/>
                          </a:solidFill>
                          <a:latin typeface="Courier New"/>
                        </a:rPr>
                        <a:t>N</a:t>
                      </a:r>
                      <a:r>
                        <a:rPr lang="pt-BR" sz="1200" b="0" i="0" u="none" strike="noStrike" baseline="0" dirty="0">
                          <a:solidFill>
                            <a:srgbClr val="FF0000"/>
                          </a:solidFill>
                          <a:latin typeface="Courier New"/>
                        </a:rPr>
                        <a:t>, </a:t>
                      </a:r>
                      <a:r>
                        <a:rPr lang="pt-BR" sz="1200" b="0" i="0" u="none" strike="noStrike" baseline="0" dirty="0">
                          <a:solidFill>
                            <a:srgbClr val="000000"/>
                          </a:solidFill>
                          <a:latin typeface="Courier New"/>
                        </a:rPr>
                        <a:t>dados</a:t>
                      </a:r>
                      <a:r>
                        <a:rPr lang="pt-BR" sz="1200" b="0" i="0" u="none" strike="noStrike" baseline="0" dirty="0">
                          <a:solidFill>
                            <a:srgbClr val="FF0000"/>
                          </a:solidFill>
                          <a:latin typeface="Courier New"/>
                        </a:rPr>
                        <a:t>[</a:t>
                      </a:r>
                      <a:r>
                        <a:rPr lang="pt-BR" sz="1200" b="0" i="0" u="none" strike="noStrike" baseline="0" dirty="0">
                          <a:solidFill>
                            <a:srgbClr val="F000F0"/>
                          </a:solidFill>
                          <a:latin typeface="Courier New"/>
                        </a:rPr>
                        <a:t>100001</a:t>
                      </a:r>
                      <a:r>
                        <a:rPr lang="pt-BR" sz="1200" b="0" i="0" u="none" strike="noStrike" baseline="0" dirty="0">
                          <a:solidFill>
                            <a:srgbClr val="FF0000"/>
                          </a:solidFill>
                          <a:latin typeface="Courier New"/>
                        </a:rPr>
                        <a:t>];</a:t>
                      </a:r>
                    </a:p>
                    <a:p>
                      <a:pPr marR="0" algn="l" rtl="0"/>
                      <a:r>
                        <a:rPr lang="pt-BR" sz="1200" b="0" i="0" u="none" strike="noStrike" baseline="0" dirty="0">
                          <a:solidFill>
                            <a:srgbClr val="FF0000"/>
                          </a:solidFill>
                          <a:latin typeface="Courier New"/>
                        </a:rPr>
                        <a:t>   </a:t>
                      </a:r>
                      <a:r>
                        <a:rPr lang="pt-BR" sz="1200" b="0" i="0" u="none" strike="noStrike" baseline="0" dirty="0" err="1">
                          <a:solidFill>
                            <a:srgbClr val="000000"/>
                          </a:solidFill>
                          <a:latin typeface="Courier New"/>
                        </a:rPr>
                        <a:t>cin</a:t>
                      </a:r>
                      <a:r>
                        <a:rPr lang="pt-BR" sz="1200" b="0" i="0" u="none" strike="noStrike" baseline="0" dirty="0">
                          <a:solidFill>
                            <a:srgbClr val="000000"/>
                          </a:solidFill>
                          <a:latin typeface="Courier New"/>
                        </a:rPr>
                        <a:t> </a:t>
                      </a:r>
                      <a:r>
                        <a:rPr lang="pt-BR" sz="1200" b="0" i="0" u="none" strike="noStrike" baseline="0" dirty="0">
                          <a:solidFill>
                            <a:srgbClr val="FF0000"/>
                          </a:solidFill>
                          <a:latin typeface="Courier New"/>
                        </a:rPr>
                        <a:t>&gt;&gt; </a:t>
                      </a:r>
                      <a:r>
                        <a:rPr lang="pt-BR" sz="1200" b="0" i="0" u="none" strike="noStrike" baseline="0" dirty="0">
                          <a:solidFill>
                            <a:srgbClr val="000000"/>
                          </a:solidFill>
                          <a:latin typeface="Courier New"/>
                        </a:rPr>
                        <a:t>N</a:t>
                      </a:r>
                      <a:r>
                        <a:rPr lang="pt-BR" sz="1200" b="0" i="0" u="none" strike="noStrike" baseline="0" dirty="0">
                          <a:solidFill>
                            <a:srgbClr val="FF0000"/>
                          </a:solidFill>
                          <a:latin typeface="Courier New"/>
                        </a:rPr>
                        <a:t>;</a:t>
                      </a:r>
                    </a:p>
                    <a:p>
                      <a:pPr marR="0" algn="l" rtl="0"/>
                      <a:r>
                        <a:rPr lang="pt-BR" sz="1200" b="0" i="0" u="none" strike="noStrike" baseline="0" dirty="0">
                          <a:solidFill>
                            <a:srgbClr val="FF0000"/>
                          </a:solidFill>
                          <a:latin typeface="Courier New"/>
                        </a:rPr>
                        <a:t>  </a:t>
                      </a:r>
                    </a:p>
                    <a:p>
                      <a:pPr marR="0" algn="l" rtl="0"/>
                      <a:r>
                        <a:rPr lang="pt-BR" sz="1200" b="0" i="0" u="none" strike="noStrike" baseline="0" dirty="0">
                          <a:solidFill>
                            <a:srgbClr val="FF0000"/>
                          </a:solidFill>
                          <a:latin typeface="Courier New"/>
                        </a:rPr>
                        <a:t>   </a:t>
                      </a:r>
                      <a:r>
                        <a:rPr lang="pt-BR" sz="1200" b="1" i="0" u="none" strike="noStrike" baseline="0" dirty="0">
                          <a:solidFill>
                            <a:srgbClr val="8080FF"/>
                          </a:solidFill>
                          <a:latin typeface="Courier New"/>
                        </a:rPr>
                        <a:t>///leitura</a:t>
                      </a:r>
                    </a:p>
                    <a:p>
                      <a:pPr marR="0" algn="l" rtl="0"/>
                      <a:r>
                        <a:rPr lang="nn-NO" sz="1200" b="1" i="0" u="none" strike="noStrike" baseline="0" dirty="0">
                          <a:solidFill>
                            <a:srgbClr val="8080FF"/>
                          </a:solidFill>
                          <a:latin typeface="Courier New"/>
                        </a:rPr>
                        <a:t>   </a:t>
                      </a:r>
                      <a:r>
                        <a:rPr lang="nn-NO" sz="1200" b="1" i="0" u="none" strike="noStrike" baseline="0" dirty="0">
                          <a:solidFill>
                            <a:srgbClr val="0000A0"/>
                          </a:solidFill>
                          <a:latin typeface="Courier New"/>
                        </a:rPr>
                        <a:t>for </a:t>
                      </a:r>
                      <a:r>
                        <a:rPr lang="nn-NO" sz="1200" b="0" i="0" u="none" strike="noStrike" baseline="0" dirty="0">
                          <a:solidFill>
                            <a:srgbClr val="FF0000"/>
                          </a:solidFill>
                          <a:latin typeface="Courier New"/>
                        </a:rPr>
                        <a:t>(</a:t>
                      </a:r>
                      <a:r>
                        <a:rPr lang="nn-NO" sz="1200" b="1" i="0" u="none" strike="noStrike" baseline="0" dirty="0">
                          <a:solidFill>
                            <a:srgbClr val="0000A0"/>
                          </a:solidFill>
                          <a:latin typeface="Courier New"/>
                        </a:rPr>
                        <a:t>int </a:t>
                      </a:r>
                      <a:r>
                        <a:rPr lang="nn-NO" sz="1200" b="0" i="0" u="none" strike="noStrike" baseline="0" dirty="0">
                          <a:solidFill>
                            <a:srgbClr val="000000"/>
                          </a:solidFill>
                          <a:latin typeface="Courier New"/>
                        </a:rPr>
                        <a:t>i</a:t>
                      </a:r>
                      <a:r>
                        <a:rPr lang="nn-NO" sz="1200" b="0" i="0" u="none" strike="noStrike" baseline="0" dirty="0">
                          <a:solidFill>
                            <a:srgbClr val="FF0000"/>
                          </a:solidFill>
                          <a:latin typeface="Courier New"/>
                        </a:rPr>
                        <a:t>=</a:t>
                      </a:r>
                      <a:r>
                        <a:rPr lang="nn-NO" sz="1200" b="0" i="0" u="none" strike="noStrike" baseline="0" dirty="0">
                          <a:solidFill>
                            <a:srgbClr val="F000F0"/>
                          </a:solidFill>
                          <a:latin typeface="Courier New"/>
                        </a:rPr>
                        <a:t>0</a:t>
                      </a:r>
                      <a:r>
                        <a:rPr lang="nn-NO" sz="1200" b="0" i="0" u="none" strike="noStrike" baseline="0" dirty="0">
                          <a:solidFill>
                            <a:srgbClr val="FF0000"/>
                          </a:solidFill>
                          <a:latin typeface="Courier New"/>
                        </a:rPr>
                        <a:t>; </a:t>
                      </a:r>
                      <a:r>
                        <a:rPr lang="nn-NO" sz="1200" b="0" i="0" u="none" strike="noStrike" baseline="0" dirty="0">
                          <a:solidFill>
                            <a:srgbClr val="000000"/>
                          </a:solidFill>
                          <a:latin typeface="Courier New"/>
                        </a:rPr>
                        <a:t>i</a:t>
                      </a:r>
                      <a:r>
                        <a:rPr lang="nn-NO" sz="1200" b="0" i="0" u="none" strike="noStrike" baseline="0" dirty="0">
                          <a:solidFill>
                            <a:srgbClr val="FF0000"/>
                          </a:solidFill>
                          <a:latin typeface="Courier New"/>
                        </a:rPr>
                        <a:t>&lt;</a:t>
                      </a:r>
                      <a:r>
                        <a:rPr lang="nn-NO" sz="1200" b="0" i="0" u="none" strike="noStrike" baseline="0" dirty="0">
                          <a:solidFill>
                            <a:srgbClr val="000000"/>
                          </a:solidFill>
                          <a:latin typeface="Courier New"/>
                        </a:rPr>
                        <a:t>N</a:t>
                      </a:r>
                      <a:r>
                        <a:rPr lang="nn-NO" sz="1200" b="0" i="0" u="none" strike="noStrike" baseline="0" dirty="0">
                          <a:solidFill>
                            <a:srgbClr val="FF0000"/>
                          </a:solidFill>
                          <a:latin typeface="Courier New"/>
                        </a:rPr>
                        <a:t>; </a:t>
                      </a:r>
                      <a:r>
                        <a:rPr lang="nn-NO" sz="1200" b="0" i="0" u="none" strike="noStrike" baseline="0" dirty="0">
                          <a:solidFill>
                            <a:srgbClr val="000000"/>
                          </a:solidFill>
                          <a:latin typeface="Courier New"/>
                        </a:rPr>
                        <a:t>i</a:t>
                      </a:r>
                      <a:r>
                        <a:rPr lang="nn-NO" sz="1200" b="0" i="0" u="none" strike="noStrike" baseline="0" dirty="0">
                          <a:solidFill>
                            <a:srgbClr val="FF0000"/>
                          </a:solidFill>
                          <a:latin typeface="Courier New"/>
                        </a:rPr>
                        <a:t>++) {</a:t>
                      </a:r>
                    </a:p>
                    <a:p>
                      <a:pPr marR="0" algn="l" rtl="0"/>
                      <a:r>
                        <a:rPr lang="pt-BR" sz="1200" b="0" i="0" u="none" strike="noStrike" baseline="0" dirty="0">
                          <a:solidFill>
                            <a:srgbClr val="FF0000"/>
                          </a:solidFill>
                          <a:latin typeface="Courier New"/>
                        </a:rPr>
                        <a:t>      </a:t>
                      </a:r>
                      <a:r>
                        <a:rPr lang="pt-BR" sz="1200" b="0" i="0" u="none" strike="noStrike" baseline="0" dirty="0" err="1">
                          <a:solidFill>
                            <a:srgbClr val="000000"/>
                          </a:solidFill>
                          <a:latin typeface="Courier New"/>
                        </a:rPr>
                        <a:t>cin</a:t>
                      </a:r>
                      <a:r>
                        <a:rPr lang="pt-BR" sz="1200" b="0" i="0" u="none" strike="noStrike" baseline="0" dirty="0">
                          <a:solidFill>
                            <a:srgbClr val="000000"/>
                          </a:solidFill>
                          <a:latin typeface="Courier New"/>
                        </a:rPr>
                        <a:t> </a:t>
                      </a:r>
                      <a:r>
                        <a:rPr lang="pt-BR" sz="1200" b="0" i="0" u="none" strike="noStrike" baseline="0" dirty="0">
                          <a:solidFill>
                            <a:srgbClr val="FF0000"/>
                          </a:solidFill>
                          <a:latin typeface="Courier New"/>
                        </a:rPr>
                        <a:t>&gt;&gt; </a:t>
                      </a:r>
                      <a:r>
                        <a:rPr lang="pt-BR" sz="1200" b="0" i="0" u="none" strike="noStrike" baseline="0" dirty="0">
                          <a:solidFill>
                            <a:srgbClr val="000000"/>
                          </a:solidFill>
                          <a:latin typeface="Courier New"/>
                        </a:rPr>
                        <a:t>dados</a:t>
                      </a:r>
                      <a:r>
                        <a:rPr lang="pt-BR" sz="1200" b="0" i="0" u="none" strike="noStrike" baseline="0" dirty="0">
                          <a:solidFill>
                            <a:srgbClr val="FF0000"/>
                          </a:solidFill>
                          <a:latin typeface="Courier New"/>
                        </a:rPr>
                        <a:t>[</a:t>
                      </a:r>
                      <a:r>
                        <a:rPr lang="pt-BR" sz="1200" b="0" i="0" u="none" strike="noStrike" baseline="0" dirty="0">
                          <a:solidFill>
                            <a:srgbClr val="000000"/>
                          </a:solidFill>
                          <a:latin typeface="Courier New"/>
                        </a:rPr>
                        <a:t>i</a:t>
                      </a:r>
                      <a:r>
                        <a:rPr lang="pt-BR" sz="1200" b="0" i="0" u="none" strike="noStrike" baseline="0" dirty="0">
                          <a:solidFill>
                            <a:srgbClr val="FF0000"/>
                          </a:solidFill>
                          <a:latin typeface="Courier New"/>
                        </a:rPr>
                        <a:t>];</a:t>
                      </a:r>
                    </a:p>
                    <a:p>
                      <a:pPr marR="0" algn="l" rtl="0"/>
                      <a:r>
                        <a:rPr lang="pt-BR" sz="1200" b="0" i="0" u="none" strike="noStrike" baseline="0" dirty="0">
                          <a:solidFill>
                            <a:srgbClr val="FF0000"/>
                          </a:solidFill>
                          <a:latin typeface="Courier New"/>
                        </a:rPr>
                        <a:t>   }</a:t>
                      </a:r>
                    </a:p>
                    <a:p>
                      <a:pPr marR="0" algn="l" rtl="0"/>
                      <a:r>
                        <a:rPr lang="pt-BR" sz="1200" b="0" i="0" u="none" strike="noStrike" baseline="0" dirty="0">
                          <a:solidFill>
                            <a:srgbClr val="FF0000"/>
                          </a:solidFill>
                          <a:latin typeface="Courier New"/>
                        </a:rPr>
                        <a:t>      </a:t>
                      </a:r>
                    </a:p>
                    <a:p>
                      <a:pPr marR="0" algn="l" rtl="0"/>
                      <a:r>
                        <a:rPr lang="pt-BR" sz="1200" b="0" i="0" u="none" strike="noStrike" baseline="0" dirty="0">
                          <a:solidFill>
                            <a:srgbClr val="FF0000"/>
                          </a:solidFill>
                          <a:latin typeface="Courier New"/>
                        </a:rPr>
                        <a:t>    /// </a:t>
                      </a:r>
                      <a:r>
                        <a:rPr lang="pt-BR" sz="1200" b="0" i="0" u="none" strike="noStrike" baseline="0" dirty="0" err="1">
                          <a:solidFill>
                            <a:srgbClr val="000000"/>
                          </a:solidFill>
                          <a:latin typeface="Courier New"/>
                        </a:rPr>
                        <a:t>sort</a:t>
                      </a:r>
                      <a:r>
                        <a:rPr lang="pt-BR" sz="1200" b="0" i="0" u="none" strike="noStrike" baseline="0" dirty="0">
                          <a:solidFill>
                            <a:srgbClr val="000000"/>
                          </a:solidFill>
                          <a:latin typeface="Courier New"/>
                        </a:rPr>
                        <a:t> </a:t>
                      </a:r>
                      <a:r>
                        <a:rPr lang="pt-BR" sz="1200" b="0" i="0" u="none" strike="noStrike" baseline="0" dirty="0">
                          <a:solidFill>
                            <a:srgbClr val="FF0000"/>
                          </a:solidFill>
                          <a:latin typeface="Courier New"/>
                        </a:rPr>
                        <a:t>(</a:t>
                      </a:r>
                      <a:r>
                        <a:rPr lang="pt-BR" sz="1200" b="0" i="0" u="none" strike="noStrike" baseline="0" dirty="0">
                          <a:solidFill>
                            <a:srgbClr val="000000"/>
                          </a:solidFill>
                          <a:latin typeface="Courier New"/>
                        </a:rPr>
                        <a:t>dados</a:t>
                      </a:r>
                      <a:r>
                        <a:rPr lang="pt-BR" sz="1200" b="0" i="0" u="none" strike="noStrike" baseline="0" dirty="0">
                          <a:solidFill>
                            <a:srgbClr val="FF0000"/>
                          </a:solidFill>
                          <a:latin typeface="Courier New"/>
                        </a:rPr>
                        <a:t>,</a:t>
                      </a:r>
                      <a:r>
                        <a:rPr lang="pt-BR" sz="1200" b="0" i="0" u="none" strike="noStrike" baseline="0" dirty="0">
                          <a:solidFill>
                            <a:srgbClr val="000000"/>
                          </a:solidFill>
                          <a:latin typeface="Courier New"/>
                        </a:rPr>
                        <a:t>dados</a:t>
                      </a:r>
                      <a:r>
                        <a:rPr lang="pt-BR" sz="1200" b="0" i="0" u="none" strike="noStrike" baseline="0" dirty="0">
                          <a:solidFill>
                            <a:srgbClr val="FF0000"/>
                          </a:solidFill>
                          <a:latin typeface="Courier New"/>
                        </a:rPr>
                        <a:t>+</a:t>
                      </a:r>
                      <a:r>
                        <a:rPr lang="pt-BR" sz="1200" b="0" i="0" u="none" strike="noStrike" baseline="0" dirty="0">
                          <a:solidFill>
                            <a:srgbClr val="000000"/>
                          </a:solidFill>
                          <a:latin typeface="Courier New"/>
                        </a:rPr>
                        <a:t>N</a:t>
                      </a:r>
                      <a:r>
                        <a:rPr lang="pt-BR" sz="1200" b="0" i="0" u="none" strike="noStrike" baseline="0" dirty="0">
                          <a:solidFill>
                            <a:srgbClr val="FF0000"/>
                          </a:solidFill>
                          <a:latin typeface="Courier New"/>
                        </a:rPr>
                        <a:t>,</a:t>
                      </a:r>
                      <a:r>
                        <a:rPr lang="pt-BR" sz="1200" b="1" i="0" u="none" strike="noStrike" baseline="0" dirty="0">
                          <a:solidFill>
                            <a:srgbClr val="000000"/>
                          </a:solidFill>
                          <a:latin typeface="Courier New"/>
                        </a:rPr>
                        <a:t>compara1</a:t>
                      </a:r>
                      <a:r>
                        <a:rPr lang="pt-BR" sz="1200" b="0" i="0" u="none" strike="noStrike" baseline="0" dirty="0">
                          <a:solidFill>
                            <a:srgbClr val="FF0000"/>
                          </a:solidFill>
                          <a:latin typeface="Courier New"/>
                        </a:rPr>
                        <a:t>); </a:t>
                      </a:r>
                    </a:p>
                    <a:p>
                      <a:pPr marR="0" algn="l" rtl="0"/>
                      <a:r>
                        <a:rPr lang="pt-BR" sz="1200" b="0" i="0" u="none" strike="noStrike" baseline="0" dirty="0">
                          <a:solidFill>
                            <a:srgbClr val="FF0000"/>
                          </a:solidFill>
                          <a:latin typeface="Courier New"/>
                        </a:rPr>
                        <a:t>   </a:t>
                      </a:r>
                    </a:p>
                    <a:p>
                      <a:pPr marR="0" algn="l" rtl="0"/>
                      <a:r>
                        <a:rPr lang="pt-BR" sz="1200" b="0" i="0" u="none" strike="noStrike" baseline="0" dirty="0">
                          <a:solidFill>
                            <a:srgbClr val="FF0000"/>
                          </a:solidFill>
                          <a:latin typeface="Courier New"/>
                        </a:rPr>
                        <a:t>   </a:t>
                      </a:r>
                      <a:r>
                        <a:rPr lang="pt-BR" sz="1200" b="1" i="0" u="none" strike="noStrike" baseline="0" dirty="0">
                          <a:solidFill>
                            <a:srgbClr val="8080FF"/>
                          </a:solidFill>
                          <a:latin typeface="Courier New"/>
                        </a:rPr>
                        <a:t>///escrita</a:t>
                      </a:r>
                    </a:p>
                    <a:p>
                      <a:pPr marR="0" algn="l" rtl="0"/>
                      <a:r>
                        <a:rPr lang="nn-NO" sz="1200" b="1" i="0" u="none" strike="noStrike" baseline="0" dirty="0">
                          <a:solidFill>
                            <a:srgbClr val="8080FF"/>
                          </a:solidFill>
                          <a:latin typeface="Courier New"/>
                        </a:rPr>
                        <a:t>   </a:t>
                      </a:r>
                      <a:r>
                        <a:rPr lang="nn-NO" sz="1200" b="1" i="0" u="none" strike="noStrike" baseline="0" dirty="0">
                          <a:solidFill>
                            <a:srgbClr val="0000A0"/>
                          </a:solidFill>
                          <a:latin typeface="Courier New"/>
                        </a:rPr>
                        <a:t>for </a:t>
                      </a:r>
                      <a:r>
                        <a:rPr lang="nn-NO" sz="1200" b="0" i="0" u="none" strike="noStrike" baseline="0" dirty="0">
                          <a:solidFill>
                            <a:srgbClr val="FF0000"/>
                          </a:solidFill>
                          <a:latin typeface="Courier New"/>
                        </a:rPr>
                        <a:t>(</a:t>
                      </a:r>
                      <a:r>
                        <a:rPr lang="nn-NO" sz="1200" b="1" i="0" u="none" strike="noStrike" baseline="0" dirty="0">
                          <a:solidFill>
                            <a:srgbClr val="0000A0"/>
                          </a:solidFill>
                          <a:latin typeface="Courier New"/>
                        </a:rPr>
                        <a:t>int </a:t>
                      </a:r>
                      <a:r>
                        <a:rPr lang="nn-NO" sz="1200" b="0" i="0" u="none" strike="noStrike" baseline="0" dirty="0">
                          <a:solidFill>
                            <a:srgbClr val="000000"/>
                          </a:solidFill>
                          <a:latin typeface="Courier New"/>
                        </a:rPr>
                        <a:t>i</a:t>
                      </a:r>
                      <a:r>
                        <a:rPr lang="nn-NO" sz="1200" b="0" i="0" u="none" strike="noStrike" baseline="0" dirty="0">
                          <a:solidFill>
                            <a:srgbClr val="FF0000"/>
                          </a:solidFill>
                          <a:latin typeface="Courier New"/>
                        </a:rPr>
                        <a:t>=</a:t>
                      </a:r>
                      <a:r>
                        <a:rPr lang="nn-NO" sz="1200" b="0" i="0" u="none" strike="noStrike" baseline="0" dirty="0">
                          <a:solidFill>
                            <a:srgbClr val="F000F0"/>
                          </a:solidFill>
                          <a:latin typeface="Courier New"/>
                        </a:rPr>
                        <a:t>0</a:t>
                      </a:r>
                      <a:r>
                        <a:rPr lang="nn-NO" sz="1200" b="0" i="0" u="none" strike="noStrike" baseline="0" dirty="0">
                          <a:solidFill>
                            <a:srgbClr val="FF0000"/>
                          </a:solidFill>
                          <a:latin typeface="Courier New"/>
                        </a:rPr>
                        <a:t>; </a:t>
                      </a:r>
                      <a:r>
                        <a:rPr lang="nn-NO" sz="1200" b="0" i="0" u="none" strike="noStrike" baseline="0" dirty="0">
                          <a:solidFill>
                            <a:srgbClr val="000000"/>
                          </a:solidFill>
                          <a:latin typeface="Courier New"/>
                        </a:rPr>
                        <a:t>i</a:t>
                      </a:r>
                      <a:r>
                        <a:rPr lang="nn-NO" sz="1200" b="0" i="0" u="none" strike="noStrike" baseline="0" dirty="0">
                          <a:solidFill>
                            <a:srgbClr val="FF0000"/>
                          </a:solidFill>
                          <a:latin typeface="Courier New"/>
                        </a:rPr>
                        <a:t>&lt;</a:t>
                      </a:r>
                      <a:r>
                        <a:rPr lang="nn-NO" sz="1200" b="0" i="0" u="none" strike="noStrike" baseline="0" dirty="0">
                          <a:solidFill>
                            <a:srgbClr val="000000"/>
                          </a:solidFill>
                          <a:latin typeface="Courier New"/>
                        </a:rPr>
                        <a:t>N</a:t>
                      </a:r>
                      <a:r>
                        <a:rPr lang="nn-NO" sz="1200" b="0" i="0" u="none" strike="noStrike" baseline="0" dirty="0">
                          <a:solidFill>
                            <a:srgbClr val="FF0000"/>
                          </a:solidFill>
                          <a:latin typeface="Courier New"/>
                        </a:rPr>
                        <a:t>; </a:t>
                      </a:r>
                      <a:r>
                        <a:rPr lang="nn-NO" sz="1200" b="0" i="0" u="none" strike="noStrike" baseline="0" dirty="0">
                          <a:solidFill>
                            <a:srgbClr val="000000"/>
                          </a:solidFill>
                          <a:latin typeface="Courier New"/>
                        </a:rPr>
                        <a:t>i</a:t>
                      </a:r>
                      <a:r>
                        <a:rPr lang="nn-NO" sz="1200" b="0" i="0" u="none" strike="noStrike" baseline="0" dirty="0">
                          <a:solidFill>
                            <a:srgbClr val="FF0000"/>
                          </a:solidFill>
                          <a:latin typeface="Courier New"/>
                        </a:rPr>
                        <a:t>++) {</a:t>
                      </a:r>
                    </a:p>
                    <a:p>
                      <a:pPr marR="0" algn="l" rtl="0"/>
                      <a:r>
                        <a:rPr lang="pt-BR" sz="1200" b="0" i="0" u="none" strike="noStrike" baseline="0" dirty="0">
                          <a:solidFill>
                            <a:srgbClr val="FF0000"/>
                          </a:solidFill>
                          <a:latin typeface="Courier New"/>
                        </a:rPr>
                        <a:t>      </a:t>
                      </a:r>
                      <a:r>
                        <a:rPr lang="en-US" sz="1200" b="0" i="0" u="none" strike="noStrike" baseline="0" dirty="0" err="1">
                          <a:solidFill>
                            <a:srgbClr val="000000"/>
                          </a:solidFill>
                          <a:latin typeface="Courier New"/>
                        </a:rPr>
                        <a:t>cout</a:t>
                      </a:r>
                      <a:r>
                        <a:rPr lang="en-US" sz="1200" b="0" i="0" u="none" strike="noStrike" baseline="0" dirty="0">
                          <a:solidFill>
                            <a:srgbClr val="000000"/>
                          </a:solidFill>
                          <a:latin typeface="Courier New"/>
                        </a:rPr>
                        <a:t> </a:t>
                      </a:r>
                      <a:r>
                        <a:rPr lang="en-US" sz="1200" b="0" i="0" u="none" strike="noStrike" baseline="0" dirty="0">
                          <a:solidFill>
                            <a:srgbClr val="FF0000"/>
                          </a:solidFill>
                          <a:latin typeface="Courier New"/>
                        </a:rPr>
                        <a:t>&lt;&lt;  </a:t>
                      </a:r>
                      <a:r>
                        <a:rPr lang="en-US" sz="1200" b="0" i="0" u="none" strike="noStrike" baseline="0" dirty="0">
                          <a:solidFill>
                            <a:srgbClr val="000000"/>
                          </a:solidFill>
                          <a:latin typeface="Courier New"/>
                        </a:rPr>
                        <a:t>dados</a:t>
                      </a:r>
                      <a:r>
                        <a:rPr lang="en-US" sz="1200" b="0" i="0" u="none" strike="noStrike" baseline="0" dirty="0">
                          <a:solidFill>
                            <a:srgbClr val="FF0000"/>
                          </a:solidFill>
                          <a:latin typeface="Courier New"/>
                        </a:rPr>
                        <a:t>[</a:t>
                      </a:r>
                      <a:r>
                        <a:rPr lang="en-US" sz="1200" b="0" i="0" u="none" strike="noStrike" baseline="0" dirty="0" err="1">
                          <a:solidFill>
                            <a:srgbClr val="000000"/>
                          </a:solidFill>
                          <a:latin typeface="Courier New"/>
                        </a:rPr>
                        <a:t>i</a:t>
                      </a:r>
                      <a:r>
                        <a:rPr lang="en-US" sz="1200" b="0" i="0" u="none" strike="noStrike" baseline="0" dirty="0">
                          <a:solidFill>
                            <a:srgbClr val="FF0000"/>
                          </a:solidFill>
                          <a:latin typeface="Courier New"/>
                        </a:rPr>
                        <a:t>] &lt;&lt; </a:t>
                      </a:r>
                      <a:r>
                        <a:rPr lang="en-US" sz="1200" b="0" i="0" u="none" strike="noStrike" baseline="0" dirty="0" err="1">
                          <a:solidFill>
                            <a:srgbClr val="000000"/>
                          </a:solidFill>
                          <a:latin typeface="Courier New"/>
                        </a:rPr>
                        <a:t>endl</a:t>
                      </a:r>
                      <a:r>
                        <a:rPr lang="en-US" sz="1200" b="0" i="0" u="none" strike="noStrike" baseline="0" dirty="0">
                          <a:solidFill>
                            <a:srgbClr val="FF0000"/>
                          </a:solidFill>
                          <a:latin typeface="Courier New"/>
                        </a:rPr>
                        <a:t>;</a:t>
                      </a:r>
                    </a:p>
                    <a:p>
                      <a:pPr marR="0" algn="l" rtl="0"/>
                      <a:r>
                        <a:rPr lang="en-US" sz="1200" b="0" i="0" u="none" strike="noStrike" baseline="0" dirty="0">
                          <a:solidFill>
                            <a:srgbClr val="FF0000"/>
                          </a:solidFill>
                          <a:latin typeface="Courier New"/>
                        </a:rPr>
                        <a:t>   }</a:t>
                      </a:r>
                    </a:p>
                    <a:p>
                      <a:pPr marR="0" algn="l" rtl="0"/>
                      <a:r>
                        <a:rPr lang="en-US" sz="1200" b="0" i="0" u="none" strike="noStrike" baseline="0" dirty="0">
                          <a:solidFill>
                            <a:srgbClr val="FF0000"/>
                          </a:solidFill>
                          <a:latin typeface="Courier New"/>
                        </a:rPr>
                        <a:t>   </a:t>
                      </a:r>
                      <a:r>
                        <a:rPr lang="en-US" sz="1200" b="1" i="0" u="none" strike="noStrike" baseline="0" dirty="0">
                          <a:solidFill>
                            <a:srgbClr val="0000A0"/>
                          </a:solidFill>
                          <a:latin typeface="Courier New"/>
                        </a:rPr>
                        <a:t>return </a:t>
                      </a:r>
                      <a:r>
                        <a:rPr lang="en-US" sz="1200" b="0" i="0" u="none" strike="noStrike" baseline="0" dirty="0">
                          <a:solidFill>
                            <a:srgbClr val="F000F0"/>
                          </a:solidFill>
                          <a:latin typeface="Courier New"/>
                        </a:rPr>
                        <a:t>0</a:t>
                      </a:r>
                      <a:r>
                        <a:rPr lang="en-US" sz="1200" b="0" i="0" u="none" strike="noStrike" baseline="0" dirty="0">
                          <a:solidFill>
                            <a:srgbClr val="FF0000"/>
                          </a:solidFill>
                          <a:latin typeface="Courier New"/>
                        </a:rPr>
                        <a:t>;</a:t>
                      </a:r>
                    </a:p>
                    <a:p>
                      <a:pPr marR="0" algn="l" rtl="0"/>
                      <a:r>
                        <a:rPr lang="en-US" sz="1200" b="0" i="0" u="none" strike="noStrike" baseline="0" dirty="0">
                          <a:solidFill>
                            <a:srgbClr val="FF0000"/>
                          </a:solidFill>
                          <a:latin typeface="Courier New"/>
                        </a:rPr>
                        <a:t>}</a:t>
                      </a:r>
                      <a:endParaRPr lang="pt-BR" sz="800" b="1" i="0" u="none" strike="noStrike" baseline="0" dirty="0">
                        <a:solidFill>
                          <a:srgbClr val="0000A0"/>
                        </a:solidFill>
                        <a:latin typeface="Courier New"/>
                      </a:endParaRPr>
                    </a:p>
                  </a:txBody>
                  <a:tcPr marL="91408" marR="91408" marT="45727" marB="45727">
                    <a:solidFill>
                      <a:schemeClr val="bg2"/>
                    </a:solidFill>
                  </a:tcPr>
                </a:tc>
                <a:tc>
                  <a:txBody>
                    <a:bodyPr/>
                    <a:lstStyle/>
                    <a:p>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4</a:t>
                      </a:r>
                      <a:br>
                        <a:rPr lang="pt-BR" sz="1600" dirty="0">
                          <a:solidFill>
                            <a:schemeClr val="tx1"/>
                          </a:solidFill>
                          <a:latin typeface="Courier New" panose="02070309020205020404" pitchFamily="49" charset="0"/>
                          <a:cs typeface="Courier New" panose="02070309020205020404" pitchFamily="49" charset="0"/>
                        </a:rPr>
                      </a:br>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32</a:t>
                      </a:r>
                      <a:br>
                        <a:rPr lang="pt-BR" sz="1600" dirty="0">
                          <a:solidFill>
                            <a:schemeClr val="tx1"/>
                          </a:solidFill>
                          <a:latin typeface="Courier New" panose="02070309020205020404" pitchFamily="49" charset="0"/>
                          <a:cs typeface="Courier New" panose="02070309020205020404" pitchFamily="49" charset="0"/>
                        </a:rPr>
                      </a:br>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34</a:t>
                      </a:r>
                      <a:br>
                        <a:rPr lang="pt-BR" sz="1600" dirty="0">
                          <a:solidFill>
                            <a:schemeClr val="tx1"/>
                          </a:solidFill>
                          <a:latin typeface="Courier New" panose="02070309020205020404" pitchFamily="49" charset="0"/>
                          <a:cs typeface="Courier New" panose="02070309020205020404" pitchFamily="49" charset="0"/>
                        </a:rPr>
                      </a:br>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543</a:t>
                      </a:r>
                      <a:br>
                        <a:rPr lang="pt-BR" sz="1600" dirty="0">
                          <a:solidFill>
                            <a:schemeClr val="tx1"/>
                          </a:solidFill>
                          <a:latin typeface="Courier New" panose="02070309020205020404" pitchFamily="49" charset="0"/>
                          <a:cs typeface="Courier New" panose="02070309020205020404" pitchFamily="49" charset="0"/>
                        </a:rPr>
                      </a:br>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3456</a:t>
                      </a:r>
                      <a:br>
                        <a:rPr lang="pt-BR" sz="1600" dirty="0">
                          <a:solidFill>
                            <a:schemeClr val="tx1"/>
                          </a:solidFill>
                          <a:latin typeface="Courier New" panose="02070309020205020404" pitchFamily="49" charset="0"/>
                          <a:cs typeface="Courier New" panose="02070309020205020404" pitchFamily="49" charset="0"/>
                        </a:rPr>
                      </a:br>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654</a:t>
                      </a:r>
                      <a:br>
                        <a:rPr lang="pt-BR" sz="1600" dirty="0">
                          <a:solidFill>
                            <a:schemeClr val="tx1"/>
                          </a:solidFill>
                          <a:latin typeface="Courier New" panose="02070309020205020404" pitchFamily="49" charset="0"/>
                          <a:cs typeface="Courier New" panose="02070309020205020404" pitchFamily="49" charset="0"/>
                        </a:rPr>
                      </a:br>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567</a:t>
                      </a:r>
                      <a:br>
                        <a:rPr lang="pt-BR" sz="1600" dirty="0">
                          <a:solidFill>
                            <a:schemeClr val="tx1"/>
                          </a:solidFill>
                          <a:latin typeface="Courier New" panose="02070309020205020404" pitchFamily="49" charset="0"/>
                          <a:cs typeface="Courier New" panose="02070309020205020404" pitchFamily="49" charset="0"/>
                        </a:rPr>
                      </a:br>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87</a:t>
                      </a:r>
                      <a:br>
                        <a:rPr lang="pt-BR" sz="1600" dirty="0">
                          <a:solidFill>
                            <a:schemeClr val="tx1"/>
                          </a:solidFill>
                          <a:latin typeface="Courier New" panose="02070309020205020404" pitchFamily="49" charset="0"/>
                          <a:cs typeface="Courier New" panose="02070309020205020404" pitchFamily="49" charset="0"/>
                        </a:rPr>
                      </a:br>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6789</a:t>
                      </a:r>
                      <a:br>
                        <a:rPr lang="pt-BR" sz="1600" dirty="0">
                          <a:solidFill>
                            <a:schemeClr val="tx1"/>
                          </a:solidFill>
                          <a:latin typeface="Courier New" panose="02070309020205020404" pitchFamily="49" charset="0"/>
                          <a:cs typeface="Courier New" panose="02070309020205020404" pitchFamily="49" charset="0"/>
                        </a:rPr>
                      </a:br>
                      <a:r>
                        <a:rPr kumimoji="0" lang="pt-BR" sz="1600" b="0" i="0" kern="1200" dirty="0">
                          <a:solidFill>
                            <a:schemeClr val="tx1"/>
                          </a:solidFill>
                          <a:effectLst/>
                          <a:latin typeface="Courier New" panose="02070309020205020404" pitchFamily="49" charset="0"/>
                          <a:ea typeface="+mn-ea"/>
                          <a:cs typeface="Courier New" panose="02070309020205020404" pitchFamily="49" charset="0"/>
                        </a:rPr>
                        <a:t>98</a:t>
                      </a:r>
                      <a:endParaRPr lang="en-US" sz="1600" dirty="0">
                        <a:solidFill>
                          <a:schemeClr val="tx1"/>
                        </a:solidFill>
                        <a:latin typeface="Courier New" pitchFamily="49" charset="0"/>
                        <a:cs typeface="Courier New" pitchFamily="49" charset="0"/>
                      </a:endParaRPr>
                    </a:p>
                  </a:txBody>
                  <a:tcPr marL="91408" marR="91408" marT="45727" marB="45727">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7" name="Conector de seta reta 6"/>
          <p:cNvCxnSpPr/>
          <p:nvPr/>
        </p:nvCxnSpPr>
        <p:spPr>
          <a:xfrm flipV="1">
            <a:off x="3923928" y="4725144"/>
            <a:ext cx="64807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3779912" y="4348917"/>
            <a:ext cx="1944216" cy="276999"/>
          </a:xfrm>
          <a:prstGeom prst="rect">
            <a:avLst/>
          </a:prstGeom>
          <a:noFill/>
        </p:spPr>
        <p:txBody>
          <a:bodyPr wrap="square" rtlCol="0">
            <a:spAutoFit/>
          </a:bodyPr>
          <a:lstStyle/>
          <a:p>
            <a:r>
              <a:rPr lang="pt-BR" dirty="0"/>
              <a:t>Esta função é a chave...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251520" y="116632"/>
            <a:ext cx="8229600" cy="492001"/>
          </a:xfrm>
          <a:effectLst/>
        </p:spPr>
        <p:txBody>
          <a:bodyPr>
            <a:normAutofit fontScale="90000"/>
          </a:bodyPr>
          <a:lstStyle/>
          <a:p>
            <a:pPr algn="ctr" eaLnBrk="1" fontAlgn="auto" hangingPunct="1">
              <a:spcAft>
                <a:spcPts val="0"/>
              </a:spcAft>
              <a:defRPr/>
            </a:pPr>
            <a:r>
              <a:rPr lang="en-US" sz="3200" dirty="0" err="1"/>
              <a:t>Função</a:t>
            </a:r>
            <a:r>
              <a:rPr lang="en-US" sz="3200" dirty="0"/>
              <a:t> – 3 </a:t>
            </a:r>
            <a:r>
              <a:rPr lang="en-US" sz="3200" dirty="0" err="1"/>
              <a:t>formas</a:t>
            </a:r>
            <a:r>
              <a:rPr lang="en-US" sz="3200" dirty="0"/>
              <a:t> de </a:t>
            </a:r>
            <a:r>
              <a:rPr lang="en-US" sz="3200" dirty="0" err="1"/>
              <a:t>fazer</a:t>
            </a:r>
            <a:r>
              <a:rPr lang="en-US" sz="3200" dirty="0"/>
              <a:t>… … </a:t>
            </a:r>
            <a:r>
              <a:rPr lang="en-US" sz="3200" dirty="0" err="1"/>
              <a:t>ou</a:t>
            </a:r>
            <a:r>
              <a:rPr lang="en-US" sz="3200" dirty="0"/>
              <a:t> </a:t>
            </a:r>
            <a:r>
              <a:rPr lang="en-US" sz="3200" dirty="0" err="1"/>
              <a:t>mais</a:t>
            </a:r>
            <a:endParaRPr lang="en-US" sz="3200" dirty="0"/>
          </a:p>
        </p:txBody>
      </p:sp>
      <p:sp>
        <p:nvSpPr>
          <p:cNvPr id="4" name="Espaço Reservado para Número de Slide 3"/>
          <p:cNvSpPr>
            <a:spLocks noGrp="1"/>
          </p:cNvSpPr>
          <p:nvPr>
            <p:ph type="sldNum" sz="quarter" idx="12"/>
          </p:nvPr>
        </p:nvSpPr>
        <p:spPr/>
        <p:txBody>
          <a:bodyPr/>
          <a:lstStyle/>
          <a:p>
            <a:pPr>
              <a:defRPr/>
            </a:pPr>
            <a:fld id="{EF38FD46-58F4-49E5-A7EB-3BC533E5AEE5}" type="slidenum">
              <a:rPr lang="en-US"/>
              <a:pPr>
                <a:defRPr/>
              </a:pPr>
              <a:t>5</a:t>
            </a:fld>
            <a:endParaRPr lang="en-US"/>
          </a:p>
        </p:txBody>
      </p:sp>
      <p:graphicFrame>
        <p:nvGraphicFramePr>
          <p:cNvPr id="6" name="Tabela 5"/>
          <p:cNvGraphicFramePr>
            <a:graphicFrameLocks noGrp="1"/>
          </p:cNvGraphicFramePr>
          <p:nvPr>
            <p:extLst>
              <p:ext uri="{D42A27DB-BD31-4B8C-83A1-F6EECF244321}">
                <p14:modId xmlns:p14="http://schemas.microsoft.com/office/powerpoint/2010/main" val="737624966"/>
              </p:ext>
            </p:extLst>
          </p:nvPr>
        </p:nvGraphicFramePr>
        <p:xfrm>
          <a:off x="467544" y="835286"/>
          <a:ext cx="7991475" cy="5692154"/>
        </p:xfrm>
        <a:graphic>
          <a:graphicData uri="http://schemas.openxmlformats.org/drawingml/2006/table">
            <a:tbl>
              <a:tblPr firstRow="1" bandRow="1">
                <a:tableStyleId>{5C22544A-7EE6-4342-B048-85BDC9FD1C3A}</a:tableStyleId>
              </a:tblPr>
              <a:tblGrid>
                <a:gridCol w="6120680">
                  <a:extLst>
                    <a:ext uri="{9D8B030D-6E8A-4147-A177-3AD203B41FA5}">
                      <a16:colId xmlns:a16="http://schemas.microsoft.com/office/drawing/2014/main" val="20000"/>
                    </a:ext>
                  </a:extLst>
                </a:gridCol>
                <a:gridCol w="1870795">
                  <a:extLst>
                    <a:ext uri="{9D8B030D-6E8A-4147-A177-3AD203B41FA5}">
                      <a16:colId xmlns:a16="http://schemas.microsoft.com/office/drawing/2014/main" val="20001"/>
                    </a:ext>
                  </a:extLst>
                </a:gridCol>
              </a:tblGrid>
              <a:tr h="2834654">
                <a:tc>
                  <a:txBody>
                    <a:bodyPr/>
                    <a:lstStyle/>
                    <a:p>
                      <a:pPr marR="0" algn="l" rtl="0"/>
                      <a:r>
                        <a:rPr lang="en-US" sz="1050" b="1" i="0" u="none" strike="noStrike" baseline="0" dirty="0" err="1">
                          <a:solidFill>
                            <a:srgbClr val="0000A0"/>
                          </a:solidFill>
                          <a:latin typeface="Courier New"/>
                        </a:rPr>
                        <a:t>bool</a:t>
                      </a:r>
                      <a:r>
                        <a:rPr lang="en-US" sz="1050" b="1" i="0" u="none" strike="noStrike" baseline="0" dirty="0">
                          <a:solidFill>
                            <a:srgbClr val="0000A0"/>
                          </a:solidFill>
                          <a:latin typeface="Courier New"/>
                        </a:rPr>
                        <a:t> </a:t>
                      </a:r>
                      <a:r>
                        <a:rPr lang="en-US" sz="1050" b="0" i="0" u="none" strike="noStrike" baseline="0" dirty="0">
                          <a:solidFill>
                            <a:srgbClr val="000000"/>
                          </a:solidFill>
                          <a:latin typeface="Courier New"/>
                        </a:rPr>
                        <a:t>compara1 </a:t>
                      </a:r>
                      <a:r>
                        <a:rPr lang="en-US" sz="1050" b="0" i="0" u="none" strike="noStrike" baseline="0" dirty="0">
                          <a:solidFill>
                            <a:srgbClr val="FF0000"/>
                          </a:solidFill>
                          <a:latin typeface="Courier New"/>
                        </a:rPr>
                        <a:t>(</a:t>
                      </a:r>
                      <a:r>
                        <a:rPr lang="en-US" sz="1050" b="1" i="0" u="none" strike="noStrike" baseline="0" dirty="0" err="1">
                          <a:solidFill>
                            <a:srgbClr val="0000A0"/>
                          </a:solidFill>
                          <a:latin typeface="Courier New"/>
                        </a:rPr>
                        <a:t>int</a:t>
                      </a:r>
                      <a:r>
                        <a:rPr lang="en-US" sz="1050" b="1" i="0" u="none" strike="noStrike" baseline="0" dirty="0">
                          <a:solidFill>
                            <a:srgbClr val="0000A0"/>
                          </a:solidFill>
                          <a:latin typeface="Courier New"/>
                        </a:rPr>
                        <a:t> </a:t>
                      </a:r>
                      <a:r>
                        <a:rPr lang="en-US" sz="1050" b="0" i="0" u="none" strike="noStrike" baseline="0" dirty="0">
                          <a:solidFill>
                            <a:srgbClr val="000000"/>
                          </a:solidFill>
                          <a:latin typeface="Courier New"/>
                        </a:rPr>
                        <a:t>A</a:t>
                      </a:r>
                      <a:r>
                        <a:rPr lang="en-US" sz="1050" b="0" i="0" u="none" strike="noStrike" baseline="0" dirty="0">
                          <a:solidFill>
                            <a:srgbClr val="FF0000"/>
                          </a:solidFill>
                          <a:latin typeface="Courier New"/>
                        </a:rPr>
                        <a:t>, </a:t>
                      </a:r>
                      <a:r>
                        <a:rPr lang="en-US" sz="1050" b="1" i="0" u="none" strike="noStrike" baseline="0" dirty="0" err="1">
                          <a:solidFill>
                            <a:srgbClr val="0000A0"/>
                          </a:solidFill>
                          <a:latin typeface="Courier New"/>
                        </a:rPr>
                        <a:t>int</a:t>
                      </a:r>
                      <a:r>
                        <a:rPr lang="en-US" sz="1050" b="1" i="0" u="none" strike="noStrike" baseline="0" dirty="0">
                          <a:solidFill>
                            <a:srgbClr val="0000A0"/>
                          </a:solidFill>
                          <a:latin typeface="Courier New"/>
                        </a:rPr>
                        <a:t> </a:t>
                      </a:r>
                      <a:r>
                        <a:rPr lang="en-US" sz="1050" b="0" i="0" u="none" strike="noStrike" baseline="0" dirty="0">
                          <a:solidFill>
                            <a:srgbClr val="000000"/>
                          </a:solidFill>
                          <a:latin typeface="Courier New"/>
                        </a:rPr>
                        <a:t>B</a:t>
                      </a:r>
                      <a:r>
                        <a:rPr lang="en-US" sz="1050" b="0" i="0" u="none" strike="noStrike" baseline="0" dirty="0">
                          <a:solidFill>
                            <a:srgbClr val="FF0000"/>
                          </a:solidFill>
                          <a:latin typeface="Courier New"/>
                        </a:rPr>
                        <a:t>) {</a:t>
                      </a:r>
                    </a:p>
                    <a:p>
                      <a:pPr marR="0" algn="l" rtl="0"/>
                      <a:r>
                        <a:rPr lang="pt-BR" sz="1050" b="0" i="0" u="none" strike="noStrike" baseline="0" dirty="0">
                          <a:solidFill>
                            <a:srgbClr val="FF0000"/>
                          </a:solidFill>
                          <a:latin typeface="Courier New"/>
                        </a:rPr>
                        <a:t>    </a:t>
                      </a:r>
                      <a:r>
                        <a:rPr lang="pt-BR" sz="1050" b="1" i="0" u="none" strike="noStrike" baseline="0" dirty="0" err="1">
                          <a:solidFill>
                            <a:srgbClr val="0000A0"/>
                          </a:solidFill>
                          <a:latin typeface="Courier New"/>
                        </a:rPr>
                        <a:t>if</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a:t>
                      </a:r>
                      <a:r>
                        <a:rPr lang="pt-BR" sz="1050" b="0" i="0" u="none" strike="noStrike" baseline="0" dirty="0">
                          <a:solidFill>
                            <a:srgbClr val="000000"/>
                          </a:solidFill>
                          <a:latin typeface="Courier New"/>
                        </a:rPr>
                        <a:t>A</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 </a:t>
                      </a:r>
                      <a:r>
                        <a:rPr lang="pt-BR" sz="1050" b="0" i="0" u="none" strike="noStrike" baseline="0" dirty="0">
                          <a:solidFill>
                            <a:srgbClr val="FF0000"/>
                          </a:solidFill>
                          <a:latin typeface="Courier New"/>
                        </a:rPr>
                        <a: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a:t>
                      </a:r>
                      <a:r>
                        <a:rPr lang="pt-BR" sz="1050" b="0" i="0" u="none" strike="noStrike" baseline="0" dirty="0">
                          <a:solidFill>
                            <a:srgbClr val="FF0000"/>
                          </a:solidFill>
                          <a:latin typeface="Courier New"/>
                        </a:rPr>
                        <a:t>) { </a:t>
                      </a:r>
                      <a:r>
                        <a:rPr lang="pt-BR" sz="1050" b="1" i="0" u="none" strike="noStrike" baseline="0" dirty="0">
                          <a:solidFill>
                            <a:srgbClr val="8080FF"/>
                          </a:solidFill>
                          <a:latin typeface="Courier New"/>
                        </a:rPr>
                        <a:t>///Se os 2 </a:t>
                      </a:r>
                      <a:r>
                        <a:rPr lang="pt-BR" sz="1050" b="1" i="0" u="none" strike="noStrike" baseline="0" dirty="0" err="1">
                          <a:solidFill>
                            <a:srgbClr val="8080FF"/>
                          </a:solidFill>
                          <a:latin typeface="Courier New"/>
                        </a:rPr>
                        <a:t>sao</a:t>
                      </a:r>
                      <a:r>
                        <a:rPr lang="pt-BR" sz="1050" b="1" i="0" u="none" strike="noStrike" baseline="0" dirty="0">
                          <a:solidFill>
                            <a:srgbClr val="8080FF"/>
                          </a:solidFill>
                          <a:latin typeface="Courier New"/>
                        </a:rPr>
                        <a:t> par. ou os 2 </a:t>
                      </a:r>
                      <a:r>
                        <a:rPr lang="pt-BR" sz="1050" b="1" i="0" u="none" strike="noStrike" baseline="0" dirty="0" err="1">
                          <a:solidFill>
                            <a:srgbClr val="8080FF"/>
                          </a:solidFill>
                          <a:latin typeface="Courier New"/>
                        </a:rPr>
                        <a:t>sao</a:t>
                      </a:r>
                      <a:r>
                        <a:rPr lang="pt-BR" sz="1050" b="1" i="0" u="none" strike="noStrike" baseline="0" dirty="0">
                          <a:solidFill>
                            <a:srgbClr val="8080FF"/>
                          </a:solidFill>
                          <a:latin typeface="Courier New"/>
                        </a:rPr>
                        <a:t> imp.</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if</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a:t>
                      </a:r>
                      <a:r>
                        <a:rPr lang="pt-BR" sz="1050" b="0" i="0" u="none" strike="noStrike" baseline="0" dirty="0">
                          <a:solidFill>
                            <a:srgbClr val="000000"/>
                          </a:solidFill>
                          <a:latin typeface="Courier New"/>
                        </a:rPr>
                        <a:t>A</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0</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///dois </a:t>
                      </a:r>
                      <a:r>
                        <a:rPr lang="pt-BR" sz="1050" b="1" i="0" u="none" strike="noStrike" baseline="0" dirty="0" err="1">
                          <a:solidFill>
                            <a:srgbClr val="8080FF"/>
                          </a:solidFill>
                          <a:latin typeface="Courier New"/>
                        </a:rPr>
                        <a:t>sao</a:t>
                      </a:r>
                      <a:r>
                        <a:rPr lang="pt-BR" sz="1050" b="1" i="0" u="none" strike="noStrike" baseline="0" dirty="0">
                          <a:solidFill>
                            <a:srgbClr val="8080FF"/>
                          </a:solidFill>
                          <a:latin typeface="Courier New"/>
                        </a:rPr>
                        <a:t> pares</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return</a:t>
                      </a:r>
                      <a:r>
                        <a:rPr lang="pt-BR" sz="1050" b="1" i="0" u="none" strike="noStrike" baseline="0" dirty="0">
                          <a:solidFill>
                            <a:srgbClr val="0000A0"/>
                          </a:solidFill>
                          <a:latin typeface="Courier New"/>
                        </a:rPr>
                        <a:t> </a:t>
                      </a:r>
                      <a:r>
                        <a:rPr lang="pt-BR" sz="1050" b="0" i="0" u="none" strike="noStrike" baseline="0" dirty="0">
                          <a:solidFill>
                            <a:srgbClr val="000000"/>
                          </a:solidFill>
                          <a:latin typeface="Courier New"/>
                        </a:rPr>
                        <a:t>A </a:t>
                      </a:r>
                      <a:r>
                        <a:rPr lang="pt-BR" sz="1050" b="0" i="0" u="none" strike="noStrike" baseline="0" dirty="0">
                          <a:solidFill>
                            <a:srgbClr val="FF0000"/>
                          </a:solidFill>
                          <a:latin typeface="Courier New"/>
                        </a:rPr>
                        <a:t>&lt;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 ordem crescente</a:t>
                      </a:r>
                    </a:p>
                    <a:p>
                      <a:pPr marR="0" algn="l" rtl="0"/>
                      <a:r>
                        <a:rPr lang="pt-BR" sz="1050" b="1" i="0" u="none" strike="noStrike" baseline="0" dirty="0">
                          <a:solidFill>
                            <a:srgbClr val="8080FF"/>
                          </a:solidFill>
                          <a:latin typeface="Courier New"/>
                        </a:rPr>
                        <a:t>       </a:t>
                      </a:r>
                      <a:r>
                        <a:rPr lang="pt-BR" sz="1050" b="0" i="0" u="none" strike="noStrike" baseline="0" dirty="0">
                          <a:solidFill>
                            <a:srgbClr val="FF0000"/>
                          </a:solidFill>
                          <a:latin typeface="Courier New"/>
                        </a:rPr>
                        <a:t>} </a:t>
                      </a:r>
                      <a:r>
                        <a:rPr lang="pt-BR" sz="1050" b="1" i="0" u="none" strike="noStrike" baseline="0" dirty="0" err="1">
                          <a:solidFill>
                            <a:srgbClr val="0000A0"/>
                          </a:solidFill>
                          <a:latin typeface="Courier New"/>
                        </a:rPr>
                        <a:t>else</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///os dois </a:t>
                      </a:r>
                      <a:r>
                        <a:rPr lang="pt-BR" sz="1050" b="1" i="0" u="none" strike="noStrike" baseline="0" dirty="0" err="1">
                          <a:solidFill>
                            <a:srgbClr val="8080FF"/>
                          </a:solidFill>
                          <a:latin typeface="Courier New"/>
                        </a:rPr>
                        <a:t>sao</a:t>
                      </a:r>
                      <a:r>
                        <a:rPr lang="pt-BR" sz="1050" b="1" i="0" u="none" strike="noStrike" baseline="0" dirty="0">
                          <a:solidFill>
                            <a:srgbClr val="8080FF"/>
                          </a:solidFill>
                          <a:latin typeface="Courier New"/>
                        </a:rPr>
                        <a:t> í­mpares</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return</a:t>
                      </a:r>
                      <a:r>
                        <a:rPr lang="pt-BR" sz="1050" b="1" i="0" u="none" strike="noStrike" baseline="0" dirty="0">
                          <a:solidFill>
                            <a:srgbClr val="0000A0"/>
                          </a:solidFill>
                          <a:latin typeface="Courier New"/>
                        </a:rPr>
                        <a:t> </a:t>
                      </a:r>
                      <a:r>
                        <a:rPr lang="pt-BR" sz="1050" b="0" i="0" u="none" strike="noStrike" baseline="0" dirty="0">
                          <a:solidFill>
                            <a:srgbClr val="000000"/>
                          </a:solidFill>
                          <a:latin typeface="Courier New"/>
                        </a:rPr>
                        <a:t>A </a:t>
                      </a:r>
                      <a:r>
                        <a:rPr lang="pt-BR" sz="1050" b="0" i="0" u="none" strike="noStrike" baseline="0" dirty="0">
                          <a:solidFill>
                            <a:srgbClr val="FF0000"/>
                          </a:solidFill>
                          <a:latin typeface="Courier New"/>
                        </a:rPr>
                        <a:t>&gt;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 ordem decrescente</a:t>
                      </a:r>
                    </a:p>
                    <a:p>
                      <a:pPr marR="0" algn="l" rtl="0"/>
                      <a:r>
                        <a:rPr lang="en-US" sz="1050" b="1" i="0" u="none" strike="noStrike" baseline="0" dirty="0">
                          <a:solidFill>
                            <a:srgbClr val="8080FF"/>
                          </a:solidFill>
                          <a:latin typeface="Courier New"/>
                        </a:rPr>
                        <a:t>       </a:t>
                      </a:r>
                      <a:r>
                        <a:rPr lang="en-US" sz="1050" b="0" i="0" u="none" strike="noStrike" baseline="0" dirty="0">
                          <a:solidFill>
                            <a:srgbClr val="FF0000"/>
                          </a:solidFill>
                          <a:latin typeface="Courier New"/>
                        </a:rPr>
                        <a:t>}</a:t>
                      </a:r>
                    </a:p>
                    <a:p>
                      <a:pPr marR="0" algn="l" rtl="0"/>
                      <a:r>
                        <a:rPr lang="pt-BR" sz="1050" b="0" i="0" u="none" strike="noStrike" baseline="0" dirty="0">
                          <a:solidFill>
                            <a:srgbClr val="FF0000"/>
                          </a:solidFill>
                          <a:latin typeface="Courier New"/>
                        </a:rPr>
                        <a:t>    } </a:t>
                      </a:r>
                      <a:r>
                        <a:rPr lang="pt-BR" sz="1050" b="1" i="0" u="none" strike="noStrike" baseline="0" dirty="0" err="1">
                          <a:solidFill>
                            <a:srgbClr val="0000A0"/>
                          </a:solidFill>
                          <a:latin typeface="Courier New"/>
                        </a:rPr>
                        <a:t>else</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///retorna os pares antes dos impares</a:t>
                      </a:r>
                    </a:p>
                    <a:p>
                      <a:pPr marR="0" algn="l" rtl="0"/>
                      <a:r>
                        <a:rPr lang="en-US" sz="1050" b="1" i="0" u="none" strike="noStrike" baseline="0" dirty="0">
                          <a:solidFill>
                            <a:srgbClr val="8080FF"/>
                          </a:solidFill>
                          <a:latin typeface="Courier New"/>
                        </a:rPr>
                        <a:t>       </a:t>
                      </a:r>
                      <a:r>
                        <a:rPr lang="en-US" sz="1050" b="1" i="0" u="none" strike="noStrike" baseline="0" dirty="0">
                          <a:solidFill>
                            <a:srgbClr val="0000A0"/>
                          </a:solidFill>
                          <a:latin typeface="Courier New"/>
                        </a:rPr>
                        <a:t>return </a:t>
                      </a:r>
                      <a:r>
                        <a:rPr lang="en-US" sz="1050" b="0" i="0" u="none" strike="noStrike" baseline="0" dirty="0">
                          <a:solidFill>
                            <a:srgbClr val="000000"/>
                          </a:solidFill>
                          <a:latin typeface="Courier New"/>
                        </a:rPr>
                        <a:t>A</a:t>
                      </a:r>
                      <a:r>
                        <a:rPr lang="en-US" sz="1050" b="0" i="0" u="none" strike="noStrike" baseline="0" dirty="0">
                          <a:solidFill>
                            <a:srgbClr val="FF0000"/>
                          </a:solidFill>
                          <a:latin typeface="Courier New"/>
                        </a:rPr>
                        <a:t>%</a:t>
                      </a:r>
                      <a:r>
                        <a:rPr lang="en-US" sz="1050" b="0" i="0" u="none" strike="noStrike" baseline="0" dirty="0">
                          <a:solidFill>
                            <a:srgbClr val="F000F0"/>
                          </a:solidFill>
                          <a:latin typeface="Courier New"/>
                        </a:rPr>
                        <a:t>2 </a:t>
                      </a:r>
                      <a:r>
                        <a:rPr lang="en-US" sz="1050" b="0" i="0" u="none" strike="noStrike" baseline="0" dirty="0">
                          <a:solidFill>
                            <a:srgbClr val="FF0000"/>
                          </a:solidFill>
                          <a:latin typeface="Courier New"/>
                        </a:rPr>
                        <a:t>&lt; </a:t>
                      </a:r>
                      <a:r>
                        <a:rPr lang="en-US" sz="1050" b="0" i="0" u="none" strike="noStrike" baseline="0" dirty="0">
                          <a:solidFill>
                            <a:srgbClr val="000000"/>
                          </a:solidFill>
                          <a:latin typeface="Courier New"/>
                        </a:rPr>
                        <a:t>B</a:t>
                      </a:r>
                      <a:r>
                        <a:rPr lang="en-US" sz="1050" b="0" i="0" u="none" strike="noStrike" baseline="0" dirty="0">
                          <a:solidFill>
                            <a:srgbClr val="FF0000"/>
                          </a:solidFill>
                          <a:latin typeface="Courier New"/>
                        </a:rPr>
                        <a:t>%</a:t>
                      </a:r>
                      <a:r>
                        <a:rPr lang="en-US" sz="1050" b="0" i="0" u="none" strike="noStrike" baseline="0" dirty="0">
                          <a:solidFill>
                            <a:srgbClr val="F000F0"/>
                          </a:solidFill>
                          <a:latin typeface="Courier New"/>
                        </a:rPr>
                        <a:t>2</a:t>
                      </a:r>
                      <a:r>
                        <a:rPr lang="en-US" sz="1050" b="0" i="0" u="none" strike="noStrike" baseline="0" dirty="0">
                          <a:solidFill>
                            <a:srgbClr val="FF0000"/>
                          </a:solidFill>
                          <a:latin typeface="Courier New"/>
                        </a:rPr>
                        <a:t>; </a:t>
                      </a:r>
                      <a:r>
                        <a:rPr lang="en-US" sz="1050" b="1" i="0" u="none" strike="noStrike" baseline="0" dirty="0">
                          <a:solidFill>
                            <a:srgbClr val="8080FF"/>
                          </a:solidFill>
                          <a:latin typeface="Courier New"/>
                        </a:rPr>
                        <a:t>///     0     1    A &lt; B </a:t>
                      </a:r>
                      <a:r>
                        <a:rPr lang="en-US" sz="1050" b="1" i="0" u="none" strike="noStrike" baseline="0" dirty="0" err="1">
                          <a:solidFill>
                            <a:srgbClr val="8080FF"/>
                          </a:solidFill>
                          <a:latin typeface="Courier New"/>
                        </a:rPr>
                        <a:t>crescente</a:t>
                      </a:r>
                      <a:endParaRPr lang="en-US" sz="1050" b="0" i="0" u="none" strike="noStrike" baseline="0" dirty="0">
                        <a:solidFill>
                          <a:srgbClr val="FF0000"/>
                        </a:solidFill>
                        <a:latin typeface="Courier New"/>
                      </a:endParaRPr>
                    </a:p>
                    <a:p>
                      <a:pPr marR="0" algn="l" rtl="0"/>
                      <a:r>
                        <a:rPr lang="en-US" sz="1050" b="0" i="0" u="none" strike="noStrike" baseline="0" dirty="0">
                          <a:solidFill>
                            <a:srgbClr val="FF0000"/>
                          </a:solidFill>
                          <a:latin typeface="Courier New"/>
                        </a:rPr>
                        <a:t>    }</a:t>
                      </a:r>
                    </a:p>
                    <a:p>
                      <a:pPr marR="0" algn="l" rtl="0"/>
                      <a:r>
                        <a:rPr lang="en-US" sz="1050" b="0" i="0" u="none" strike="noStrike" baseline="0" dirty="0">
                          <a:solidFill>
                            <a:srgbClr val="FF0000"/>
                          </a:solidFill>
                          <a:latin typeface="Courier New"/>
                        </a:rPr>
                        <a:t>}</a:t>
                      </a:r>
                    </a:p>
                    <a:p>
                      <a:pPr marR="0" algn="l" rtl="0"/>
                      <a:endParaRPr lang="en-US" sz="1050" b="0" i="0" u="none" strike="noStrike" baseline="0" dirty="0">
                        <a:solidFill>
                          <a:srgbClr val="FF0000"/>
                        </a:solidFill>
                        <a:latin typeface="Courier New"/>
                      </a:endParaRPr>
                    </a:p>
                    <a:p>
                      <a:pPr marR="0" algn="l" rtl="0"/>
                      <a:r>
                        <a:rPr lang="en-US" sz="1050" b="1" i="0" u="none" strike="noStrike" baseline="0" dirty="0" err="1">
                          <a:solidFill>
                            <a:srgbClr val="0000A0"/>
                          </a:solidFill>
                          <a:latin typeface="Courier New"/>
                        </a:rPr>
                        <a:t>bool</a:t>
                      </a:r>
                      <a:r>
                        <a:rPr lang="en-US" sz="1050" b="1" i="0" u="none" strike="noStrike" baseline="0" dirty="0">
                          <a:solidFill>
                            <a:srgbClr val="0000A0"/>
                          </a:solidFill>
                          <a:latin typeface="Courier New"/>
                        </a:rPr>
                        <a:t> </a:t>
                      </a:r>
                      <a:r>
                        <a:rPr lang="en-US" sz="1050" b="0" i="0" u="none" strike="noStrike" baseline="0" dirty="0">
                          <a:solidFill>
                            <a:srgbClr val="000000"/>
                          </a:solidFill>
                          <a:latin typeface="Courier New"/>
                        </a:rPr>
                        <a:t>compara2 </a:t>
                      </a:r>
                      <a:r>
                        <a:rPr lang="en-US" sz="1050" b="0" i="0" u="none" strike="noStrike" baseline="0" dirty="0">
                          <a:solidFill>
                            <a:srgbClr val="FF0000"/>
                          </a:solidFill>
                          <a:latin typeface="Courier New"/>
                        </a:rPr>
                        <a:t>(</a:t>
                      </a:r>
                      <a:r>
                        <a:rPr lang="en-US" sz="1050" b="1" i="0" u="none" strike="noStrike" baseline="0" dirty="0" err="1">
                          <a:solidFill>
                            <a:srgbClr val="0000A0"/>
                          </a:solidFill>
                          <a:latin typeface="Courier New"/>
                        </a:rPr>
                        <a:t>int</a:t>
                      </a:r>
                      <a:r>
                        <a:rPr lang="en-US" sz="1050" b="1" i="0" u="none" strike="noStrike" baseline="0" dirty="0">
                          <a:solidFill>
                            <a:srgbClr val="0000A0"/>
                          </a:solidFill>
                          <a:latin typeface="Courier New"/>
                        </a:rPr>
                        <a:t> </a:t>
                      </a:r>
                      <a:r>
                        <a:rPr lang="en-US" sz="1050" b="0" i="0" u="none" strike="noStrike" baseline="0" dirty="0">
                          <a:solidFill>
                            <a:srgbClr val="000000"/>
                          </a:solidFill>
                          <a:latin typeface="Courier New"/>
                        </a:rPr>
                        <a:t>A</a:t>
                      </a:r>
                      <a:r>
                        <a:rPr lang="en-US" sz="1050" b="0" i="0" u="none" strike="noStrike" baseline="0" dirty="0">
                          <a:solidFill>
                            <a:srgbClr val="FF0000"/>
                          </a:solidFill>
                          <a:latin typeface="Courier New"/>
                        </a:rPr>
                        <a:t>, </a:t>
                      </a:r>
                      <a:r>
                        <a:rPr lang="en-US" sz="1050" b="1" i="0" u="none" strike="noStrike" baseline="0" dirty="0" err="1">
                          <a:solidFill>
                            <a:srgbClr val="0000A0"/>
                          </a:solidFill>
                          <a:latin typeface="Courier New"/>
                        </a:rPr>
                        <a:t>int</a:t>
                      </a:r>
                      <a:r>
                        <a:rPr lang="en-US" sz="1050" b="1" i="0" u="none" strike="noStrike" baseline="0" dirty="0">
                          <a:solidFill>
                            <a:srgbClr val="0000A0"/>
                          </a:solidFill>
                          <a:latin typeface="Courier New"/>
                        </a:rPr>
                        <a:t> </a:t>
                      </a:r>
                      <a:r>
                        <a:rPr lang="en-US" sz="1050" b="0" i="0" u="none" strike="noStrike" baseline="0" dirty="0">
                          <a:solidFill>
                            <a:srgbClr val="000000"/>
                          </a:solidFill>
                          <a:latin typeface="Courier New"/>
                        </a:rPr>
                        <a:t>B</a:t>
                      </a:r>
                      <a:r>
                        <a:rPr lang="en-US" sz="1050" b="0" i="0" u="none" strike="noStrike" baseline="0" dirty="0">
                          <a:solidFill>
                            <a:srgbClr val="FF0000"/>
                          </a:solidFill>
                          <a:latin typeface="Courier New"/>
                        </a:rPr>
                        <a:t>) {</a:t>
                      </a:r>
                    </a:p>
                    <a:p>
                      <a:pPr marR="0" algn="l" rtl="0"/>
                      <a:r>
                        <a:rPr lang="pt-BR" sz="1050" b="0" i="0" u="none" strike="noStrike" baseline="0" dirty="0">
                          <a:solidFill>
                            <a:srgbClr val="FF0000"/>
                          </a:solidFill>
                          <a:latin typeface="Courier New"/>
                        </a:rPr>
                        <a:t>    </a:t>
                      </a:r>
                      <a:r>
                        <a:rPr lang="pt-BR" sz="1050" b="1" i="0" u="none" strike="noStrike" baseline="0" dirty="0" err="1">
                          <a:solidFill>
                            <a:srgbClr val="0000A0"/>
                          </a:solidFill>
                          <a:latin typeface="Courier New"/>
                        </a:rPr>
                        <a:t>if</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a:t>
                      </a:r>
                      <a:r>
                        <a:rPr lang="pt-BR" sz="1050" b="0" i="0" u="none" strike="noStrike" baseline="0" dirty="0">
                          <a:solidFill>
                            <a:srgbClr val="000000"/>
                          </a:solidFill>
                          <a:latin typeface="Courier New"/>
                        </a:rPr>
                        <a:t>A</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 </a:t>
                      </a:r>
                      <a:r>
                        <a:rPr lang="pt-BR" sz="1050" b="0" i="0" u="none" strike="noStrike" baseline="0" dirty="0">
                          <a:solidFill>
                            <a:srgbClr val="FF0000"/>
                          </a:solidFill>
                          <a:latin typeface="Courier New"/>
                        </a:rPr>
                        <a: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a:t>
                      </a:r>
                      <a:r>
                        <a:rPr lang="pt-BR" sz="1050" b="0" i="0" u="none" strike="noStrike" baseline="0" dirty="0">
                          <a:solidFill>
                            <a:srgbClr val="FF0000"/>
                          </a:solidFill>
                          <a:latin typeface="Courier New"/>
                        </a:rPr>
                        <a:t>) {        </a:t>
                      </a:r>
                      <a:r>
                        <a:rPr lang="pt-BR" sz="1050" b="1" i="0" u="none" strike="noStrike" baseline="0" dirty="0">
                          <a:solidFill>
                            <a:srgbClr val="8080FF"/>
                          </a:solidFill>
                          <a:latin typeface="Courier New"/>
                        </a:rPr>
                        <a:t>///Se comparar um par com um impar</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return</a:t>
                      </a:r>
                      <a:r>
                        <a:rPr lang="pt-BR" sz="1050" b="1" i="0" u="none" strike="noStrike" baseline="0" dirty="0">
                          <a:solidFill>
                            <a:srgbClr val="0000A0"/>
                          </a:solidFill>
                          <a:latin typeface="Courier New"/>
                        </a:rPr>
                        <a:t> </a:t>
                      </a:r>
                      <a:r>
                        <a:rPr lang="pt-BR" sz="1050" b="0" i="0" u="none" strike="noStrike" baseline="0" dirty="0">
                          <a:solidFill>
                            <a:srgbClr val="000000"/>
                          </a:solidFill>
                          <a:latin typeface="Courier New"/>
                        </a:rPr>
                        <a:t>A</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 </a:t>
                      </a:r>
                      <a:r>
                        <a:rPr lang="pt-BR" sz="1050" b="0" i="0" u="none" strike="noStrike" baseline="0" dirty="0">
                          <a:solidFill>
                            <a:srgbClr val="FF0000"/>
                          </a:solidFill>
                          <a:latin typeface="Courier New"/>
                        </a:rPr>
                        <a:t>&lt;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///retorna primeiro os pares depois impares</a:t>
                      </a:r>
                    </a:p>
                    <a:p>
                      <a:pPr marR="0" algn="l" rtl="0"/>
                      <a:r>
                        <a:rPr lang="pt-BR" sz="1050" b="1" i="0" u="none" strike="noStrike" baseline="0" dirty="0">
                          <a:solidFill>
                            <a:srgbClr val="8080FF"/>
                          </a:solidFill>
                          <a:latin typeface="Courier New"/>
                        </a:rPr>
                        <a:t>    </a:t>
                      </a:r>
                      <a:r>
                        <a:rPr lang="pt-BR" sz="1050" b="0" i="0" u="none" strike="noStrike" baseline="0" dirty="0">
                          <a:solidFill>
                            <a:srgbClr val="FF0000"/>
                          </a:solidFill>
                          <a:latin typeface="Courier New"/>
                        </a:rPr>
                        <a:t>} </a:t>
                      </a:r>
                      <a:r>
                        <a:rPr lang="pt-BR" sz="1050" b="1" i="0" u="none" strike="noStrike" baseline="0" dirty="0" err="1">
                          <a:solidFill>
                            <a:srgbClr val="0000A0"/>
                          </a:solidFill>
                          <a:latin typeface="Courier New"/>
                        </a:rPr>
                        <a:t>else</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 Os dois são pares ou são í­mpares</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if</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a:t>
                      </a:r>
                      <a:r>
                        <a:rPr lang="pt-BR" sz="1050" b="0" i="0" u="none" strike="noStrike" baseline="0" dirty="0">
                          <a:solidFill>
                            <a:srgbClr val="000000"/>
                          </a:solidFill>
                          <a:latin typeface="Courier New"/>
                        </a:rPr>
                        <a:t>A</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0</a:t>
                      </a:r>
                      <a:r>
                        <a:rPr lang="pt-BR" sz="1050" b="0" i="0" u="none" strike="noStrike" baseline="0" dirty="0">
                          <a:solidFill>
                            <a:srgbClr val="FF0000"/>
                          </a:solidFill>
                          <a:latin typeface="Courier New"/>
                        </a:rPr>
                        <a:t>) {         </a:t>
                      </a:r>
                      <a:r>
                        <a:rPr lang="pt-BR" sz="1050" b="1" i="0" u="none" strike="noStrike" baseline="0" dirty="0">
                          <a:solidFill>
                            <a:srgbClr val="8080FF"/>
                          </a:solidFill>
                          <a:latin typeface="Courier New"/>
                        </a:rPr>
                        <a:t>///se os dois forem pares</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return</a:t>
                      </a:r>
                      <a:r>
                        <a:rPr lang="pt-BR" sz="1050" b="1" i="0" u="none" strike="noStrike" baseline="0" dirty="0">
                          <a:solidFill>
                            <a:srgbClr val="0000A0"/>
                          </a:solidFill>
                          <a:latin typeface="Courier New"/>
                        </a:rPr>
                        <a:t> </a:t>
                      </a:r>
                      <a:r>
                        <a:rPr lang="pt-BR" sz="1050" b="0" i="0" u="none" strike="noStrike" baseline="0" dirty="0">
                          <a:solidFill>
                            <a:srgbClr val="000000"/>
                          </a:solidFill>
                          <a:latin typeface="Courier New"/>
                        </a:rPr>
                        <a:t>A </a:t>
                      </a:r>
                      <a:r>
                        <a:rPr lang="pt-BR" sz="1050" b="0" i="0" u="none" strike="noStrike" baseline="0" dirty="0">
                          <a:solidFill>
                            <a:srgbClr val="FF0000"/>
                          </a:solidFill>
                          <a:latin typeface="Courier New"/>
                        </a:rPr>
                        <a:t>&lt;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 ordem crescente</a:t>
                      </a:r>
                    </a:p>
                    <a:p>
                      <a:pPr marR="0" algn="l" rtl="0"/>
                      <a:r>
                        <a:rPr lang="pt-BR" sz="1050" b="1" i="0" u="none" strike="noStrike" baseline="0" dirty="0">
                          <a:solidFill>
                            <a:srgbClr val="8080FF"/>
                          </a:solidFill>
                          <a:latin typeface="Courier New"/>
                        </a:rPr>
                        <a:t>       </a:t>
                      </a:r>
                      <a:r>
                        <a:rPr lang="pt-BR" sz="1050" b="0" i="0" u="none" strike="noStrike" baseline="0" dirty="0">
                          <a:solidFill>
                            <a:srgbClr val="FF0000"/>
                          </a:solidFill>
                          <a:latin typeface="Courier New"/>
                        </a:rPr>
                        <a:t>} </a:t>
                      </a:r>
                      <a:r>
                        <a:rPr lang="pt-BR" sz="1050" b="1" i="0" u="none" strike="noStrike" baseline="0" dirty="0" err="1">
                          <a:solidFill>
                            <a:srgbClr val="0000A0"/>
                          </a:solidFill>
                          <a:latin typeface="Courier New"/>
                        </a:rPr>
                        <a:t>else</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///se os dois forem í­mpares</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return</a:t>
                      </a:r>
                      <a:r>
                        <a:rPr lang="pt-BR" sz="1050" b="1" i="0" u="none" strike="noStrike" baseline="0" dirty="0">
                          <a:solidFill>
                            <a:srgbClr val="0000A0"/>
                          </a:solidFill>
                          <a:latin typeface="Courier New"/>
                        </a:rPr>
                        <a:t> </a:t>
                      </a:r>
                      <a:r>
                        <a:rPr lang="pt-BR" sz="1050" b="0" i="0" u="none" strike="noStrike" baseline="0" dirty="0">
                          <a:solidFill>
                            <a:srgbClr val="000000"/>
                          </a:solidFill>
                          <a:latin typeface="Courier New"/>
                        </a:rPr>
                        <a:t>A </a:t>
                      </a:r>
                      <a:r>
                        <a:rPr lang="pt-BR" sz="1050" b="0" i="0" u="none" strike="noStrike" baseline="0" dirty="0">
                          <a:solidFill>
                            <a:srgbClr val="FF0000"/>
                          </a:solidFill>
                          <a:latin typeface="Courier New"/>
                        </a:rPr>
                        <a:t>&gt;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 ordem decrescente</a:t>
                      </a:r>
                    </a:p>
                    <a:p>
                      <a:pPr marR="0" algn="l" rtl="0"/>
                      <a:r>
                        <a:rPr lang="en-US" sz="1050" b="1" i="0" u="none" strike="noStrike" baseline="0" dirty="0">
                          <a:solidFill>
                            <a:srgbClr val="8080FF"/>
                          </a:solidFill>
                          <a:latin typeface="Courier New"/>
                        </a:rPr>
                        <a:t>       </a:t>
                      </a:r>
                      <a:r>
                        <a:rPr lang="en-US" sz="1050" b="0" i="0" u="none" strike="noStrike" baseline="0" dirty="0">
                          <a:solidFill>
                            <a:srgbClr val="FF0000"/>
                          </a:solidFill>
                          <a:latin typeface="Courier New"/>
                        </a:rPr>
                        <a:t>}</a:t>
                      </a:r>
                    </a:p>
                    <a:p>
                      <a:pPr marR="0" algn="l" rtl="0"/>
                      <a:r>
                        <a:rPr lang="en-US" sz="1050" b="0" i="0" u="none" strike="noStrike" baseline="0" dirty="0">
                          <a:solidFill>
                            <a:srgbClr val="FF0000"/>
                          </a:solidFill>
                          <a:latin typeface="Courier New"/>
                        </a:rPr>
                        <a:t>    }</a:t>
                      </a:r>
                    </a:p>
                    <a:p>
                      <a:pPr marR="0" algn="l" rtl="0"/>
                      <a:r>
                        <a:rPr lang="en-US" sz="1050" b="0" i="0" u="none" strike="noStrike" baseline="0" dirty="0">
                          <a:solidFill>
                            <a:srgbClr val="FF0000"/>
                          </a:solidFill>
                          <a:latin typeface="Courier New"/>
                        </a:rPr>
                        <a:t>}</a:t>
                      </a:r>
                    </a:p>
                    <a:p>
                      <a:pPr marR="0" algn="l" rtl="0"/>
                      <a:endParaRPr lang="en-US" sz="1050" b="0" i="0" u="none" strike="noStrike" baseline="0" dirty="0">
                        <a:solidFill>
                          <a:srgbClr val="FF0000"/>
                        </a:solidFill>
                        <a:latin typeface="Courier New"/>
                      </a:endParaRPr>
                    </a:p>
                    <a:p>
                      <a:pPr marR="0" algn="l" rtl="0"/>
                      <a:r>
                        <a:rPr lang="en-US" sz="1050" b="1" i="0" u="none" strike="noStrike" baseline="0" dirty="0" err="1">
                          <a:solidFill>
                            <a:srgbClr val="0000A0"/>
                          </a:solidFill>
                          <a:latin typeface="Courier New"/>
                        </a:rPr>
                        <a:t>bool</a:t>
                      </a:r>
                      <a:r>
                        <a:rPr lang="en-US" sz="1050" b="1" i="0" u="none" strike="noStrike" baseline="0" dirty="0">
                          <a:solidFill>
                            <a:srgbClr val="0000A0"/>
                          </a:solidFill>
                          <a:latin typeface="Courier New"/>
                        </a:rPr>
                        <a:t> </a:t>
                      </a:r>
                      <a:r>
                        <a:rPr lang="en-US" sz="1050" b="0" i="0" u="none" strike="noStrike" baseline="0" dirty="0">
                          <a:solidFill>
                            <a:srgbClr val="000000"/>
                          </a:solidFill>
                          <a:latin typeface="Courier New"/>
                        </a:rPr>
                        <a:t>compara3 </a:t>
                      </a:r>
                      <a:r>
                        <a:rPr lang="en-US" sz="1050" b="0" i="0" u="none" strike="noStrike" baseline="0" dirty="0">
                          <a:solidFill>
                            <a:srgbClr val="FF0000"/>
                          </a:solidFill>
                          <a:latin typeface="Courier New"/>
                        </a:rPr>
                        <a:t>(</a:t>
                      </a:r>
                      <a:r>
                        <a:rPr lang="en-US" sz="1050" b="1" i="0" u="none" strike="noStrike" baseline="0" dirty="0" err="1">
                          <a:solidFill>
                            <a:srgbClr val="0000A0"/>
                          </a:solidFill>
                          <a:latin typeface="Courier New"/>
                        </a:rPr>
                        <a:t>int</a:t>
                      </a:r>
                      <a:r>
                        <a:rPr lang="en-US" sz="1050" b="1" i="0" u="none" strike="noStrike" baseline="0" dirty="0">
                          <a:solidFill>
                            <a:srgbClr val="0000A0"/>
                          </a:solidFill>
                          <a:latin typeface="Courier New"/>
                        </a:rPr>
                        <a:t> </a:t>
                      </a:r>
                      <a:r>
                        <a:rPr lang="en-US" sz="1050" b="0" i="0" u="none" strike="noStrike" baseline="0" dirty="0">
                          <a:solidFill>
                            <a:srgbClr val="000000"/>
                          </a:solidFill>
                          <a:latin typeface="Courier New"/>
                        </a:rPr>
                        <a:t>A</a:t>
                      </a:r>
                      <a:r>
                        <a:rPr lang="en-US" sz="1050" b="0" i="0" u="none" strike="noStrike" baseline="0" dirty="0">
                          <a:solidFill>
                            <a:srgbClr val="FF0000"/>
                          </a:solidFill>
                          <a:latin typeface="Courier New"/>
                        </a:rPr>
                        <a:t>, </a:t>
                      </a:r>
                      <a:r>
                        <a:rPr lang="en-US" sz="1050" b="1" i="0" u="none" strike="noStrike" baseline="0" dirty="0" err="1">
                          <a:solidFill>
                            <a:srgbClr val="0000A0"/>
                          </a:solidFill>
                          <a:latin typeface="Courier New"/>
                        </a:rPr>
                        <a:t>int</a:t>
                      </a:r>
                      <a:r>
                        <a:rPr lang="en-US" sz="1050" b="1" i="0" u="none" strike="noStrike" baseline="0" dirty="0">
                          <a:solidFill>
                            <a:srgbClr val="0000A0"/>
                          </a:solidFill>
                          <a:latin typeface="Courier New"/>
                        </a:rPr>
                        <a:t> </a:t>
                      </a:r>
                      <a:r>
                        <a:rPr lang="en-US" sz="1050" b="0" i="0" u="none" strike="noStrike" baseline="0" dirty="0">
                          <a:solidFill>
                            <a:srgbClr val="000000"/>
                          </a:solidFill>
                          <a:latin typeface="Courier New"/>
                        </a:rPr>
                        <a:t>B</a:t>
                      </a:r>
                      <a:r>
                        <a:rPr lang="en-US" sz="1050" b="0" i="0" u="none" strike="noStrike" baseline="0" dirty="0">
                          <a:solidFill>
                            <a:srgbClr val="FF0000"/>
                          </a:solidFill>
                          <a:latin typeface="Courier New"/>
                        </a:rPr>
                        <a:t>) {</a:t>
                      </a:r>
                    </a:p>
                    <a:p>
                      <a:pPr marR="0" algn="l" rtl="0"/>
                      <a:r>
                        <a:rPr lang="pt-BR" sz="1050" b="0" i="0" u="none" strike="noStrike" baseline="0" dirty="0">
                          <a:solidFill>
                            <a:srgbClr val="FF0000"/>
                          </a:solidFill>
                          <a:latin typeface="Courier New"/>
                        </a:rPr>
                        <a:t>    </a:t>
                      </a:r>
                      <a:r>
                        <a:rPr lang="pt-BR" sz="1050" b="1" i="0" u="none" strike="noStrike" baseline="0" dirty="0" err="1">
                          <a:solidFill>
                            <a:srgbClr val="0000A0"/>
                          </a:solidFill>
                          <a:latin typeface="Courier New"/>
                        </a:rPr>
                        <a:t>if</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a:t>
                      </a:r>
                      <a:r>
                        <a:rPr lang="pt-BR" sz="1050" b="0" i="0" u="none" strike="noStrike" baseline="0" dirty="0">
                          <a:solidFill>
                            <a:srgbClr val="000000"/>
                          </a:solidFill>
                          <a:latin typeface="Courier New"/>
                        </a:rPr>
                        <a:t>A</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 </a:t>
                      </a:r>
                      <a:r>
                        <a:rPr lang="pt-BR" sz="1050" b="0" i="0" u="none" strike="noStrike" baseline="0" dirty="0">
                          <a:solidFill>
                            <a:srgbClr val="FF0000"/>
                          </a:solidFill>
                          <a:latin typeface="Courier New"/>
                        </a:rPr>
                        <a: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a:t>
                      </a:r>
                      <a:r>
                        <a:rPr lang="pt-BR" sz="1050" b="0" i="0" u="none" strike="noStrike" baseline="0" dirty="0">
                          <a:solidFill>
                            <a:srgbClr val="FF0000"/>
                          </a:solidFill>
                          <a:latin typeface="Courier New"/>
                        </a:rPr>
                        <a:t>) { </a:t>
                      </a:r>
                      <a:r>
                        <a:rPr lang="pt-BR" sz="1050" b="1" i="0" u="none" strike="noStrike" baseline="0" dirty="0">
                          <a:solidFill>
                            <a:srgbClr val="8080FF"/>
                          </a:solidFill>
                          <a:latin typeface="Courier New"/>
                        </a:rPr>
                        <a:t>///Se os 2 </a:t>
                      </a:r>
                      <a:r>
                        <a:rPr lang="pt-BR" sz="1050" b="1" i="0" u="none" strike="noStrike" baseline="0" dirty="0" err="1">
                          <a:solidFill>
                            <a:srgbClr val="8080FF"/>
                          </a:solidFill>
                          <a:latin typeface="Courier New"/>
                        </a:rPr>
                        <a:t>sao</a:t>
                      </a:r>
                      <a:r>
                        <a:rPr lang="pt-BR" sz="1050" b="1" i="0" u="none" strike="noStrike" baseline="0" dirty="0">
                          <a:solidFill>
                            <a:srgbClr val="8080FF"/>
                          </a:solidFill>
                          <a:latin typeface="Courier New"/>
                        </a:rPr>
                        <a:t> par. ou os 2 </a:t>
                      </a:r>
                      <a:r>
                        <a:rPr lang="pt-BR" sz="1050" b="1" i="0" u="none" strike="noStrike" baseline="0" dirty="0" err="1">
                          <a:solidFill>
                            <a:srgbClr val="8080FF"/>
                          </a:solidFill>
                          <a:latin typeface="Courier New"/>
                        </a:rPr>
                        <a:t>sao</a:t>
                      </a:r>
                      <a:r>
                        <a:rPr lang="pt-BR" sz="1050" b="1" i="0" u="none" strike="noStrike" baseline="0" dirty="0">
                          <a:solidFill>
                            <a:srgbClr val="8080FF"/>
                          </a:solidFill>
                          <a:latin typeface="Courier New"/>
                        </a:rPr>
                        <a:t> imp.</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if</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a:t>
                      </a:r>
                      <a:r>
                        <a:rPr lang="pt-BR" sz="1050" b="0" i="0" u="none" strike="noStrike" baseline="0" dirty="0">
                          <a:solidFill>
                            <a:srgbClr val="000000"/>
                          </a:solidFill>
                          <a:latin typeface="Courier New"/>
                        </a:rPr>
                        <a:t>A</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2</a:t>
                      </a:r>
                      <a:r>
                        <a:rPr lang="pt-BR" sz="1050" b="0" i="0" u="none" strike="noStrike" baseline="0" dirty="0">
                          <a:solidFill>
                            <a:srgbClr val="FF0000"/>
                          </a:solidFill>
                          <a:latin typeface="Courier New"/>
                        </a:rPr>
                        <a:t>==</a:t>
                      </a:r>
                      <a:r>
                        <a:rPr lang="pt-BR" sz="1050" b="0" i="0" u="none" strike="noStrike" baseline="0" dirty="0">
                          <a:solidFill>
                            <a:srgbClr val="F000F0"/>
                          </a:solidFill>
                          <a:latin typeface="Courier New"/>
                        </a:rPr>
                        <a:t>0</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///dois </a:t>
                      </a:r>
                      <a:r>
                        <a:rPr lang="pt-BR" sz="1050" b="1" i="0" u="none" strike="noStrike" baseline="0" dirty="0" err="1">
                          <a:solidFill>
                            <a:srgbClr val="8080FF"/>
                          </a:solidFill>
                          <a:latin typeface="Courier New"/>
                        </a:rPr>
                        <a:t>sao</a:t>
                      </a:r>
                      <a:r>
                        <a:rPr lang="pt-BR" sz="1050" b="1" i="0" u="none" strike="noStrike" baseline="0" dirty="0">
                          <a:solidFill>
                            <a:srgbClr val="8080FF"/>
                          </a:solidFill>
                          <a:latin typeface="Courier New"/>
                        </a:rPr>
                        <a:t> pares</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return</a:t>
                      </a:r>
                      <a:r>
                        <a:rPr lang="pt-BR" sz="1050" b="1" i="0" u="none" strike="noStrike" baseline="0" dirty="0">
                          <a:solidFill>
                            <a:srgbClr val="0000A0"/>
                          </a:solidFill>
                          <a:latin typeface="Courier New"/>
                        </a:rPr>
                        <a:t> </a:t>
                      </a:r>
                      <a:r>
                        <a:rPr lang="pt-BR" sz="1050" b="0" i="0" u="none" strike="noStrike" baseline="0" dirty="0">
                          <a:solidFill>
                            <a:srgbClr val="000000"/>
                          </a:solidFill>
                          <a:latin typeface="Courier New"/>
                        </a:rPr>
                        <a:t>A </a:t>
                      </a:r>
                      <a:r>
                        <a:rPr lang="pt-BR" sz="1050" b="0" i="0" u="none" strike="noStrike" baseline="0" dirty="0">
                          <a:solidFill>
                            <a:srgbClr val="FF0000"/>
                          </a:solidFill>
                          <a:latin typeface="Courier New"/>
                        </a:rPr>
                        <a:t>&lt;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 ordem crescente</a:t>
                      </a:r>
                    </a:p>
                    <a:p>
                      <a:pPr marR="0" algn="l" rtl="0"/>
                      <a:r>
                        <a:rPr lang="pt-BR" sz="1050" b="1" i="0" u="none" strike="noStrike" baseline="0" dirty="0">
                          <a:solidFill>
                            <a:srgbClr val="8080FF"/>
                          </a:solidFill>
                          <a:latin typeface="Courier New"/>
                        </a:rPr>
                        <a:t>       </a:t>
                      </a:r>
                      <a:r>
                        <a:rPr lang="pt-BR" sz="1050" b="0" i="0" u="none" strike="noStrike" baseline="0" dirty="0">
                          <a:solidFill>
                            <a:srgbClr val="FF0000"/>
                          </a:solidFill>
                          <a:latin typeface="Courier New"/>
                        </a:rPr>
                        <a:t>} </a:t>
                      </a:r>
                      <a:r>
                        <a:rPr lang="pt-BR" sz="1050" b="1" i="0" u="none" strike="noStrike" baseline="0" dirty="0" err="1">
                          <a:solidFill>
                            <a:srgbClr val="0000A0"/>
                          </a:solidFill>
                          <a:latin typeface="Courier New"/>
                        </a:rPr>
                        <a:t>else</a:t>
                      </a:r>
                      <a:r>
                        <a:rPr lang="pt-BR" sz="1050" b="1" i="0" u="none" strike="noStrike" baseline="0" dirty="0">
                          <a:solidFill>
                            <a:srgbClr val="0000A0"/>
                          </a:solidFill>
                          <a:latin typeface="Courier New"/>
                        </a:rPr>
                        <a:t> </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///os dois </a:t>
                      </a:r>
                      <a:r>
                        <a:rPr lang="pt-BR" sz="1050" b="1" i="0" u="none" strike="noStrike" baseline="0" dirty="0" err="1">
                          <a:solidFill>
                            <a:srgbClr val="8080FF"/>
                          </a:solidFill>
                          <a:latin typeface="Courier New"/>
                        </a:rPr>
                        <a:t>sao</a:t>
                      </a:r>
                      <a:r>
                        <a:rPr lang="pt-BR" sz="1050" b="1" i="0" u="none" strike="noStrike" baseline="0" dirty="0">
                          <a:solidFill>
                            <a:srgbClr val="8080FF"/>
                          </a:solidFill>
                          <a:latin typeface="Courier New"/>
                        </a:rPr>
                        <a:t> ímpares</a:t>
                      </a:r>
                    </a:p>
                    <a:p>
                      <a:pPr marR="0" algn="l" rtl="0"/>
                      <a:r>
                        <a:rPr lang="pt-BR" sz="1050" b="1" i="0" u="none" strike="noStrike" baseline="0" dirty="0">
                          <a:solidFill>
                            <a:srgbClr val="8080FF"/>
                          </a:solidFill>
                          <a:latin typeface="Courier New"/>
                        </a:rPr>
                        <a:t>          </a:t>
                      </a:r>
                      <a:r>
                        <a:rPr lang="pt-BR" sz="1050" b="1" i="0" u="none" strike="noStrike" baseline="0" dirty="0" err="1">
                          <a:solidFill>
                            <a:srgbClr val="0000A0"/>
                          </a:solidFill>
                          <a:latin typeface="Courier New"/>
                        </a:rPr>
                        <a:t>return</a:t>
                      </a:r>
                      <a:r>
                        <a:rPr lang="pt-BR" sz="1050" b="1" i="0" u="none" strike="noStrike" baseline="0" dirty="0">
                          <a:solidFill>
                            <a:srgbClr val="0000A0"/>
                          </a:solidFill>
                          <a:latin typeface="Courier New"/>
                        </a:rPr>
                        <a:t> </a:t>
                      </a:r>
                      <a:r>
                        <a:rPr lang="pt-BR" sz="1050" b="0" i="0" u="none" strike="noStrike" baseline="0" dirty="0">
                          <a:solidFill>
                            <a:srgbClr val="000000"/>
                          </a:solidFill>
                          <a:latin typeface="Courier New"/>
                        </a:rPr>
                        <a:t>A </a:t>
                      </a:r>
                      <a:r>
                        <a:rPr lang="pt-BR" sz="1050" b="0" i="0" u="none" strike="noStrike" baseline="0" dirty="0">
                          <a:solidFill>
                            <a:srgbClr val="FF0000"/>
                          </a:solidFill>
                          <a:latin typeface="Courier New"/>
                        </a:rPr>
                        <a:t>&gt; </a:t>
                      </a:r>
                      <a:r>
                        <a:rPr lang="pt-BR" sz="1050" b="0" i="0" u="none" strike="noStrike" baseline="0" dirty="0">
                          <a:solidFill>
                            <a:srgbClr val="000000"/>
                          </a:solidFill>
                          <a:latin typeface="Courier New"/>
                        </a:rPr>
                        <a:t>B</a:t>
                      </a:r>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 ordem decrescente</a:t>
                      </a:r>
                    </a:p>
                    <a:p>
                      <a:pPr marR="0" algn="l" rtl="0"/>
                      <a:r>
                        <a:rPr lang="en-US" sz="1050" b="1" i="0" u="none" strike="noStrike" baseline="0" dirty="0">
                          <a:solidFill>
                            <a:srgbClr val="8080FF"/>
                          </a:solidFill>
                          <a:latin typeface="Courier New"/>
                        </a:rPr>
                        <a:t>       </a:t>
                      </a:r>
                      <a:r>
                        <a:rPr lang="en-US" sz="1050" b="0" i="0" u="none" strike="noStrike" baseline="0" dirty="0">
                          <a:solidFill>
                            <a:srgbClr val="FF0000"/>
                          </a:solidFill>
                          <a:latin typeface="Courier New"/>
                        </a:rPr>
                        <a:t>}</a:t>
                      </a:r>
                    </a:p>
                    <a:p>
                      <a:pPr marR="0" algn="l" rtl="0"/>
                      <a:r>
                        <a:rPr lang="en-US" sz="1050" b="0" i="0" u="none" strike="noStrike" baseline="0" dirty="0">
                          <a:solidFill>
                            <a:srgbClr val="FF0000"/>
                          </a:solidFill>
                          <a:latin typeface="Courier New"/>
                        </a:rPr>
                        <a:t>    }</a:t>
                      </a:r>
                    </a:p>
                    <a:p>
                      <a:pPr marR="0" algn="l" rtl="0"/>
                      <a:r>
                        <a:rPr lang="pt-BR" sz="1050" b="0" i="0" u="none" strike="noStrike" baseline="0" dirty="0">
                          <a:solidFill>
                            <a:srgbClr val="FF0000"/>
                          </a:solidFill>
                          <a:latin typeface="Courier New"/>
                        </a:rPr>
                        <a:t>    </a:t>
                      </a:r>
                      <a:r>
                        <a:rPr lang="pt-BR" sz="1050" b="1" i="0" u="none" strike="noStrike" baseline="0" dirty="0">
                          <a:solidFill>
                            <a:srgbClr val="8080FF"/>
                          </a:solidFill>
                          <a:latin typeface="Courier New"/>
                        </a:rPr>
                        <a:t>///por padrão retorna os pares antes dos impares</a:t>
                      </a:r>
                    </a:p>
                    <a:p>
                      <a:pPr marR="0" algn="l" rtl="0"/>
                      <a:r>
                        <a:rPr lang="en-US" sz="1050" b="1" i="0" u="none" strike="noStrike" baseline="0" dirty="0">
                          <a:solidFill>
                            <a:srgbClr val="8080FF"/>
                          </a:solidFill>
                          <a:latin typeface="Courier New"/>
                        </a:rPr>
                        <a:t>    </a:t>
                      </a:r>
                      <a:r>
                        <a:rPr lang="en-US" sz="1050" b="1" i="0" u="none" strike="noStrike" baseline="0" dirty="0">
                          <a:solidFill>
                            <a:srgbClr val="0000A0"/>
                          </a:solidFill>
                          <a:latin typeface="Courier New"/>
                        </a:rPr>
                        <a:t>return </a:t>
                      </a:r>
                      <a:r>
                        <a:rPr lang="en-US" sz="1050" b="0" i="0" u="none" strike="noStrike" baseline="0" dirty="0">
                          <a:solidFill>
                            <a:srgbClr val="000000"/>
                          </a:solidFill>
                          <a:latin typeface="Courier New"/>
                        </a:rPr>
                        <a:t>A</a:t>
                      </a:r>
                      <a:r>
                        <a:rPr lang="en-US" sz="1050" b="0" i="0" u="none" strike="noStrike" baseline="0" dirty="0">
                          <a:solidFill>
                            <a:srgbClr val="FF0000"/>
                          </a:solidFill>
                          <a:latin typeface="Courier New"/>
                        </a:rPr>
                        <a:t>%</a:t>
                      </a:r>
                      <a:r>
                        <a:rPr lang="en-US" sz="1050" b="0" i="0" u="none" strike="noStrike" baseline="0" dirty="0">
                          <a:solidFill>
                            <a:srgbClr val="F000F0"/>
                          </a:solidFill>
                          <a:latin typeface="Courier New"/>
                        </a:rPr>
                        <a:t>2 </a:t>
                      </a:r>
                      <a:r>
                        <a:rPr lang="en-US" sz="1050" b="0" i="0" u="none" strike="noStrike" baseline="0" dirty="0">
                          <a:solidFill>
                            <a:srgbClr val="FF0000"/>
                          </a:solidFill>
                          <a:latin typeface="Courier New"/>
                        </a:rPr>
                        <a:t>&lt; </a:t>
                      </a:r>
                      <a:r>
                        <a:rPr lang="en-US" sz="1050" b="0" i="0" u="none" strike="noStrike" baseline="0" dirty="0">
                          <a:solidFill>
                            <a:srgbClr val="000000"/>
                          </a:solidFill>
                          <a:latin typeface="Courier New"/>
                        </a:rPr>
                        <a:t>B</a:t>
                      </a:r>
                      <a:r>
                        <a:rPr lang="en-US" sz="1050" b="0" i="0" u="none" strike="noStrike" baseline="0" dirty="0">
                          <a:solidFill>
                            <a:srgbClr val="FF0000"/>
                          </a:solidFill>
                          <a:latin typeface="Courier New"/>
                        </a:rPr>
                        <a:t>%</a:t>
                      </a:r>
                      <a:r>
                        <a:rPr lang="en-US" sz="1050" b="0" i="0" u="none" strike="noStrike" baseline="0" dirty="0">
                          <a:solidFill>
                            <a:srgbClr val="F000F0"/>
                          </a:solidFill>
                          <a:latin typeface="Courier New"/>
                        </a:rPr>
                        <a:t>2</a:t>
                      </a:r>
                      <a:r>
                        <a:rPr lang="en-US" sz="1050" b="0" i="0" u="none" strike="noStrike" baseline="0" dirty="0">
                          <a:solidFill>
                            <a:srgbClr val="FF0000"/>
                          </a:solidFill>
                          <a:latin typeface="Courier New"/>
                        </a:rPr>
                        <a:t>;     </a:t>
                      </a:r>
                      <a:r>
                        <a:rPr lang="en-US" sz="1050" b="1" i="0" u="none" strike="noStrike" baseline="0" dirty="0">
                          <a:solidFill>
                            <a:srgbClr val="8080FF"/>
                          </a:solidFill>
                          <a:latin typeface="Courier New"/>
                        </a:rPr>
                        <a:t>///    0     1    A &lt; B </a:t>
                      </a:r>
                      <a:r>
                        <a:rPr lang="en-US" sz="1050" b="1" i="0" u="none" strike="noStrike" baseline="0" dirty="0" err="1">
                          <a:solidFill>
                            <a:srgbClr val="8080FF"/>
                          </a:solidFill>
                          <a:latin typeface="Courier New"/>
                        </a:rPr>
                        <a:t>crescente</a:t>
                      </a:r>
                      <a:endParaRPr lang="en-US" sz="1050" b="1" i="0" u="none" strike="noStrike" baseline="0" dirty="0">
                        <a:solidFill>
                          <a:srgbClr val="8080FF"/>
                        </a:solidFill>
                        <a:latin typeface="Courier New"/>
                      </a:endParaRPr>
                    </a:p>
                    <a:p>
                      <a:pPr marR="0" algn="l" rtl="0"/>
                      <a:r>
                        <a:rPr lang="en-US" sz="1050" b="0" i="0" u="none" strike="noStrike" baseline="0" dirty="0">
                          <a:solidFill>
                            <a:srgbClr val="FF0000"/>
                          </a:solidFill>
                          <a:latin typeface="Courier New"/>
                        </a:rPr>
                        <a:t>}</a:t>
                      </a:r>
                    </a:p>
                  </a:txBody>
                  <a:tcPr marL="91408" marR="91408" marT="45727" marB="45727">
                    <a:solidFill>
                      <a:schemeClr val="bg2"/>
                    </a:solidFill>
                  </a:tcPr>
                </a:tc>
                <a:tc>
                  <a:txBody>
                    <a:bodyPr/>
                    <a:lstStyle/>
                    <a:p>
                      <a:r>
                        <a:rPr kumimoji="0" lang="pt-BR" sz="2400" b="1" i="0" kern="1200" dirty="0">
                          <a:solidFill>
                            <a:schemeClr val="tx1"/>
                          </a:solidFill>
                          <a:effectLst/>
                          <a:latin typeface="Courier New" panose="02070309020205020404" pitchFamily="49" charset="0"/>
                          <a:ea typeface="+mn-ea"/>
                          <a:cs typeface="Courier New" panose="02070309020205020404" pitchFamily="49" charset="0"/>
                        </a:rPr>
                        <a:t>Saída</a:t>
                      </a:r>
                    </a:p>
                    <a:p>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a:t>
                      </a:r>
                    </a:p>
                    <a:p>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4</a:t>
                      </a:r>
                      <a:br>
                        <a:rPr lang="pt-BR" sz="2400" dirty="0">
                          <a:solidFill>
                            <a:schemeClr val="tx1"/>
                          </a:solidFill>
                          <a:latin typeface="Courier New" panose="02070309020205020404" pitchFamily="49" charset="0"/>
                          <a:cs typeface="Courier New" panose="02070309020205020404" pitchFamily="49" charset="0"/>
                        </a:rPr>
                      </a:br>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32</a:t>
                      </a:r>
                      <a:br>
                        <a:rPr lang="pt-BR" sz="2400" dirty="0">
                          <a:solidFill>
                            <a:schemeClr val="tx1"/>
                          </a:solidFill>
                          <a:latin typeface="Courier New" panose="02070309020205020404" pitchFamily="49" charset="0"/>
                          <a:cs typeface="Courier New" panose="02070309020205020404" pitchFamily="49" charset="0"/>
                        </a:rPr>
                      </a:br>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34</a:t>
                      </a:r>
                      <a:br>
                        <a:rPr lang="pt-BR" sz="2400" dirty="0">
                          <a:solidFill>
                            <a:schemeClr val="tx1"/>
                          </a:solidFill>
                          <a:latin typeface="Courier New" panose="02070309020205020404" pitchFamily="49" charset="0"/>
                          <a:cs typeface="Courier New" panose="02070309020205020404" pitchFamily="49" charset="0"/>
                        </a:rPr>
                      </a:br>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98</a:t>
                      </a:r>
                      <a:br>
                        <a:rPr lang="pt-BR" sz="2400" dirty="0">
                          <a:solidFill>
                            <a:schemeClr val="tx1"/>
                          </a:solidFill>
                          <a:latin typeface="Courier New" panose="02070309020205020404" pitchFamily="49" charset="0"/>
                          <a:cs typeface="Courier New" panose="02070309020205020404" pitchFamily="49" charset="0"/>
                        </a:rPr>
                      </a:br>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654</a:t>
                      </a:r>
                      <a:br>
                        <a:rPr lang="pt-BR" sz="2400" dirty="0">
                          <a:solidFill>
                            <a:schemeClr val="tx1"/>
                          </a:solidFill>
                          <a:latin typeface="Courier New" panose="02070309020205020404" pitchFamily="49" charset="0"/>
                          <a:cs typeface="Courier New" panose="02070309020205020404" pitchFamily="49" charset="0"/>
                        </a:rPr>
                      </a:br>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3456</a:t>
                      </a:r>
                      <a:br>
                        <a:rPr lang="pt-BR" sz="2400" dirty="0">
                          <a:solidFill>
                            <a:schemeClr val="tx1"/>
                          </a:solidFill>
                          <a:latin typeface="Courier New" panose="02070309020205020404" pitchFamily="49" charset="0"/>
                          <a:cs typeface="Courier New" panose="02070309020205020404" pitchFamily="49" charset="0"/>
                        </a:rPr>
                      </a:br>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6789</a:t>
                      </a:r>
                      <a:br>
                        <a:rPr lang="pt-BR" sz="2400" dirty="0">
                          <a:solidFill>
                            <a:schemeClr val="tx1"/>
                          </a:solidFill>
                          <a:latin typeface="Courier New" panose="02070309020205020404" pitchFamily="49" charset="0"/>
                          <a:cs typeface="Courier New" panose="02070309020205020404" pitchFamily="49" charset="0"/>
                        </a:rPr>
                      </a:br>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567</a:t>
                      </a:r>
                      <a:br>
                        <a:rPr lang="pt-BR" sz="2400" dirty="0">
                          <a:solidFill>
                            <a:schemeClr val="tx1"/>
                          </a:solidFill>
                          <a:latin typeface="Courier New" panose="02070309020205020404" pitchFamily="49" charset="0"/>
                          <a:cs typeface="Courier New" panose="02070309020205020404" pitchFamily="49" charset="0"/>
                        </a:rPr>
                      </a:br>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543</a:t>
                      </a:r>
                      <a:br>
                        <a:rPr lang="pt-BR" sz="2400" dirty="0">
                          <a:solidFill>
                            <a:schemeClr val="tx1"/>
                          </a:solidFill>
                          <a:latin typeface="Courier New" panose="02070309020205020404" pitchFamily="49" charset="0"/>
                          <a:cs typeface="Courier New" panose="02070309020205020404" pitchFamily="49" charset="0"/>
                        </a:rPr>
                      </a:br>
                      <a:r>
                        <a:rPr kumimoji="0" lang="pt-BR" sz="2400" b="0" i="0" kern="1200" dirty="0">
                          <a:solidFill>
                            <a:schemeClr val="tx1"/>
                          </a:solidFill>
                          <a:effectLst/>
                          <a:latin typeface="Courier New" panose="02070309020205020404" pitchFamily="49" charset="0"/>
                          <a:ea typeface="+mn-ea"/>
                          <a:cs typeface="Courier New" panose="02070309020205020404" pitchFamily="49" charset="0"/>
                        </a:rPr>
                        <a:t>87</a:t>
                      </a:r>
                      <a:endParaRPr lang="en-US" sz="2400" dirty="0">
                        <a:solidFill>
                          <a:schemeClr val="tx1"/>
                        </a:solidFill>
                        <a:latin typeface="Courier New" pitchFamily="49" charset="0"/>
                        <a:cs typeface="Courier New" pitchFamily="49" charset="0"/>
                      </a:endParaRPr>
                    </a:p>
                  </a:txBody>
                  <a:tcPr marL="91408" marR="91408" marT="45727" marB="45727">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8" name="Conector reto 7"/>
          <p:cNvCxnSpPr/>
          <p:nvPr/>
        </p:nvCxnSpPr>
        <p:spPr>
          <a:xfrm>
            <a:off x="6682814" y="3782257"/>
            <a:ext cx="115212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444957" y="410691"/>
            <a:ext cx="8229600" cy="708025"/>
          </a:xfrm>
        </p:spPr>
        <p:txBody>
          <a:bodyPr>
            <a:normAutofit/>
          </a:bodyPr>
          <a:lstStyle/>
          <a:p>
            <a:pPr algn="ctr" eaLnBrk="1" fontAlgn="auto" hangingPunct="1">
              <a:spcAft>
                <a:spcPts val="0"/>
              </a:spcAft>
              <a:defRPr/>
            </a:pPr>
            <a:r>
              <a:rPr lang="en-US" sz="3600" dirty="0"/>
              <a:t>Segundo </a:t>
            </a:r>
            <a:r>
              <a:rPr lang="en-US" sz="3600" dirty="0" err="1"/>
              <a:t>Problema</a:t>
            </a:r>
            <a:r>
              <a:rPr lang="en-US" sz="3600" dirty="0"/>
              <a:t> (</a:t>
            </a:r>
            <a:r>
              <a:rPr lang="en-US" sz="3600" dirty="0" err="1"/>
              <a:t>parecido</a:t>
            </a:r>
            <a:r>
              <a:rPr lang="en-US" sz="3600" dirty="0"/>
              <a:t>)</a:t>
            </a:r>
          </a:p>
        </p:txBody>
      </p:sp>
      <p:sp>
        <p:nvSpPr>
          <p:cNvPr id="4" name="Espaço Reservado para Número de Slide 3"/>
          <p:cNvSpPr>
            <a:spLocks noGrp="1"/>
          </p:cNvSpPr>
          <p:nvPr>
            <p:ph type="sldNum" sz="quarter" idx="12"/>
          </p:nvPr>
        </p:nvSpPr>
        <p:spPr/>
        <p:txBody>
          <a:bodyPr/>
          <a:lstStyle/>
          <a:p>
            <a:pPr>
              <a:defRPr/>
            </a:pPr>
            <a:fld id="{B18E97CC-E668-4741-BAEF-BACBBD7AEA3E}" type="slidenum">
              <a:rPr lang="en-US"/>
              <a:pPr>
                <a:defRPr/>
              </a:pPr>
              <a:t>6</a:t>
            </a:fld>
            <a:endParaRPr lang="en-US" dirty="0"/>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709" y="1268760"/>
            <a:ext cx="27432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3" name="Espaço Reservado para Conteúdo 2"/>
          <p:cNvSpPr>
            <a:spLocks noGrp="1"/>
          </p:cNvSpPr>
          <p:nvPr>
            <p:ph idx="1"/>
          </p:nvPr>
        </p:nvSpPr>
        <p:spPr>
          <a:xfrm>
            <a:off x="444957" y="2470104"/>
            <a:ext cx="8229600" cy="3983231"/>
          </a:xfrm>
        </p:spPr>
        <p:txBody>
          <a:bodyPr/>
          <a:lstStyle/>
          <a:p>
            <a:pPr marL="0" indent="0">
              <a:buNone/>
            </a:pPr>
            <a:r>
              <a:rPr lang="pt-BR" sz="1400" b="0" i="0" dirty="0" err="1">
                <a:solidFill>
                  <a:srgbClr val="000000"/>
                </a:solidFill>
                <a:effectLst/>
                <a:latin typeface="Trebuchet MS"/>
              </a:rPr>
              <a:t>Hmm</a:t>
            </a:r>
            <a:r>
              <a:rPr lang="pt-BR" sz="1400" b="0" i="0" dirty="0">
                <a:solidFill>
                  <a:srgbClr val="000000"/>
                </a:solidFill>
                <a:effectLst/>
                <a:latin typeface="Trebuchet MS"/>
              </a:rPr>
              <a:t>! Aqui você foi solicitado a fazer uma simples ordenação. A você serão dado </a:t>
            </a:r>
            <a:r>
              <a:rPr lang="pt-BR" sz="1400" b="1" i="0" dirty="0">
                <a:solidFill>
                  <a:srgbClr val="000000"/>
                </a:solidFill>
                <a:effectLst/>
                <a:latin typeface="Trebuchet MS"/>
              </a:rPr>
              <a:t>N </a:t>
            </a:r>
            <a:r>
              <a:rPr lang="pt-BR" sz="1400" b="0" i="0" dirty="0">
                <a:solidFill>
                  <a:srgbClr val="000000"/>
                </a:solidFill>
                <a:effectLst/>
                <a:latin typeface="Trebuchet MS"/>
              </a:rPr>
              <a:t>números e um inteiro positivo </a:t>
            </a:r>
            <a:r>
              <a:rPr lang="pt-BR" sz="1400" b="1" i="0" dirty="0">
                <a:solidFill>
                  <a:srgbClr val="000000"/>
                </a:solidFill>
                <a:effectLst/>
                <a:latin typeface="Trebuchet MS"/>
              </a:rPr>
              <a:t>M</a:t>
            </a:r>
            <a:r>
              <a:rPr lang="pt-BR" sz="1400" b="0" i="0" dirty="0">
                <a:solidFill>
                  <a:srgbClr val="000000"/>
                </a:solidFill>
                <a:effectLst/>
                <a:latin typeface="Trebuchet MS"/>
              </a:rPr>
              <a:t>. Você terá que ordenar estes </a:t>
            </a:r>
            <a:r>
              <a:rPr lang="pt-BR" sz="1400" b="1" i="0" dirty="0">
                <a:solidFill>
                  <a:srgbClr val="000000"/>
                </a:solidFill>
                <a:effectLst/>
                <a:latin typeface="Trebuchet MS"/>
              </a:rPr>
              <a:t>N </a:t>
            </a:r>
            <a:r>
              <a:rPr lang="pt-BR" sz="1400" b="0" i="0" dirty="0">
                <a:solidFill>
                  <a:srgbClr val="000000"/>
                </a:solidFill>
                <a:effectLst/>
                <a:latin typeface="Trebuchet MS"/>
              </a:rPr>
              <a:t>números em ordem ascendente de seu módulo </a:t>
            </a:r>
            <a:r>
              <a:rPr lang="pt-BR" sz="1400" b="1" i="0" dirty="0">
                <a:solidFill>
                  <a:srgbClr val="000000"/>
                </a:solidFill>
                <a:effectLst/>
                <a:latin typeface="Trebuchet MS"/>
              </a:rPr>
              <a:t>M</a:t>
            </a:r>
            <a:r>
              <a:rPr lang="pt-BR" sz="1400" b="0" i="0" dirty="0">
                <a:solidFill>
                  <a:srgbClr val="000000"/>
                </a:solidFill>
                <a:effectLst/>
                <a:latin typeface="Trebuchet MS"/>
              </a:rPr>
              <a:t>. Se houver um empate entre um número ímpar e um número par (para os quais o seu módulo </a:t>
            </a:r>
            <a:r>
              <a:rPr lang="pt-BR" sz="1400" b="1" i="0" dirty="0">
                <a:solidFill>
                  <a:srgbClr val="000000"/>
                </a:solidFill>
                <a:effectLst/>
                <a:latin typeface="Trebuchet MS"/>
              </a:rPr>
              <a:t>M </a:t>
            </a:r>
            <a:r>
              <a:rPr lang="pt-BR" sz="1400" b="0" i="0" dirty="0">
                <a:solidFill>
                  <a:srgbClr val="000000"/>
                </a:solidFill>
                <a:effectLst/>
                <a:latin typeface="Trebuchet MS"/>
              </a:rPr>
              <a:t>dá o mesmo valor) então o número impar irá preceder o número par. Se houver um empate entre dois números ímpares (para os quais o seu módulo </a:t>
            </a:r>
            <a:r>
              <a:rPr lang="pt-BR" sz="1400" b="1" i="0" dirty="0">
                <a:solidFill>
                  <a:srgbClr val="000000"/>
                </a:solidFill>
                <a:effectLst/>
                <a:latin typeface="Trebuchet MS"/>
              </a:rPr>
              <a:t>M</a:t>
            </a:r>
            <a:r>
              <a:rPr lang="pt-BR" sz="1400" b="0" i="0" dirty="0">
                <a:solidFill>
                  <a:srgbClr val="000000"/>
                </a:solidFill>
                <a:effectLst/>
                <a:latin typeface="Trebuchet MS"/>
              </a:rPr>
              <a:t> dá o mesmo valor), então o maior número ímpar irá preceder o menor número ímpar. Se houve um empate entre dois números pares (para os quais o seu módulo </a:t>
            </a:r>
            <a:r>
              <a:rPr lang="pt-BR" sz="1400" b="1" i="0" dirty="0">
                <a:solidFill>
                  <a:srgbClr val="000000"/>
                </a:solidFill>
                <a:effectLst/>
                <a:latin typeface="Trebuchet MS"/>
              </a:rPr>
              <a:t>M</a:t>
            </a:r>
            <a:r>
              <a:rPr lang="pt-BR" sz="1400" b="0" i="0" dirty="0">
                <a:solidFill>
                  <a:srgbClr val="000000"/>
                </a:solidFill>
                <a:effectLst/>
                <a:latin typeface="Trebuchet MS"/>
              </a:rPr>
              <a:t> dá o mesmo valor), então o menor número par irá preceder o maior número par. Para o resto de valores negativos siga a regra de linguagem de programação C: um número negativo nunca pode ter módulo maior do que zero. Por exemplo, -100 MOD 3 = -1, -100 MOD 4 = 0, etc.</a:t>
            </a:r>
          </a:p>
          <a:p>
            <a:pPr marL="0" indent="0">
              <a:buNone/>
            </a:pPr>
            <a:endParaRPr lang="pt-BR" sz="1400" dirty="0">
              <a:solidFill>
                <a:srgbClr val="000000"/>
              </a:solidFill>
              <a:latin typeface="Trebuchet MS"/>
            </a:endParaRPr>
          </a:p>
          <a:p>
            <a:pPr marL="0" indent="0">
              <a:buNone/>
            </a:pPr>
            <a:r>
              <a:rPr lang="pt-BR" sz="1400" dirty="0">
                <a:solidFill>
                  <a:srgbClr val="000000"/>
                </a:solidFill>
                <a:latin typeface="Trebuchet MS"/>
              </a:rPr>
              <a:t>Resumindo:</a:t>
            </a:r>
            <a:endParaRPr lang="pt-BR" sz="1400" dirty="0"/>
          </a:p>
          <a:p>
            <a:pPr marL="0" indent="0">
              <a:buNone/>
            </a:pPr>
            <a:r>
              <a:rPr lang="pt-BR" sz="1400" dirty="0"/>
              <a:t>1) Ordena por  módulo M ( % M). </a:t>
            </a:r>
          </a:p>
          <a:p>
            <a:pPr marL="0" indent="0">
              <a:buNone/>
            </a:pPr>
            <a:r>
              <a:rPr lang="pt-BR" sz="1400" dirty="0"/>
              <a:t>Aqueles valores cujo (% M) dá o mesmo resultado:</a:t>
            </a:r>
          </a:p>
          <a:p>
            <a:pPr marL="0" indent="0">
              <a:buNone/>
            </a:pPr>
            <a:r>
              <a:rPr lang="pt-BR" sz="1400" dirty="0"/>
              <a:t>      </a:t>
            </a:r>
          </a:p>
          <a:p>
            <a:pPr marL="0" indent="0">
              <a:buNone/>
            </a:pPr>
            <a:endParaRPr lang="pt-BR" sz="1400" dirty="0"/>
          </a:p>
          <a:p>
            <a:pPr marL="0" indent="0">
              <a:buNone/>
            </a:pPr>
            <a:r>
              <a:rPr lang="pt-BR" sz="1400" dirty="0"/>
              <a:t>... Ou seja...</a:t>
            </a:r>
          </a:p>
        </p:txBody>
      </p:sp>
      <p:sp>
        <p:nvSpPr>
          <p:cNvPr id="10" name="CaixaDeTexto 9"/>
          <p:cNvSpPr txBox="1"/>
          <p:nvPr/>
        </p:nvSpPr>
        <p:spPr>
          <a:xfrm>
            <a:off x="4775781" y="4963234"/>
            <a:ext cx="3600400" cy="553998"/>
          </a:xfrm>
          <a:prstGeom prst="rect">
            <a:avLst/>
          </a:prstGeom>
          <a:noFill/>
        </p:spPr>
        <p:txBody>
          <a:bodyPr wrap="square" rtlCol="0">
            <a:spAutoFit/>
          </a:bodyPr>
          <a:lstStyle/>
          <a:p>
            <a:r>
              <a:rPr lang="pt-BR" dirty="0"/>
              <a:t>- Antes os Números ímpares (ordem decrescente)</a:t>
            </a:r>
          </a:p>
          <a:p>
            <a:r>
              <a:rPr lang="pt-BR" dirty="0"/>
              <a:t>- Depois os Números pares (ordem crescente)</a:t>
            </a:r>
          </a:p>
        </p:txBody>
      </p:sp>
      <p:sp>
        <p:nvSpPr>
          <p:cNvPr id="14" name="Chave esquerda 13"/>
          <p:cNvSpPr/>
          <p:nvPr/>
        </p:nvSpPr>
        <p:spPr>
          <a:xfrm>
            <a:off x="4503297" y="4920360"/>
            <a:ext cx="216024" cy="6591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406888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496509" y="188640"/>
            <a:ext cx="8229600" cy="708025"/>
          </a:xfrm>
        </p:spPr>
        <p:txBody>
          <a:bodyPr>
            <a:normAutofit/>
          </a:bodyPr>
          <a:lstStyle/>
          <a:p>
            <a:pPr algn="ctr" eaLnBrk="1" fontAlgn="auto" hangingPunct="1">
              <a:spcAft>
                <a:spcPts val="0"/>
              </a:spcAft>
              <a:defRPr/>
            </a:pPr>
            <a:r>
              <a:rPr lang="en-US" sz="3600" dirty="0"/>
              <a:t>Segundo </a:t>
            </a:r>
            <a:r>
              <a:rPr lang="en-US" sz="3600" dirty="0" err="1"/>
              <a:t>Problema</a:t>
            </a:r>
            <a:r>
              <a:rPr lang="en-US" sz="3600" dirty="0"/>
              <a:t> (</a:t>
            </a:r>
            <a:r>
              <a:rPr lang="en-US" sz="3600" dirty="0" err="1"/>
              <a:t>parecido</a:t>
            </a:r>
            <a:r>
              <a:rPr lang="en-US" sz="3600" dirty="0"/>
              <a:t>)</a:t>
            </a:r>
          </a:p>
        </p:txBody>
      </p:sp>
      <p:sp>
        <p:nvSpPr>
          <p:cNvPr id="4" name="Espaço Reservado para Número de Slide 3"/>
          <p:cNvSpPr>
            <a:spLocks noGrp="1"/>
          </p:cNvSpPr>
          <p:nvPr>
            <p:ph type="sldNum" sz="quarter" idx="12"/>
          </p:nvPr>
        </p:nvSpPr>
        <p:spPr/>
        <p:txBody>
          <a:bodyPr/>
          <a:lstStyle/>
          <a:p>
            <a:pPr>
              <a:defRPr/>
            </a:pPr>
            <a:fld id="{B18E97CC-E668-4741-BAEF-BACBBD7AEA3E}" type="slidenum">
              <a:rPr lang="en-US"/>
              <a:pPr>
                <a:defRPr/>
              </a:pPr>
              <a:t>7</a:t>
            </a:fld>
            <a:endParaRPr lang="en-US" dirty="0"/>
          </a:p>
        </p:txBody>
      </p:sp>
      <p:sp>
        <p:nvSpPr>
          <p:cNvPr id="3" name="Espaço Reservado para Conteúdo 2"/>
          <p:cNvSpPr>
            <a:spLocks noGrp="1"/>
          </p:cNvSpPr>
          <p:nvPr>
            <p:ph idx="1"/>
          </p:nvPr>
        </p:nvSpPr>
        <p:spPr>
          <a:xfrm>
            <a:off x="323528" y="908720"/>
            <a:ext cx="8229600" cy="3983231"/>
          </a:xfrm>
        </p:spPr>
        <p:txBody>
          <a:bodyPr/>
          <a:lstStyle/>
          <a:p>
            <a:pPr marL="0" indent="0">
              <a:buNone/>
            </a:pPr>
            <a:r>
              <a:rPr lang="pt-BR" sz="1400" dirty="0">
                <a:solidFill>
                  <a:srgbClr val="000000"/>
                </a:solidFill>
                <a:latin typeface="Trebuchet MS"/>
              </a:rPr>
              <a:t>Resumindo:</a:t>
            </a:r>
            <a:endParaRPr lang="pt-BR" sz="1400" dirty="0"/>
          </a:p>
          <a:p>
            <a:pPr marL="0" indent="0">
              <a:buNone/>
            </a:pPr>
            <a:r>
              <a:rPr lang="pt-BR" sz="1400" dirty="0"/>
              <a:t>1) Ordena por  resto de divisão por M ( % M). </a:t>
            </a:r>
          </a:p>
          <a:p>
            <a:pPr marL="0" indent="0">
              <a:buNone/>
            </a:pPr>
            <a:r>
              <a:rPr lang="pt-BR" sz="1400" dirty="0"/>
              <a:t>Aqueles valores cujo (% M) dá o mesmo resultado:</a:t>
            </a:r>
          </a:p>
          <a:p>
            <a:pPr marL="0" indent="0">
              <a:buNone/>
            </a:pPr>
            <a:r>
              <a:rPr lang="pt-BR" sz="1400" dirty="0"/>
              <a:t>      </a:t>
            </a:r>
          </a:p>
          <a:p>
            <a:pPr marL="0" indent="0">
              <a:buNone/>
            </a:pPr>
            <a:endParaRPr lang="pt-BR" sz="1400" dirty="0"/>
          </a:p>
        </p:txBody>
      </p:sp>
      <p:sp>
        <p:nvSpPr>
          <p:cNvPr id="10" name="CaixaDeTexto 9"/>
          <p:cNvSpPr txBox="1"/>
          <p:nvPr/>
        </p:nvSpPr>
        <p:spPr>
          <a:xfrm>
            <a:off x="4611309" y="1255779"/>
            <a:ext cx="3600400" cy="553998"/>
          </a:xfrm>
          <a:prstGeom prst="rect">
            <a:avLst/>
          </a:prstGeom>
          <a:noFill/>
        </p:spPr>
        <p:txBody>
          <a:bodyPr wrap="square" rtlCol="0">
            <a:spAutoFit/>
          </a:bodyPr>
          <a:lstStyle/>
          <a:p>
            <a:r>
              <a:rPr lang="pt-BR" dirty="0"/>
              <a:t>- Antes os Números ímpares (ordem decrescente)</a:t>
            </a:r>
          </a:p>
          <a:p>
            <a:r>
              <a:rPr lang="pt-BR" dirty="0"/>
              <a:t>- Depois os Números pares (ordem crescente)</a:t>
            </a:r>
          </a:p>
        </p:txBody>
      </p:sp>
      <p:sp>
        <p:nvSpPr>
          <p:cNvPr id="14" name="Chave esquerda 13"/>
          <p:cNvSpPr/>
          <p:nvPr/>
        </p:nvSpPr>
        <p:spPr>
          <a:xfrm>
            <a:off x="4422275" y="1340768"/>
            <a:ext cx="189034" cy="4690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aphicFrame>
        <p:nvGraphicFramePr>
          <p:cNvPr id="8" name="Tabela 7"/>
          <p:cNvGraphicFramePr>
            <a:graphicFrameLocks noGrp="1"/>
          </p:cNvGraphicFramePr>
          <p:nvPr>
            <p:extLst>
              <p:ext uri="{D42A27DB-BD31-4B8C-83A1-F6EECF244321}">
                <p14:modId xmlns:p14="http://schemas.microsoft.com/office/powerpoint/2010/main" val="3136145670"/>
              </p:ext>
            </p:extLst>
          </p:nvPr>
        </p:nvGraphicFramePr>
        <p:xfrm>
          <a:off x="506853" y="1885227"/>
          <a:ext cx="7992888" cy="2325859"/>
        </p:xfrm>
        <a:graphic>
          <a:graphicData uri="http://schemas.openxmlformats.org/drawingml/2006/table">
            <a:tbl>
              <a:tblPr/>
              <a:tblGrid>
                <a:gridCol w="3999008">
                  <a:extLst>
                    <a:ext uri="{9D8B030D-6E8A-4147-A177-3AD203B41FA5}">
                      <a16:colId xmlns:a16="http://schemas.microsoft.com/office/drawing/2014/main" val="20000"/>
                    </a:ext>
                  </a:extLst>
                </a:gridCol>
                <a:gridCol w="3993880">
                  <a:extLst>
                    <a:ext uri="{9D8B030D-6E8A-4147-A177-3AD203B41FA5}">
                      <a16:colId xmlns:a16="http://schemas.microsoft.com/office/drawing/2014/main" val="20001"/>
                    </a:ext>
                  </a:extLst>
                </a:gridCol>
              </a:tblGrid>
              <a:tr h="353533">
                <a:tc>
                  <a:txBody>
                    <a:bodyPr/>
                    <a:lstStyle/>
                    <a:p>
                      <a:r>
                        <a:rPr lang="pt-BR" sz="1100" dirty="0">
                          <a:latin typeface="Trebuchet MS" panose="020B0603020202020204" pitchFamily="34" charset="0"/>
                        </a:rPr>
                        <a:t>Exemplo de Entrada</a:t>
                      </a:r>
                    </a:p>
                  </a:txBody>
                  <a:tcPr marL="50003" marR="50003" marT="25001" marB="25001" anchor="ctr">
                    <a:lnL>
                      <a:noFill/>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pt-BR" sz="1100" dirty="0">
                          <a:latin typeface="Trebuchet MS" panose="020B0603020202020204" pitchFamily="34" charset="0"/>
                        </a:rPr>
                        <a:t>Exemplo de Saída</a:t>
                      </a:r>
                    </a:p>
                  </a:txBody>
                  <a:tcPr marL="50003" marR="50003" marT="25001" marB="25001" anchor="ctr">
                    <a:lnL>
                      <a:noFill/>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0"/>
                  </a:ext>
                </a:extLst>
              </a:tr>
              <a:tr h="1806707">
                <a:tc>
                  <a:txBody>
                    <a:bodyPr/>
                    <a:lstStyle/>
                    <a:p>
                      <a:pPr fontAlgn="t"/>
                      <a:r>
                        <a:rPr lang="pt-BR" sz="1400" b="1" dirty="0">
                          <a:effectLst/>
                          <a:latin typeface="Courier New" panose="02070309020205020404" pitchFamily="49" charset="0"/>
                          <a:cs typeface="Courier New" panose="02070309020205020404" pitchFamily="49" charset="0"/>
                        </a:rPr>
                        <a:t>8 3       </a:t>
                      </a:r>
                      <a:r>
                        <a:rPr lang="pt-BR" sz="1400" b="1" dirty="0">
                          <a:solidFill>
                            <a:schemeClr val="accent4">
                              <a:lumMod val="50000"/>
                            </a:schemeClr>
                          </a:solidFill>
                          <a:effectLst/>
                          <a:latin typeface="Courier New" panose="02070309020205020404" pitchFamily="49" charset="0"/>
                          <a:cs typeface="Courier New" panose="02070309020205020404" pitchFamily="49" charset="0"/>
                        </a:rPr>
                        <a:t>8 elementos (módulo 3)</a:t>
                      </a:r>
                      <a:br>
                        <a:rPr lang="pt-BR" sz="1400" dirty="0">
                          <a:solidFill>
                            <a:schemeClr val="accent4">
                              <a:lumMod val="50000"/>
                            </a:schemeClr>
                          </a:solidFill>
                          <a:effectLst/>
                          <a:latin typeface="Courier New" panose="02070309020205020404" pitchFamily="49" charset="0"/>
                          <a:cs typeface="Courier New" panose="02070309020205020404" pitchFamily="49" charset="0"/>
                        </a:rPr>
                      </a:br>
                      <a:r>
                        <a:rPr lang="pt-BR" sz="1400" dirty="0">
                          <a:effectLst/>
                          <a:latin typeface="Courier New" panose="02070309020205020404" pitchFamily="49" charset="0"/>
                          <a:cs typeface="Courier New" panose="02070309020205020404" pitchFamily="49" charset="0"/>
                        </a:rPr>
                        <a:t>-3</a:t>
                      </a:r>
                    </a:p>
                    <a:p>
                      <a:pPr fontAlgn="t"/>
                      <a:r>
                        <a:rPr lang="pt-BR" sz="1400" dirty="0">
                          <a:effectLst/>
                          <a:latin typeface="Courier New" panose="02070309020205020404" pitchFamily="49" charset="0"/>
                          <a:cs typeface="Courier New" panose="02070309020205020404" pitchFamily="49" charset="0"/>
                        </a:rPr>
                        <a:t>-2</a:t>
                      </a:r>
                    </a:p>
                    <a:p>
                      <a:pPr fontAlgn="t"/>
                      <a:r>
                        <a:rPr lang="pt-BR" sz="1400" dirty="0">
                          <a:effectLst/>
                          <a:latin typeface="Courier New" panose="02070309020205020404" pitchFamily="49" charset="0"/>
                          <a:cs typeface="Courier New" panose="02070309020205020404" pitchFamily="49" charset="0"/>
                        </a:rPr>
                        <a:t>-1</a:t>
                      </a:r>
                    </a:p>
                    <a:p>
                      <a:pPr fontAlgn="t"/>
                      <a:r>
                        <a:rPr lang="pt-BR" sz="1400" dirty="0">
                          <a:effectLst/>
                          <a:latin typeface="Courier New" panose="02070309020205020404" pitchFamily="49" charset="0"/>
                          <a:cs typeface="Courier New" panose="02070309020205020404" pitchFamily="49" charset="0"/>
                        </a:rPr>
                        <a:t>0</a:t>
                      </a:r>
                    </a:p>
                    <a:p>
                      <a:pPr fontAlgn="t"/>
                      <a:r>
                        <a:rPr lang="pt-BR" sz="1400" dirty="0">
                          <a:effectLst/>
                          <a:latin typeface="Courier New" panose="02070309020205020404" pitchFamily="49" charset="0"/>
                          <a:cs typeface="Courier New" panose="02070309020205020404" pitchFamily="49" charset="0"/>
                        </a:rPr>
                        <a:t>1</a:t>
                      </a:r>
                    </a:p>
                    <a:p>
                      <a:pPr fontAlgn="t"/>
                      <a:r>
                        <a:rPr lang="pt-BR" sz="1400" dirty="0">
                          <a:effectLst/>
                          <a:latin typeface="Courier New" panose="02070309020205020404" pitchFamily="49" charset="0"/>
                          <a:cs typeface="Courier New" panose="02070309020205020404" pitchFamily="49" charset="0"/>
                        </a:rPr>
                        <a:t>2</a:t>
                      </a:r>
                    </a:p>
                    <a:p>
                      <a:pPr fontAlgn="t"/>
                      <a:r>
                        <a:rPr lang="pt-BR" sz="1400" dirty="0">
                          <a:effectLst/>
                          <a:latin typeface="Courier New" panose="02070309020205020404" pitchFamily="49" charset="0"/>
                          <a:cs typeface="Courier New" panose="02070309020205020404" pitchFamily="49" charset="0"/>
                        </a:rPr>
                        <a:t>3</a:t>
                      </a:r>
                    </a:p>
                    <a:p>
                      <a:pPr fontAlgn="t"/>
                      <a:r>
                        <a:rPr lang="pt-BR" sz="1400" dirty="0">
                          <a:effectLst/>
                          <a:latin typeface="Courier New" panose="02070309020205020404" pitchFamily="49" charset="0"/>
                          <a:cs typeface="Courier New" panose="02070309020205020404" pitchFamily="49" charset="0"/>
                        </a:rPr>
                        <a:t>6</a:t>
                      </a:r>
                    </a:p>
                  </a:txBody>
                  <a:tcPr marL="26043" marR="26043" marT="26043" marB="2604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fontAlgn="t"/>
                      <a:r>
                        <a:rPr lang="pt-BR" sz="1400" baseline="0" dirty="0">
                          <a:effectLst/>
                          <a:latin typeface="Courier New" panose="02070309020205020404" pitchFamily="49" charset="0"/>
                          <a:cs typeface="Courier New" panose="02070309020205020404" pitchFamily="49" charset="0"/>
                        </a:rPr>
                        <a:t>8 3        </a:t>
                      </a:r>
                      <a:r>
                        <a:rPr lang="pt-BR" sz="1400" b="1" dirty="0">
                          <a:solidFill>
                            <a:schemeClr val="accent4">
                              <a:lumMod val="50000"/>
                            </a:schemeClr>
                          </a:solidFill>
                          <a:effectLst/>
                          <a:latin typeface="Courier New" panose="02070309020205020404" pitchFamily="49" charset="0"/>
                          <a:cs typeface="Courier New" panose="02070309020205020404" pitchFamily="49" charset="0"/>
                        </a:rPr>
                        <a:t>repete a entrada</a:t>
                      </a:r>
                      <a:br>
                        <a:rPr lang="pt-BR" sz="1400" dirty="0">
                          <a:effectLst/>
                          <a:latin typeface="Courier New" panose="02070309020205020404" pitchFamily="49" charset="0"/>
                          <a:cs typeface="Courier New" panose="02070309020205020404" pitchFamily="49" charset="0"/>
                        </a:rPr>
                      </a:br>
                      <a:r>
                        <a:rPr lang="pt-BR" sz="1400" b="1" dirty="0">
                          <a:solidFill>
                            <a:schemeClr val="accent1">
                              <a:lumMod val="40000"/>
                              <a:lumOff val="60000"/>
                            </a:schemeClr>
                          </a:solidFill>
                          <a:effectLst/>
                          <a:latin typeface="Courier New" panose="02070309020205020404" pitchFamily="49" charset="0"/>
                          <a:cs typeface="Courier New" panose="02070309020205020404" pitchFamily="49" charset="0"/>
                        </a:rPr>
                        <a:t>-2  (-2%3= -2)</a:t>
                      </a:r>
                    </a:p>
                    <a:p>
                      <a:pPr marL="0" marR="0" indent="0" algn="l" defTabSz="914400" rtl="0" eaLnBrk="1" fontAlgn="t" latinLnBrk="0" hangingPunct="1">
                        <a:lnSpc>
                          <a:spcPct val="100000"/>
                        </a:lnSpc>
                        <a:spcBef>
                          <a:spcPts val="0"/>
                        </a:spcBef>
                        <a:spcAft>
                          <a:spcPts val="0"/>
                        </a:spcAft>
                        <a:buClrTx/>
                        <a:buSzTx/>
                        <a:buFontTx/>
                        <a:buNone/>
                        <a:tabLst/>
                        <a:defRPr/>
                      </a:pPr>
                      <a:r>
                        <a:rPr lang="pt-BR" sz="1400" b="1" dirty="0">
                          <a:solidFill>
                            <a:srgbClr val="0070C0"/>
                          </a:solidFill>
                          <a:effectLst/>
                          <a:latin typeface="Courier New" panose="02070309020205020404" pitchFamily="49" charset="0"/>
                          <a:cs typeface="Courier New" panose="02070309020205020404" pitchFamily="49" charset="0"/>
                        </a:rPr>
                        <a:t>-1  (-1%3= -1) </a:t>
                      </a:r>
                    </a:p>
                    <a:p>
                      <a:pPr marL="0" marR="0" indent="0" algn="l" defTabSz="914400" rtl="0" eaLnBrk="1" fontAlgn="t" latinLnBrk="0" hangingPunct="1">
                        <a:lnSpc>
                          <a:spcPct val="100000"/>
                        </a:lnSpc>
                        <a:spcBef>
                          <a:spcPts val="0"/>
                        </a:spcBef>
                        <a:spcAft>
                          <a:spcPts val="0"/>
                        </a:spcAft>
                        <a:buClrTx/>
                        <a:buSzTx/>
                        <a:buFontTx/>
                        <a:buNone/>
                        <a:tabLst/>
                        <a:defRPr/>
                      </a:pPr>
                      <a:r>
                        <a:rPr lang="pt-BR" sz="1400" b="1" dirty="0">
                          <a:solidFill>
                            <a:schemeClr val="accent1">
                              <a:lumMod val="75000"/>
                            </a:schemeClr>
                          </a:solidFill>
                          <a:effectLst/>
                          <a:latin typeface="Courier New" panose="02070309020205020404" pitchFamily="49" charset="0"/>
                          <a:cs typeface="Courier New" panose="02070309020205020404" pitchFamily="49" charset="0"/>
                        </a:rPr>
                        <a:t>3   (3 %3=  0)</a:t>
                      </a:r>
                    </a:p>
                    <a:p>
                      <a:pPr marL="0" marR="0" indent="0" algn="l" defTabSz="914400" rtl="0" eaLnBrk="1" fontAlgn="t" latinLnBrk="0" hangingPunct="1">
                        <a:lnSpc>
                          <a:spcPct val="100000"/>
                        </a:lnSpc>
                        <a:spcBef>
                          <a:spcPts val="0"/>
                        </a:spcBef>
                        <a:spcAft>
                          <a:spcPts val="0"/>
                        </a:spcAft>
                        <a:buClrTx/>
                        <a:buSzTx/>
                        <a:buFontTx/>
                        <a:buNone/>
                        <a:tabLst/>
                        <a:defRPr/>
                      </a:pPr>
                      <a:r>
                        <a:rPr lang="pt-BR" sz="1400" b="1" dirty="0">
                          <a:solidFill>
                            <a:schemeClr val="accent1">
                              <a:lumMod val="75000"/>
                            </a:schemeClr>
                          </a:solidFill>
                          <a:effectLst/>
                          <a:latin typeface="Courier New" panose="02070309020205020404" pitchFamily="49" charset="0"/>
                          <a:cs typeface="Courier New" panose="02070309020205020404" pitchFamily="49" charset="0"/>
                        </a:rPr>
                        <a:t>-3  (-3%3=  0)</a:t>
                      </a:r>
                    </a:p>
                    <a:p>
                      <a:pPr marL="0" marR="0" indent="0" algn="l" defTabSz="914400" rtl="0" eaLnBrk="1" fontAlgn="t" latinLnBrk="0" hangingPunct="1">
                        <a:lnSpc>
                          <a:spcPct val="100000"/>
                        </a:lnSpc>
                        <a:spcBef>
                          <a:spcPts val="0"/>
                        </a:spcBef>
                        <a:spcAft>
                          <a:spcPts val="0"/>
                        </a:spcAft>
                        <a:buClrTx/>
                        <a:buSzTx/>
                        <a:buFontTx/>
                        <a:buNone/>
                        <a:tabLst/>
                        <a:defRPr/>
                      </a:pPr>
                      <a:r>
                        <a:rPr lang="pt-BR" sz="1400" b="1" dirty="0">
                          <a:solidFill>
                            <a:schemeClr val="accent1">
                              <a:lumMod val="75000"/>
                            </a:schemeClr>
                          </a:solidFill>
                          <a:effectLst/>
                          <a:latin typeface="Courier New" panose="02070309020205020404" pitchFamily="49" charset="0"/>
                          <a:cs typeface="Courier New" panose="02070309020205020404" pitchFamily="49" charset="0"/>
                        </a:rPr>
                        <a:t>0   (0 %3=  0)</a:t>
                      </a:r>
                    </a:p>
                    <a:p>
                      <a:pPr marL="0" marR="0" indent="0" algn="l" defTabSz="914400" rtl="0" eaLnBrk="1" fontAlgn="t" latinLnBrk="0" hangingPunct="1">
                        <a:lnSpc>
                          <a:spcPct val="100000"/>
                        </a:lnSpc>
                        <a:spcBef>
                          <a:spcPts val="0"/>
                        </a:spcBef>
                        <a:spcAft>
                          <a:spcPts val="0"/>
                        </a:spcAft>
                        <a:buClrTx/>
                        <a:buSzTx/>
                        <a:buFontTx/>
                        <a:buNone/>
                        <a:tabLst/>
                        <a:defRPr/>
                      </a:pPr>
                      <a:r>
                        <a:rPr lang="pt-BR" sz="1400" b="1" dirty="0">
                          <a:solidFill>
                            <a:schemeClr val="accent1">
                              <a:lumMod val="75000"/>
                            </a:schemeClr>
                          </a:solidFill>
                          <a:effectLst/>
                          <a:latin typeface="Courier New" panose="02070309020205020404" pitchFamily="49" charset="0"/>
                          <a:cs typeface="Courier New" panose="02070309020205020404" pitchFamily="49" charset="0"/>
                        </a:rPr>
                        <a:t>6   (6 %3=  0)</a:t>
                      </a:r>
                    </a:p>
                    <a:p>
                      <a:pPr marL="0" marR="0" indent="0" algn="l" defTabSz="914400" rtl="0" eaLnBrk="1" fontAlgn="t" latinLnBrk="0" hangingPunct="1">
                        <a:lnSpc>
                          <a:spcPct val="100000"/>
                        </a:lnSpc>
                        <a:spcBef>
                          <a:spcPts val="0"/>
                        </a:spcBef>
                        <a:spcAft>
                          <a:spcPts val="0"/>
                        </a:spcAft>
                        <a:buClrTx/>
                        <a:buSzTx/>
                        <a:buFontTx/>
                        <a:buNone/>
                        <a:tabLst/>
                        <a:defRPr/>
                      </a:pPr>
                      <a:r>
                        <a:rPr lang="pt-BR" sz="1400" b="1" dirty="0">
                          <a:solidFill>
                            <a:schemeClr val="accent1">
                              <a:lumMod val="60000"/>
                              <a:lumOff val="40000"/>
                            </a:schemeClr>
                          </a:solidFill>
                          <a:effectLst/>
                          <a:latin typeface="Courier New" panose="02070309020205020404" pitchFamily="49" charset="0"/>
                          <a:cs typeface="Courier New" panose="02070309020205020404" pitchFamily="49" charset="0"/>
                        </a:rPr>
                        <a:t>1   (1 %3=  1)</a:t>
                      </a:r>
                    </a:p>
                    <a:p>
                      <a:pPr marL="0" marR="0" indent="0" algn="l" defTabSz="914400" rtl="0" eaLnBrk="1" fontAlgn="t" latinLnBrk="0" hangingPunct="1">
                        <a:lnSpc>
                          <a:spcPct val="100000"/>
                        </a:lnSpc>
                        <a:spcBef>
                          <a:spcPts val="0"/>
                        </a:spcBef>
                        <a:spcAft>
                          <a:spcPts val="0"/>
                        </a:spcAft>
                        <a:buClrTx/>
                        <a:buSzTx/>
                        <a:buFontTx/>
                        <a:buNone/>
                        <a:tabLst/>
                        <a:defRPr/>
                      </a:pPr>
                      <a:r>
                        <a:rPr lang="pt-BR" sz="1400" b="1" dirty="0">
                          <a:solidFill>
                            <a:schemeClr val="accent1">
                              <a:lumMod val="40000"/>
                              <a:lumOff val="60000"/>
                            </a:schemeClr>
                          </a:solidFill>
                          <a:effectLst/>
                          <a:latin typeface="Courier New" panose="02070309020205020404" pitchFamily="49" charset="0"/>
                          <a:cs typeface="Courier New" panose="02070309020205020404" pitchFamily="49" charset="0"/>
                        </a:rPr>
                        <a:t>2   (2 %3=  2)   </a:t>
                      </a:r>
                      <a:endParaRPr lang="pt-BR" sz="1000" b="1" dirty="0">
                        <a:solidFill>
                          <a:schemeClr val="accent1">
                            <a:lumMod val="40000"/>
                            <a:lumOff val="60000"/>
                          </a:schemeClr>
                        </a:solidFill>
                        <a:effectLst/>
                        <a:latin typeface="Courier New" panose="02070309020205020404" pitchFamily="49" charset="0"/>
                        <a:cs typeface="Courier New" panose="02070309020205020404" pitchFamily="49" charset="0"/>
                      </a:endParaRPr>
                    </a:p>
                  </a:txBody>
                  <a:tcPr marL="26043" marR="26043" marT="26043" marB="26043"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5" name="Conector de seta reta 4"/>
          <p:cNvCxnSpPr/>
          <p:nvPr/>
        </p:nvCxnSpPr>
        <p:spPr>
          <a:xfrm>
            <a:off x="1010174"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a:off x="5076056"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5" name="Tabela 14"/>
          <p:cNvGraphicFramePr>
            <a:graphicFrameLocks noGrp="1"/>
          </p:cNvGraphicFramePr>
          <p:nvPr>
            <p:extLst>
              <p:ext uri="{D42A27DB-BD31-4B8C-83A1-F6EECF244321}">
                <p14:modId xmlns:p14="http://schemas.microsoft.com/office/powerpoint/2010/main" val="1238188743"/>
              </p:ext>
            </p:extLst>
          </p:nvPr>
        </p:nvGraphicFramePr>
        <p:xfrm>
          <a:off x="434845" y="4365104"/>
          <a:ext cx="8352928" cy="2286060"/>
        </p:xfrm>
        <a:graphic>
          <a:graphicData uri="http://schemas.openxmlformats.org/drawingml/2006/table">
            <a:tbl>
              <a:tblPr firstRow="1" bandRow="1">
                <a:tableStyleId>{5C22544A-7EE6-4342-B048-85BDC9FD1C3A}</a:tableStyleId>
              </a:tblPr>
              <a:tblGrid>
                <a:gridCol w="8352928">
                  <a:extLst>
                    <a:ext uri="{9D8B030D-6E8A-4147-A177-3AD203B41FA5}">
                      <a16:colId xmlns:a16="http://schemas.microsoft.com/office/drawing/2014/main" val="20000"/>
                    </a:ext>
                  </a:extLst>
                </a:gridCol>
              </a:tblGrid>
              <a:tr h="1800200">
                <a:tc>
                  <a:txBody>
                    <a:bodyPr/>
                    <a:lstStyle/>
                    <a:p>
                      <a:pPr marR="0" algn="l" rtl="0"/>
                      <a:r>
                        <a:rPr lang="en-US" sz="1200" b="0" i="0" u="none" strike="noStrike" baseline="0" dirty="0">
                          <a:solidFill>
                            <a:srgbClr val="000000"/>
                          </a:solidFill>
                          <a:latin typeface="Courier New"/>
                        </a:rPr>
                        <a:t> </a:t>
                      </a:r>
                      <a:r>
                        <a:rPr lang="en-US" sz="1200" b="1" i="0" u="none" strike="noStrike" baseline="0" dirty="0" err="1">
                          <a:solidFill>
                            <a:srgbClr val="0000A0"/>
                          </a:solidFill>
                          <a:latin typeface="Courier New"/>
                        </a:rPr>
                        <a:t>int</a:t>
                      </a:r>
                      <a:r>
                        <a:rPr lang="en-US" sz="1200" b="1" i="0" u="none" strike="noStrike" baseline="0" dirty="0">
                          <a:solidFill>
                            <a:srgbClr val="0000A0"/>
                          </a:solidFill>
                          <a:latin typeface="Courier New"/>
                        </a:rPr>
                        <a:t> </a:t>
                      </a:r>
                      <a:r>
                        <a:rPr lang="en-US" sz="1200" b="0" i="0" u="none" strike="noStrike" baseline="0" dirty="0">
                          <a:solidFill>
                            <a:srgbClr val="000000"/>
                          </a:solidFill>
                          <a:latin typeface="Courier New"/>
                        </a:rPr>
                        <a:t>mod</a:t>
                      </a:r>
                      <a:r>
                        <a:rPr lang="en-US" sz="1200" b="0" i="0" u="none" strike="noStrike" baseline="0" dirty="0">
                          <a:solidFill>
                            <a:srgbClr val="FF0000"/>
                          </a:solidFill>
                          <a:latin typeface="Courier New"/>
                        </a:rPr>
                        <a:t>;  /// </a:t>
                      </a:r>
                      <a:r>
                        <a:rPr lang="en-US" sz="1200" b="0" i="0" u="none" strike="noStrike" baseline="0" dirty="0" err="1">
                          <a:solidFill>
                            <a:srgbClr val="FF0000"/>
                          </a:solidFill>
                          <a:latin typeface="Courier New"/>
                        </a:rPr>
                        <a:t>Deve</a:t>
                      </a:r>
                      <a:r>
                        <a:rPr lang="en-US" sz="1200" b="0" i="0" u="none" strike="noStrike" baseline="0" dirty="0">
                          <a:solidFill>
                            <a:srgbClr val="FF0000"/>
                          </a:solidFill>
                          <a:latin typeface="Courier New"/>
                        </a:rPr>
                        <a:t> </a:t>
                      </a:r>
                      <a:r>
                        <a:rPr lang="en-US" sz="1200" b="0" i="0" u="none" strike="noStrike" baseline="0" dirty="0" err="1">
                          <a:solidFill>
                            <a:srgbClr val="FF0000"/>
                          </a:solidFill>
                          <a:latin typeface="Courier New"/>
                        </a:rPr>
                        <a:t>ser</a:t>
                      </a:r>
                      <a:r>
                        <a:rPr lang="en-US" sz="1200" b="0" i="0" u="none" strike="noStrike" baseline="0" dirty="0">
                          <a:solidFill>
                            <a:srgbClr val="FF0000"/>
                          </a:solidFill>
                          <a:latin typeface="Courier New"/>
                        </a:rPr>
                        <a:t> global</a:t>
                      </a:r>
                    </a:p>
                    <a:p>
                      <a:pPr marR="0" algn="l" rtl="0"/>
                      <a:r>
                        <a:rPr lang="en-US" sz="1200" b="0" i="0" u="none" strike="noStrike" baseline="0" dirty="0">
                          <a:solidFill>
                            <a:srgbClr val="000000"/>
                          </a:solidFill>
                          <a:latin typeface="Courier New"/>
                        </a:rPr>
                        <a:t>  </a:t>
                      </a:r>
                    </a:p>
                    <a:p>
                      <a:pPr marR="0" algn="l" rtl="0"/>
                      <a:r>
                        <a:rPr lang="en-US" sz="1200" b="0" i="0" u="none" strike="noStrike" baseline="0" dirty="0">
                          <a:solidFill>
                            <a:srgbClr val="000000"/>
                          </a:solidFill>
                          <a:latin typeface="Courier New"/>
                        </a:rPr>
                        <a:t> </a:t>
                      </a:r>
                      <a:r>
                        <a:rPr lang="en-US" sz="1200" b="1" i="0" u="none" strike="noStrike" baseline="0" dirty="0" err="1">
                          <a:solidFill>
                            <a:srgbClr val="0000A0"/>
                          </a:solidFill>
                          <a:latin typeface="Courier New"/>
                        </a:rPr>
                        <a:t>bool</a:t>
                      </a:r>
                      <a:r>
                        <a:rPr lang="en-US" sz="1200" b="1" i="0" u="none" strike="noStrike" baseline="0" dirty="0">
                          <a:solidFill>
                            <a:srgbClr val="0000A0"/>
                          </a:solidFill>
                          <a:latin typeface="Courier New"/>
                        </a:rPr>
                        <a:t> </a:t>
                      </a:r>
                      <a:r>
                        <a:rPr lang="en-US" sz="1200" b="0" i="0" u="none" strike="noStrike" baseline="0" dirty="0" err="1">
                          <a:solidFill>
                            <a:srgbClr val="000000"/>
                          </a:solidFill>
                          <a:latin typeface="Courier New"/>
                        </a:rPr>
                        <a:t>compara</a:t>
                      </a:r>
                      <a:r>
                        <a:rPr lang="en-US" sz="1200" b="0" i="0" u="none" strike="noStrike" baseline="0" dirty="0">
                          <a:solidFill>
                            <a:srgbClr val="FF0000"/>
                          </a:solidFill>
                          <a:latin typeface="Courier New"/>
                        </a:rPr>
                        <a:t>(</a:t>
                      </a:r>
                      <a:r>
                        <a:rPr lang="en-US" sz="1200" b="1" i="0" u="none" strike="noStrike" baseline="0" dirty="0" err="1">
                          <a:solidFill>
                            <a:srgbClr val="0000A0"/>
                          </a:solidFill>
                          <a:latin typeface="Courier New"/>
                        </a:rPr>
                        <a:t>int</a:t>
                      </a:r>
                      <a:r>
                        <a:rPr lang="en-US" sz="1200" b="1" i="0" u="none" strike="noStrike" baseline="0" dirty="0">
                          <a:solidFill>
                            <a:srgbClr val="0000A0"/>
                          </a:solidFill>
                          <a:latin typeface="Courier New"/>
                        </a:rPr>
                        <a:t> </a:t>
                      </a:r>
                      <a:r>
                        <a:rPr lang="en-US" sz="1200" b="0" i="0" u="none" strike="noStrike" baseline="0" dirty="0">
                          <a:solidFill>
                            <a:srgbClr val="000000"/>
                          </a:solidFill>
                          <a:latin typeface="Courier New"/>
                        </a:rPr>
                        <a:t>a</a:t>
                      </a:r>
                      <a:r>
                        <a:rPr lang="en-US" sz="1200" b="0" i="0" u="none" strike="noStrike" baseline="0" dirty="0">
                          <a:solidFill>
                            <a:srgbClr val="FF0000"/>
                          </a:solidFill>
                          <a:latin typeface="Courier New"/>
                        </a:rPr>
                        <a:t>, </a:t>
                      </a:r>
                      <a:r>
                        <a:rPr lang="en-US" sz="1200" b="1" i="0" u="none" strike="noStrike" baseline="0" dirty="0" err="1">
                          <a:solidFill>
                            <a:srgbClr val="0000A0"/>
                          </a:solidFill>
                          <a:latin typeface="Courier New"/>
                        </a:rPr>
                        <a:t>int</a:t>
                      </a:r>
                      <a:r>
                        <a:rPr lang="en-US" sz="1200" b="1" i="0" u="none" strike="noStrike" baseline="0" dirty="0">
                          <a:solidFill>
                            <a:srgbClr val="0000A0"/>
                          </a:solidFill>
                          <a:latin typeface="Courier New"/>
                        </a:rPr>
                        <a:t> </a:t>
                      </a:r>
                      <a:r>
                        <a:rPr lang="en-US" sz="1200" b="0" i="0" u="none" strike="noStrike" baseline="0" dirty="0">
                          <a:solidFill>
                            <a:srgbClr val="000000"/>
                          </a:solidFill>
                          <a:latin typeface="Courier New"/>
                        </a:rPr>
                        <a:t>b</a:t>
                      </a:r>
                      <a:r>
                        <a:rPr lang="en-US" sz="1200" b="0" i="0" u="none" strike="noStrike" baseline="0" dirty="0">
                          <a:solidFill>
                            <a:srgbClr val="FF0000"/>
                          </a:solidFill>
                          <a:latin typeface="Courier New"/>
                        </a:rPr>
                        <a:t>) {</a:t>
                      </a:r>
                    </a:p>
                    <a:p>
                      <a:pPr marR="0" algn="l" rtl="0"/>
                      <a:r>
                        <a:rPr lang="pt-BR" sz="1200" b="0" i="0" u="none" strike="noStrike" baseline="0" dirty="0">
                          <a:solidFill>
                            <a:srgbClr val="000000"/>
                          </a:solidFill>
                          <a:latin typeface="Courier New"/>
                        </a:rPr>
                        <a:t>    </a:t>
                      </a:r>
                      <a:r>
                        <a:rPr lang="pt-BR" sz="1200" b="1" i="0" u="none" strike="noStrike" baseline="0" dirty="0" err="1">
                          <a:solidFill>
                            <a:srgbClr val="0000A0"/>
                          </a:solidFill>
                          <a:latin typeface="Courier New"/>
                        </a:rPr>
                        <a:t>if</a:t>
                      </a:r>
                      <a:r>
                        <a:rPr lang="pt-BR" sz="1200" b="1" i="0" u="none" strike="noStrike" baseline="0" dirty="0">
                          <a:solidFill>
                            <a:srgbClr val="0000A0"/>
                          </a:solidFill>
                          <a:latin typeface="Courier New"/>
                        </a:rPr>
                        <a:t> </a:t>
                      </a:r>
                      <a:r>
                        <a:rPr lang="pt-BR" sz="1200" b="0" i="0" u="none" strike="noStrike" baseline="0" dirty="0">
                          <a:solidFill>
                            <a:srgbClr val="FF0000"/>
                          </a:solidFill>
                          <a:latin typeface="Courier New"/>
                        </a:rPr>
                        <a:t>(</a:t>
                      </a:r>
                      <a:r>
                        <a:rPr lang="pt-BR" sz="1200" b="0" i="0" u="none" strike="noStrike" baseline="0" dirty="0">
                          <a:solidFill>
                            <a:srgbClr val="000000"/>
                          </a:solidFill>
                          <a:latin typeface="Courier New"/>
                        </a:rPr>
                        <a:t>a </a:t>
                      </a:r>
                      <a:r>
                        <a:rPr lang="pt-BR" sz="1200" b="0" i="0" u="none" strike="noStrike" baseline="0" dirty="0">
                          <a:solidFill>
                            <a:srgbClr val="FF0000"/>
                          </a:solidFill>
                          <a:latin typeface="Courier New"/>
                        </a:rPr>
                        <a:t>% </a:t>
                      </a:r>
                      <a:r>
                        <a:rPr lang="pt-BR" sz="1200" b="0" i="0" u="none" strike="noStrike" baseline="0" dirty="0" err="1">
                          <a:solidFill>
                            <a:srgbClr val="000000"/>
                          </a:solidFill>
                          <a:latin typeface="Courier New"/>
                        </a:rPr>
                        <a:t>mod</a:t>
                      </a:r>
                      <a:r>
                        <a:rPr lang="pt-BR" sz="1200" b="0" i="0" u="none" strike="noStrike" baseline="0" dirty="0">
                          <a:solidFill>
                            <a:srgbClr val="000000"/>
                          </a:solidFill>
                          <a:latin typeface="Courier New"/>
                        </a:rPr>
                        <a:t> </a:t>
                      </a:r>
                      <a:r>
                        <a:rPr lang="pt-BR" sz="1200" b="0" i="0" u="none" strike="noStrike" baseline="0" dirty="0">
                          <a:solidFill>
                            <a:srgbClr val="FF0000"/>
                          </a:solidFill>
                          <a:latin typeface="Courier New"/>
                        </a:rPr>
                        <a:t>!= </a:t>
                      </a:r>
                      <a:r>
                        <a:rPr lang="pt-BR" sz="1200" b="0" i="0" u="none" strike="noStrike" baseline="0" dirty="0">
                          <a:solidFill>
                            <a:srgbClr val="000000"/>
                          </a:solidFill>
                          <a:latin typeface="Courier New"/>
                        </a:rPr>
                        <a:t>b </a:t>
                      </a:r>
                      <a:r>
                        <a:rPr lang="pt-BR" sz="1200" b="0" i="0" u="none" strike="noStrike" baseline="0" dirty="0">
                          <a:solidFill>
                            <a:srgbClr val="FF0000"/>
                          </a:solidFill>
                          <a:latin typeface="Courier New"/>
                        </a:rPr>
                        <a:t>% </a:t>
                      </a:r>
                      <a:r>
                        <a:rPr lang="pt-BR" sz="1200" b="0" i="0" u="none" strike="noStrike" baseline="0" dirty="0" err="1">
                          <a:solidFill>
                            <a:srgbClr val="000000"/>
                          </a:solidFill>
                          <a:latin typeface="Courier New"/>
                        </a:rPr>
                        <a:t>mod</a:t>
                      </a:r>
                      <a:r>
                        <a:rPr lang="pt-BR" sz="1200" b="0" i="0" u="none" strike="noStrike" baseline="0" dirty="0">
                          <a:solidFill>
                            <a:srgbClr val="FF0000"/>
                          </a:solidFill>
                          <a:latin typeface="Courier New"/>
                        </a:rPr>
                        <a:t>) {      </a:t>
                      </a:r>
                      <a:r>
                        <a:rPr lang="pt-BR" sz="1200" b="1" i="0" u="none" strike="noStrike" baseline="0" dirty="0">
                          <a:solidFill>
                            <a:srgbClr val="8080FF"/>
                          </a:solidFill>
                          <a:latin typeface="Courier New"/>
                        </a:rPr>
                        <a:t>/// se resto da divisão de a e b por </a:t>
                      </a:r>
                      <a:r>
                        <a:rPr lang="pt-BR" sz="1200" b="1" i="0" u="none" strike="noStrike" baseline="0" dirty="0" err="1">
                          <a:solidFill>
                            <a:srgbClr val="8080FF"/>
                          </a:solidFill>
                          <a:latin typeface="Courier New"/>
                        </a:rPr>
                        <a:t>mod</a:t>
                      </a:r>
                      <a:r>
                        <a:rPr lang="pt-BR" sz="1200" b="1" i="0" u="none" strike="noStrike" baseline="0" dirty="0">
                          <a:solidFill>
                            <a:srgbClr val="8080FF"/>
                          </a:solidFill>
                          <a:latin typeface="Courier New"/>
                        </a:rPr>
                        <a:t> for dif.</a:t>
                      </a:r>
                    </a:p>
                    <a:p>
                      <a:pPr marR="0" algn="l" rtl="0"/>
                      <a:r>
                        <a:rPr lang="pt-BR" sz="1200" b="0" i="0" u="none" strike="noStrike" baseline="0" dirty="0">
                          <a:solidFill>
                            <a:srgbClr val="000000"/>
                          </a:solidFill>
                          <a:latin typeface="Courier New"/>
                        </a:rPr>
                        <a:t>        </a:t>
                      </a:r>
                      <a:r>
                        <a:rPr lang="pt-BR" sz="1200" b="1" i="0" u="none" strike="noStrike" baseline="0" dirty="0" err="1">
                          <a:solidFill>
                            <a:srgbClr val="0000A0"/>
                          </a:solidFill>
                          <a:latin typeface="Courier New"/>
                        </a:rPr>
                        <a:t>return</a:t>
                      </a:r>
                      <a:r>
                        <a:rPr lang="pt-BR" sz="1200" b="1" i="0" u="none" strike="noStrike" baseline="0" dirty="0">
                          <a:solidFill>
                            <a:srgbClr val="0000A0"/>
                          </a:solidFill>
                          <a:latin typeface="Courier New"/>
                        </a:rPr>
                        <a:t> </a:t>
                      </a:r>
                      <a:r>
                        <a:rPr lang="pt-BR" sz="1200" b="0" i="0" u="none" strike="noStrike" baseline="0" dirty="0">
                          <a:solidFill>
                            <a:srgbClr val="000000"/>
                          </a:solidFill>
                          <a:latin typeface="Courier New"/>
                        </a:rPr>
                        <a:t>a </a:t>
                      </a:r>
                      <a:r>
                        <a:rPr lang="pt-BR" sz="1200" b="0" i="0" u="none" strike="noStrike" baseline="0" dirty="0">
                          <a:solidFill>
                            <a:srgbClr val="FF0000"/>
                          </a:solidFill>
                          <a:latin typeface="Courier New"/>
                        </a:rPr>
                        <a:t>% </a:t>
                      </a:r>
                      <a:r>
                        <a:rPr lang="pt-BR" sz="1200" b="0" i="0" u="none" strike="noStrike" baseline="0" dirty="0" err="1">
                          <a:solidFill>
                            <a:srgbClr val="000000"/>
                          </a:solidFill>
                          <a:latin typeface="Courier New"/>
                        </a:rPr>
                        <a:t>mod</a:t>
                      </a:r>
                      <a:r>
                        <a:rPr lang="pt-BR" sz="1200" b="0" i="0" u="none" strike="noStrike" baseline="0" dirty="0">
                          <a:solidFill>
                            <a:srgbClr val="000000"/>
                          </a:solidFill>
                          <a:latin typeface="Courier New"/>
                        </a:rPr>
                        <a:t> </a:t>
                      </a:r>
                      <a:r>
                        <a:rPr lang="pt-BR" sz="1200" b="0" i="0" u="none" strike="noStrike" baseline="0" dirty="0">
                          <a:solidFill>
                            <a:srgbClr val="FF0000"/>
                          </a:solidFill>
                          <a:latin typeface="Courier New"/>
                        </a:rPr>
                        <a:t>&lt; </a:t>
                      </a:r>
                      <a:r>
                        <a:rPr lang="pt-BR" sz="1200" b="0" i="0" u="none" strike="noStrike" baseline="0" dirty="0">
                          <a:solidFill>
                            <a:srgbClr val="000000"/>
                          </a:solidFill>
                          <a:latin typeface="Courier New"/>
                        </a:rPr>
                        <a:t>b </a:t>
                      </a:r>
                      <a:r>
                        <a:rPr lang="pt-BR" sz="1200" b="0" i="0" u="none" strike="noStrike" baseline="0" dirty="0">
                          <a:solidFill>
                            <a:srgbClr val="FF0000"/>
                          </a:solidFill>
                          <a:latin typeface="Courier New"/>
                        </a:rPr>
                        <a:t>% </a:t>
                      </a:r>
                      <a:r>
                        <a:rPr lang="pt-BR" sz="1200" b="0" i="0" u="none" strike="noStrike" baseline="0" dirty="0" err="1">
                          <a:solidFill>
                            <a:srgbClr val="000000"/>
                          </a:solidFill>
                          <a:latin typeface="Courier New"/>
                        </a:rPr>
                        <a:t>mod</a:t>
                      </a:r>
                      <a:r>
                        <a:rPr lang="pt-BR" sz="1200" b="0" i="0" u="none" strike="noStrike" baseline="0" dirty="0">
                          <a:solidFill>
                            <a:srgbClr val="FF0000"/>
                          </a:solidFill>
                          <a:latin typeface="Courier New"/>
                        </a:rPr>
                        <a:t>;  </a:t>
                      </a:r>
                      <a:r>
                        <a:rPr lang="pt-BR" sz="1200" b="1" i="0" u="none" strike="noStrike" baseline="0" dirty="0">
                          <a:solidFill>
                            <a:srgbClr val="8080FF"/>
                          </a:solidFill>
                          <a:latin typeface="Courier New"/>
                        </a:rPr>
                        <a:t>/// ordena por %modulo</a:t>
                      </a:r>
                    </a:p>
                    <a:p>
                      <a:pPr marR="0" algn="l" rtl="0"/>
                      <a:r>
                        <a:rPr lang="en-US" sz="1200" b="0" i="0" u="none" strike="noStrike" baseline="0" dirty="0">
                          <a:solidFill>
                            <a:srgbClr val="000000"/>
                          </a:solidFill>
                          <a:latin typeface="Courier New"/>
                        </a:rPr>
                        <a:t>    </a:t>
                      </a:r>
                      <a:r>
                        <a:rPr lang="en-US" sz="1200" b="0" i="0" u="none" strike="noStrike" baseline="0" dirty="0">
                          <a:solidFill>
                            <a:srgbClr val="FF0000"/>
                          </a:solidFill>
                          <a:latin typeface="Courier New"/>
                        </a:rPr>
                        <a:t>} </a:t>
                      </a:r>
                      <a:r>
                        <a:rPr lang="en-US" sz="1200" b="1" i="0" u="none" strike="noStrike" baseline="0" dirty="0">
                          <a:solidFill>
                            <a:srgbClr val="0000A0"/>
                          </a:solidFill>
                          <a:latin typeface="Courier New"/>
                        </a:rPr>
                        <a:t>else </a:t>
                      </a:r>
                      <a:r>
                        <a:rPr lang="en-US" sz="1200" b="0" i="0" u="none" strike="noStrike" baseline="0" dirty="0">
                          <a:solidFill>
                            <a:srgbClr val="FF0000"/>
                          </a:solidFill>
                          <a:latin typeface="Courier New"/>
                        </a:rPr>
                        <a:t>{                         </a:t>
                      </a:r>
                      <a:r>
                        <a:rPr lang="pt-BR" sz="1200" b="1" i="0" u="none" strike="noStrike" baseline="0" dirty="0">
                          <a:solidFill>
                            <a:srgbClr val="8080FF"/>
                          </a:solidFill>
                          <a:latin typeface="Courier New"/>
                        </a:rPr>
                        <a:t>/// quando o módulo for igual</a:t>
                      </a:r>
                      <a:endParaRPr lang="en-US" sz="1200" b="0" i="0" u="none" strike="noStrike" baseline="0" dirty="0">
                        <a:solidFill>
                          <a:srgbClr val="FF0000"/>
                        </a:solidFill>
                        <a:latin typeface="Courier New"/>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baseline="0" dirty="0">
                          <a:solidFill>
                            <a:srgbClr val="000000"/>
                          </a:solidFill>
                          <a:latin typeface="Courier New"/>
                        </a:rPr>
                        <a:t>        </a:t>
                      </a:r>
                      <a:r>
                        <a:rPr lang="pt-BR" sz="1200" b="1" i="0" u="none" strike="noStrike" baseline="0" dirty="0" err="1">
                          <a:solidFill>
                            <a:srgbClr val="0000A0"/>
                          </a:solidFill>
                          <a:latin typeface="Courier New"/>
                        </a:rPr>
                        <a:t>if</a:t>
                      </a:r>
                      <a:r>
                        <a:rPr lang="pt-BR" sz="1200" b="1" i="0" u="none" strike="noStrike" baseline="0" dirty="0">
                          <a:solidFill>
                            <a:srgbClr val="0000A0"/>
                          </a:solidFill>
                          <a:latin typeface="Courier New"/>
                        </a:rPr>
                        <a:t> </a:t>
                      </a:r>
                      <a:r>
                        <a:rPr lang="pt-BR" sz="1200" b="0" i="0" u="none" strike="noStrike" baseline="0" dirty="0">
                          <a:solidFill>
                            <a:srgbClr val="FF0000"/>
                          </a:solidFill>
                          <a:latin typeface="Courier New"/>
                        </a:rPr>
                        <a:t>(</a:t>
                      </a:r>
                      <a:r>
                        <a:rPr lang="pt-BR" sz="1200" b="0" i="0" u="none" strike="noStrike" baseline="0" dirty="0" err="1">
                          <a:solidFill>
                            <a:srgbClr val="000000"/>
                          </a:solidFill>
                          <a:latin typeface="Courier New"/>
                        </a:rPr>
                        <a:t>abs</a:t>
                      </a:r>
                      <a:r>
                        <a:rPr lang="pt-BR" sz="1200" b="0" i="0" u="none" strike="noStrike" baseline="0" dirty="0">
                          <a:solidFill>
                            <a:srgbClr val="FF0000"/>
                          </a:solidFill>
                          <a:latin typeface="Courier New"/>
                        </a:rPr>
                        <a:t>(</a:t>
                      </a:r>
                      <a:r>
                        <a:rPr lang="pt-BR" sz="1200" b="0" i="0" u="none" strike="noStrike" baseline="0" dirty="0">
                          <a:solidFill>
                            <a:srgbClr val="000000"/>
                          </a:solidFill>
                          <a:latin typeface="Courier New"/>
                        </a:rPr>
                        <a:t>a</a:t>
                      </a:r>
                      <a:r>
                        <a:rPr lang="pt-BR" sz="1200" b="0" i="0" u="none" strike="noStrike" baseline="0" dirty="0">
                          <a:solidFill>
                            <a:srgbClr val="FF0000"/>
                          </a:solidFill>
                          <a:latin typeface="Courier New"/>
                        </a:rPr>
                        <a:t>)%</a:t>
                      </a:r>
                      <a:r>
                        <a:rPr lang="pt-BR" sz="1200" b="0" i="0" u="none" strike="noStrike" baseline="0" dirty="0">
                          <a:solidFill>
                            <a:srgbClr val="F000F0"/>
                          </a:solidFill>
                          <a:latin typeface="Courier New"/>
                        </a:rPr>
                        <a:t>2 </a:t>
                      </a:r>
                      <a:r>
                        <a:rPr lang="pt-BR" sz="1200" b="0" i="0" u="none" strike="noStrike" baseline="0" dirty="0">
                          <a:solidFill>
                            <a:srgbClr val="FF0000"/>
                          </a:solidFill>
                          <a:latin typeface="Courier New"/>
                        </a:rPr>
                        <a:t>!= </a:t>
                      </a:r>
                      <a:r>
                        <a:rPr lang="pt-BR" sz="1200" b="0" i="0" u="none" strike="noStrike" baseline="0" dirty="0" err="1">
                          <a:solidFill>
                            <a:srgbClr val="000000"/>
                          </a:solidFill>
                          <a:latin typeface="Courier New"/>
                        </a:rPr>
                        <a:t>abs</a:t>
                      </a:r>
                      <a:r>
                        <a:rPr lang="pt-BR" sz="1200" b="0" i="0" u="none" strike="noStrike" baseline="0" dirty="0">
                          <a:solidFill>
                            <a:srgbClr val="FF0000"/>
                          </a:solidFill>
                          <a:latin typeface="Courier New"/>
                        </a:rPr>
                        <a:t>(</a:t>
                      </a:r>
                      <a:r>
                        <a:rPr lang="pt-BR" sz="1200" b="0" i="0" u="none" strike="noStrike" baseline="0" dirty="0">
                          <a:solidFill>
                            <a:srgbClr val="000000"/>
                          </a:solidFill>
                          <a:latin typeface="Courier New"/>
                        </a:rPr>
                        <a:t>b</a:t>
                      </a:r>
                      <a:r>
                        <a:rPr lang="pt-BR" sz="1200" b="0" i="0" u="none" strike="noStrike" baseline="0" dirty="0">
                          <a:solidFill>
                            <a:srgbClr val="FF0000"/>
                          </a:solidFill>
                          <a:latin typeface="Courier New"/>
                        </a:rPr>
                        <a:t>)%</a:t>
                      </a:r>
                      <a:r>
                        <a:rPr lang="pt-BR" sz="1200" b="0" i="0" u="none" strike="noStrike" baseline="0" dirty="0">
                          <a:solidFill>
                            <a:srgbClr val="F000F0"/>
                          </a:solidFill>
                          <a:latin typeface="Courier New"/>
                        </a:rPr>
                        <a:t>2</a:t>
                      </a:r>
                      <a:r>
                        <a:rPr lang="pt-BR" sz="1200" b="0" i="0" u="none" strike="noStrike" baseline="0" dirty="0">
                          <a:solidFill>
                            <a:srgbClr val="FF0000"/>
                          </a:solidFill>
                          <a:latin typeface="Courier New"/>
                        </a:rPr>
                        <a:t>) {  </a:t>
                      </a:r>
                      <a:r>
                        <a:rPr lang="pt-BR" sz="1200" b="1" i="0" u="none" strike="noStrike" baseline="0" dirty="0">
                          <a:solidFill>
                            <a:srgbClr val="8080FF"/>
                          </a:solidFill>
                          <a:latin typeface="Courier New"/>
                        </a:rPr>
                        <a:t>/// Se comparar um par com um impar</a:t>
                      </a:r>
                    </a:p>
                    <a:p>
                      <a:pPr marR="0" algn="l" rtl="0"/>
                      <a:r>
                        <a:rPr lang="pt-BR" sz="1200" b="1" i="0" u="none" strike="noStrike" baseline="0" dirty="0">
                          <a:solidFill>
                            <a:srgbClr val="8080FF"/>
                          </a:solidFill>
                          <a:latin typeface="Courier New"/>
                        </a:rPr>
                        <a:t>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b="1" i="0" u="none" strike="noStrike" baseline="0" dirty="0">
                          <a:solidFill>
                            <a:srgbClr val="8080FF"/>
                          </a:solidFill>
                          <a:latin typeface="Courier New"/>
                        </a:rPr>
                        <a:t>        </a:t>
                      </a:r>
                      <a:r>
                        <a:rPr lang="en-US" sz="1200" b="0" i="0" u="none" strike="noStrike" baseline="0" dirty="0">
                          <a:solidFill>
                            <a:srgbClr val="FF0000"/>
                          </a:solidFill>
                          <a:latin typeface="Courier New"/>
                        </a:rPr>
                        <a:t>} </a:t>
                      </a:r>
                      <a:r>
                        <a:rPr lang="pt-BR" sz="1200" b="1" i="0" u="none" strike="noStrike" baseline="0" dirty="0" err="1">
                          <a:solidFill>
                            <a:srgbClr val="0000A0"/>
                          </a:solidFill>
                          <a:latin typeface="Courier New"/>
                        </a:rPr>
                        <a:t>else</a:t>
                      </a:r>
                      <a:r>
                        <a:rPr lang="en-US" sz="1200" b="0" i="0" u="none" strike="noStrike" baseline="0" dirty="0">
                          <a:solidFill>
                            <a:srgbClr val="000000"/>
                          </a:solidFill>
                          <a:latin typeface="Courier New"/>
                        </a:rPr>
                        <a:t> </a:t>
                      </a:r>
                      <a:r>
                        <a:rPr lang="en-US" sz="1200" b="0" i="0" u="none" strike="noStrike" baseline="0" dirty="0">
                          <a:solidFill>
                            <a:srgbClr val="FF0000"/>
                          </a:solidFill>
                          <a:latin typeface="Courier New"/>
                        </a:rPr>
                        <a:t>{                     </a:t>
                      </a:r>
                      <a:r>
                        <a:rPr lang="pt-BR" sz="1200" b="1" i="0" u="none" strike="noStrike" baseline="0" dirty="0">
                          <a:solidFill>
                            <a:srgbClr val="8080FF"/>
                          </a:solidFill>
                          <a:latin typeface="Courier New"/>
                        </a:rPr>
                        <a:t>/// os dois são pares ou os dois são ímpares</a:t>
                      </a:r>
                      <a:r>
                        <a:rPr lang="en-US" sz="1200" b="0" i="0" u="none" strike="noStrike" baseline="0" dirty="0">
                          <a:solidFill>
                            <a:srgbClr val="FF0000"/>
                          </a:solidFill>
                          <a:latin typeface="Courier New"/>
                        </a:rPr>
                        <a:t> </a:t>
                      </a:r>
                    </a:p>
                    <a:p>
                      <a:pPr marR="0" algn="l" rtl="0"/>
                      <a:r>
                        <a:rPr lang="en-US" sz="1200" b="0" i="0" u="none" strike="noStrike" baseline="0" dirty="0">
                          <a:solidFill>
                            <a:srgbClr val="FF0000"/>
                          </a:solidFill>
                          <a:latin typeface="Courier New"/>
                        </a:rPr>
                        <a:t>        }</a:t>
                      </a:r>
                    </a:p>
                    <a:p>
                      <a:pPr marR="0" algn="l" rtl="0"/>
                      <a:r>
                        <a:rPr lang="en-US" sz="1200" b="0" i="0" u="none" strike="noStrike" baseline="0" dirty="0">
                          <a:solidFill>
                            <a:srgbClr val="FF0000"/>
                          </a:solidFill>
                          <a:latin typeface="Courier New"/>
                        </a:rPr>
                        <a:t>    }</a:t>
                      </a:r>
                    </a:p>
                    <a:p>
                      <a:pPr marR="0" algn="l" rtl="0"/>
                      <a:r>
                        <a:rPr lang="en-US" sz="1200" b="0" i="0" u="none" strike="noStrike" baseline="0" dirty="0">
                          <a:solidFill>
                            <a:srgbClr val="FF0000"/>
                          </a:solidFill>
                          <a:latin typeface="Courier New"/>
                        </a:rPr>
                        <a:t> }</a:t>
                      </a:r>
                    </a:p>
                  </a:txBody>
                  <a:tcPr marL="91431" marR="91431" marT="45750" marB="45750">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5390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defRPr/>
            </a:pPr>
            <a:fld id="{B18E97CC-E668-4741-BAEF-BACBBD7AEA3E}" type="slidenum">
              <a:rPr lang="en-US"/>
              <a:pPr>
                <a:defRPr/>
              </a:pPr>
              <a:t>8</a:t>
            </a:fld>
            <a:endParaRPr lang="en-US" dirty="0"/>
          </a:p>
        </p:txBody>
      </p:sp>
      <p:sp>
        <p:nvSpPr>
          <p:cNvPr id="3" name="Espaço Reservado para Conteúdo 2"/>
          <p:cNvSpPr>
            <a:spLocks noGrp="1"/>
          </p:cNvSpPr>
          <p:nvPr>
            <p:ph idx="1"/>
          </p:nvPr>
        </p:nvSpPr>
        <p:spPr>
          <a:xfrm>
            <a:off x="251520" y="1916832"/>
            <a:ext cx="8507073" cy="3863033"/>
          </a:xfrm>
        </p:spPr>
        <p:txBody>
          <a:bodyPr/>
          <a:lstStyle/>
          <a:p>
            <a:pPr marL="0" indent="0" algn="just">
              <a:buNone/>
            </a:pPr>
            <a:r>
              <a:rPr lang="pt-BR" sz="1400" dirty="0"/>
              <a:t>Dada uma linha de texto, você deve encontrar as frequências de cada um dos caracteres presentes nela. As linhas fornecidas não conterão nenhum dos primeiros 32 ou dos últimos 128 caracteres da tabela ASCII. É claro que não estamos levando em conta o caractere de fim de linha.</a:t>
            </a:r>
          </a:p>
          <a:p>
            <a:pPr marL="0" indent="0" algn="just">
              <a:buNone/>
            </a:pPr>
            <a:r>
              <a:rPr lang="pt-BR" sz="800" b="1" dirty="0"/>
              <a:t> </a:t>
            </a:r>
          </a:p>
          <a:p>
            <a:pPr marL="0" indent="0" algn="just">
              <a:buNone/>
            </a:pPr>
            <a:r>
              <a:rPr lang="pt-BR" sz="1400" b="1" dirty="0"/>
              <a:t>Entrada</a:t>
            </a:r>
          </a:p>
          <a:p>
            <a:pPr marL="0" indent="0" algn="just">
              <a:buNone/>
            </a:pPr>
            <a:r>
              <a:rPr lang="pt-BR" sz="1400" dirty="0"/>
              <a:t>A entrada contém vários casos de teste. Cada caso de teste é composto por uma única linha de texto com até 1000 caracteres.</a:t>
            </a:r>
          </a:p>
          <a:p>
            <a:pPr marL="0" indent="0" algn="just">
              <a:buNone/>
            </a:pPr>
            <a:r>
              <a:rPr lang="pt-BR" sz="800" b="1" dirty="0"/>
              <a:t> </a:t>
            </a:r>
          </a:p>
          <a:p>
            <a:pPr marL="0" indent="0" algn="just">
              <a:buNone/>
            </a:pPr>
            <a:r>
              <a:rPr lang="pt-BR" sz="1400" b="1" dirty="0"/>
              <a:t>Saída</a:t>
            </a:r>
          </a:p>
          <a:p>
            <a:pPr marL="0" indent="0" algn="just">
              <a:buNone/>
            </a:pPr>
            <a:r>
              <a:rPr lang="pt-BR" sz="1400" dirty="0"/>
              <a:t>Imprima o valor ASCII de todos os caracteres presentes e a sua frequência de acordo com o formato abaixo. Uma linha em branco deverá separar 2 conjuntos de saída. Imprima os caracteres ASCII em ordem ascendente de frequência. Se dois caracteres estiverem presentes com a mesma quantidade de frequência, imprima primeiro o caractere que tem valor ASCII maior. A entrada é terminada por final de arquivo (EOF).</a:t>
            </a:r>
          </a:p>
          <a:p>
            <a:pPr marL="0" indent="0">
              <a:buNone/>
            </a:pPr>
            <a:endParaRPr lang="pt-BR" sz="1400" dirty="0">
              <a:solidFill>
                <a:srgbClr val="000000"/>
              </a:solidFill>
              <a:latin typeface="Trebuchet MS"/>
            </a:endParaRPr>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5972" y="692696"/>
            <a:ext cx="29146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graphicFrame>
        <p:nvGraphicFramePr>
          <p:cNvPr id="9" name="Tabela 8"/>
          <p:cNvGraphicFramePr>
            <a:graphicFrameLocks noGrp="1"/>
          </p:cNvGraphicFramePr>
          <p:nvPr>
            <p:extLst>
              <p:ext uri="{D42A27DB-BD31-4B8C-83A1-F6EECF244321}">
                <p14:modId xmlns:p14="http://schemas.microsoft.com/office/powerpoint/2010/main" val="641721605"/>
              </p:ext>
            </p:extLst>
          </p:nvPr>
        </p:nvGraphicFramePr>
        <p:xfrm>
          <a:off x="323528" y="4941168"/>
          <a:ext cx="8176213" cy="1549888"/>
        </p:xfrm>
        <a:graphic>
          <a:graphicData uri="http://schemas.openxmlformats.org/drawingml/2006/table">
            <a:tbl>
              <a:tblPr/>
              <a:tblGrid>
                <a:gridCol w="4090729">
                  <a:extLst>
                    <a:ext uri="{9D8B030D-6E8A-4147-A177-3AD203B41FA5}">
                      <a16:colId xmlns:a16="http://schemas.microsoft.com/office/drawing/2014/main" val="20000"/>
                    </a:ext>
                  </a:extLst>
                </a:gridCol>
                <a:gridCol w="4085484">
                  <a:extLst>
                    <a:ext uri="{9D8B030D-6E8A-4147-A177-3AD203B41FA5}">
                      <a16:colId xmlns:a16="http://schemas.microsoft.com/office/drawing/2014/main" val="20001"/>
                    </a:ext>
                  </a:extLst>
                </a:gridCol>
              </a:tblGrid>
              <a:tr h="207541">
                <a:tc>
                  <a:txBody>
                    <a:bodyPr/>
                    <a:lstStyle/>
                    <a:p>
                      <a:r>
                        <a:rPr lang="pt-BR" sz="1100" dirty="0">
                          <a:latin typeface="Trebuchet MS" panose="020B0603020202020204" pitchFamily="34" charset="0"/>
                        </a:rPr>
                        <a:t>Exemplo de Entrada</a:t>
                      </a:r>
                    </a:p>
                  </a:txBody>
                  <a:tcPr marL="50003" marR="50003" marT="25001" marB="25001" anchor="ctr">
                    <a:lnL>
                      <a:noFill/>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r>
                        <a:rPr lang="pt-BR" sz="1100" dirty="0">
                          <a:latin typeface="Trebuchet MS" panose="020B0603020202020204" pitchFamily="34" charset="0"/>
                        </a:rPr>
                        <a:t>Exemplo de Saída</a:t>
                      </a:r>
                    </a:p>
                  </a:txBody>
                  <a:tcPr marL="50003" marR="50003" marT="25001" marB="25001" anchor="ctr">
                    <a:lnL>
                      <a:noFill/>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0"/>
                  </a:ext>
                </a:extLst>
              </a:tr>
              <a:tr h="1270414">
                <a:tc>
                  <a:txBody>
                    <a:bodyPr/>
                    <a:lstStyle/>
                    <a:p>
                      <a:pPr fontAlgn="t"/>
                      <a:r>
                        <a:rPr kumimoji="0" lang="pt-BR" sz="1200" b="0" i="0" kern="1200" dirty="0">
                          <a:solidFill>
                            <a:schemeClr val="tx1"/>
                          </a:solidFill>
                          <a:effectLst/>
                          <a:latin typeface="Courier New" panose="02070309020205020404" pitchFamily="49" charset="0"/>
                          <a:ea typeface="+mn-ea"/>
                          <a:cs typeface="Courier New" panose="02070309020205020404" pitchFamily="49" charset="0"/>
                        </a:rPr>
                        <a:t>AAABBC</a:t>
                      </a:r>
                      <a:br>
                        <a:rPr lang="pt-BR" sz="1200" dirty="0">
                          <a:latin typeface="Courier New" panose="02070309020205020404" pitchFamily="49" charset="0"/>
                          <a:cs typeface="Courier New" panose="02070309020205020404" pitchFamily="49" charset="0"/>
                        </a:rPr>
                      </a:br>
                      <a:r>
                        <a:rPr kumimoji="0" lang="pt-BR" sz="1200" b="0" i="0" kern="1200" dirty="0">
                          <a:solidFill>
                            <a:schemeClr val="tx1"/>
                          </a:solidFill>
                          <a:effectLst/>
                          <a:latin typeface="Courier New" panose="02070309020205020404" pitchFamily="49" charset="0"/>
                          <a:ea typeface="+mn-ea"/>
                          <a:cs typeface="Courier New" panose="02070309020205020404" pitchFamily="49" charset="0"/>
                        </a:rPr>
                        <a:t>122333</a:t>
                      </a:r>
                    </a:p>
                    <a:p>
                      <a:pPr fontAlgn="t"/>
                      <a:endParaRPr kumimoji="0" lang="pt-BR" sz="1200" b="0" i="0" kern="1200" dirty="0">
                        <a:solidFill>
                          <a:schemeClr val="tx1"/>
                        </a:solidFill>
                        <a:effectLst/>
                        <a:latin typeface="Courier New" panose="02070309020205020404" pitchFamily="49" charset="0"/>
                        <a:ea typeface="+mn-ea"/>
                        <a:cs typeface="Courier New" panose="02070309020205020404" pitchFamily="49" charset="0"/>
                      </a:endParaRPr>
                    </a:p>
                    <a:p>
                      <a:pPr fontAlgn="t"/>
                      <a:endParaRPr kumimoji="0" lang="pt-BR" sz="1200" b="0" i="0" kern="1200" dirty="0">
                        <a:solidFill>
                          <a:schemeClr val="tx1"/>
                        </a:solidFill>
                        <a:effectLst/>
                        <a:latin typeface="Courier New" panose="02070309020205020404" pitchFamily="49" charset="0"/>
                        <a:ea typeface="+mn-ea"/>
                        <a:cs typeface="Courier New" panose="02070309020205020404" pitchFamily="49" charset="0"/>
                      </a:endParaRPr>
                    </a:p>
                    <a:p>
                      <a:pPr fontAlgn="t"/>
                      <a:endParaRPr kumimoji="0" lang="pt-BR" sz="1200" b="0" i="0" kern="1200" dirty="0">
                        <a:solidFill>
                          <a:schemeClr val="tx1"/>
                        </a:solidFill>
                        <a:effectLst/>
                        <a:latin typeface="Courier New" panose="02070309020205020404" pitchFamily="49" charset="0"/>
                        <a:ea typeface="+mn-ea"/>
                        <a:cs typeface="Courier New" panose="02070309020205020404" pitchFamily="49" charset="0"/>
                      </a:endParaRPr>
                    </a:p>
                    <a:p>
                      <a:pPr fontAlgn="t"/>
                      <a:endParaRPr kumimoji="0" lang="pt-BR" sz="1200" b="0" i="0" kern="1200" dirty="0">
                        <a:solidFill>
                          <a:schemeClr val="tx1"/>
                        </a:solidFill>
                        <a:effectLst/>
                        <a:latin typeface="Courier New" panose="02070309020205020404" pitchFamily="49" charset="0"/>
                        <a:ea typeface="+mn-ea"/>
                        <a:cs typeface="Courier New" panose="02070309020205020404" pitchFamily="49" charset="0"/>
                      </a:endParaRPr>
                    </a:p>
                    <a:p>
                      <a:pPr fontAlgn="t"/>
                      <a:endParaRPr lang="pt-BR" sz="1200" dirty="0">
                        <a:effectLst/>
                        <a:latin typeface="Courier New" panose="02070309020205020404" pitchFamily="49" charset="0"/>
                        <a:cs typeface="Courier New" panose="02070309020205020404" pitchFamily="49" charset="0"/>
                      </a:endParaRPr>
                    </a:p>
                  </a:txBody>
                  <a:tcPr marL="26043" marR="26043" marT="26043" marB="2604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tc>
                  <a:txBody>
                    <a:bodyPr/>
                    <a:lstStyle/>
                    <a:p>
                      <a:pPr fontAlgn="t"/>
                      <a:r>
                        <a:rPr kumimoji="0" lang="pt-BR" sz="1200" b="0" i="0" kern="1200" dirty="0">
                          <a:solidFill>
                            <a:schemeClr val="tx1"/>
                          </a:solidFill>
                          <a:effectLst/>
                          <a:latin typeface="Courier New" panose="02070309020205020404" pitchFamily="49" charset="0"/>
                          <a:ea typeface="+mn-ea"/>
                          <a:cs typeface="Courier New" panose="02070309020205020404" pitchFamily="49" charset="0"/>
                        </a:rPr>
                        <a:t>67 1</a:t>
                      </a:r>
                      <a:br>
                        <a:rPr lang="pt-BR" sz="1200" dirty="0">
                          <a:latin typeface="Courier New" panose="02070309020205020404" pitchFamily="49" charset="0"/>
                          <a:cs typeface="Courier New" panose="02070309020205020404" pitchFamily="49" charset="0"/>
                        </a:rPr>
                      </a:br>
                      <a:r>
                        <a:rPr kumimoji="0" lang="pt-BR" sz="1200" b="0" i="0" kern="1200" dirty="0">
                          <a:solidFill>
                            <a:schemeClr val="tx1"/>
                          </a:solidFill>
                          <a:effectLst/>
                          <a:latin typeface="Courier New" panose="02070309020205020404" pitchFamily="49" charset="0"/>
                          <a:ea typeface="+mn-ea"/>
                          <a:cs typeface="Courier New" panose="02070309020205020404" pitchFamily="49" charset="0"/>
                        </a:rPr>
                        <a:t>66 2</a:t>
                      </a:r>
                      <a:br>
                        <a:rPr lang="pt-BR" sz="1200" dirty="0">
                          <a:latin typeface="Courier New" panose="02070309020205020404" pitchFamily="49" charset="0"/>
                          <a:cs typeface="Courier New" panose="02070309020205020404" pitchFamily="49" charset="0"/>
                        </a:rPr>
                      </a:br>
                      <a:r>
                        <a:rPr kumimoji="0" lang="pt-BR" sz="1200" b="0" i="0" kern="1200" dirty="0">
                          <a:solidFill>
                            <a:schemeClr val="tx1"/>
                          </a:solidFill>
                          <a:effectLst/>
                          <a:latin typeface="Courier New" panose="02070309020205020404" pitchFamily="49" charset="0"/>
                          <a:ea typeface="+mn-ea"/>
                          <a:cs typeface="Courier New" panose="02070309020205020404" pitchFamily="49" charset="0"/>
                        </a:rPr>
                        <a:t>65 3</a:t>
                      </a:r>
                      <a:br>
                        <a:rPr lang="pt-BR" sz="1200" dirty="0">
                          <a:latin typeface="Courier New" panose="02070309020205020404" pitchFamily="49" charset="0"/>
                          <a:cs typeface="Courier New" panose="02070309020205020404" pitchFamily="49" charset="0"/>
                        </a:rPr>
                      </a:br>
                      <a:br>
                        <a:rPr lang="pt-BR" sz="1200" dirty="0">
                          <a:latin typeface="Courier New" panose="02070309020205020404" pitchFamily="49" charset="0"/>
                          <a:cs typeface="Courier New" panose="02070309020205020404" pitchFamily="49" charset="0"/>
                        </a:rPr>
                      </a:br>
                      <a:r>
                        <a:rPr kumimoji="0" lang="pt-BR" sz="1200" b="0" i="0" kern="1200" dirty="0">
                          <a:solidFill>
                            <a:schemeClr val="tx1"/>
                          </a:solidFill>
                          <a:effectLst/>
                          <a:latin typeface="Courier New" panose="02070309020205020404" pitchFamily="49" charset="0"/>
                          <a:ea typeface="+mn-ea"/>
                          <a:cs typeface="Courier New" panose="02070309020205020404" pitchFamily="49" charset="0"/>
                        </a:rPr>
                        <a:t>49 1</a:t>
                      </a:r>
                      <a:br>
                        <a:rPr lang="pt-BR" sz="1200" dirty="0">
                          <a:latin typeface="Courier New" panose="02070309020205020404" pitchFamily="49" charset="0"/>
                          <a:cs typeface="Courier New" panose="02070309020205020404" pitchFamily="49" charset="0"/>
                        </a:rPr>
                      </a:br>
                      <a:r>
                        <a:rPr kumimoji="0" lang="pt-BR" sz="1200" b="0" i="0" kern="1200" dirty="0">
                          <a:solidFill>
                            <a:schemeClr val="tx1"/>
                          </a:solidFill>
                          <a:effectLst/>
                          <a:latin typeface="Courier New" panose="02070309020205020404" pitchFamily="49" charset="0"/>
                          <a:ea typeface="+mn-ea"/>
                          <a:cs typeface="Courier New" panose="02070309020205020404" pitchFamily="49" charset="0"/>
                        </a:rPr>
                        <a:t>50 2</a:t>
                      </a:r>
                      <a:br>
                        <a:rPr lang="pt-BR" sz="1200" dirty="0">
                          <a:latin typeface="Courier New" panose="02070309020205020404" pitchFamily="49" charset="0"/>
                          <a:cs typeface="Courier New" panose="02070309020205020404" pitchFamily="49" charset="0"/>
                        </a:rPr>
                      </a:br>
                      <a:r>
                        <a:rPr kumimoji="0" lang="pt-BR" sz="1200" b="0" i="0" kern="1200" dirty="0">
                          <a:solidFill>
                            <a:schemeClr val="tx1"/>
                          </a:solidFill>
                          <a:effectLst/>
                          <a:latin typeface="Courier New" panose="02070309020205020404" pitchFamily="49" charset="0"/>
                          <a:ea typeface="+mn-ea"/>
                          <a:cs typeface="Courier New" panose="02070309020205020404" pitchFamily="49" charset="0"/>
                        </a:rPr>
                        <a:t>51 3</a:t>
                      </a:r>
                      <a:endParaRPr lang="pt-BR" sz="1200" b="1" dirty="0">
                        <a:solidFill>
                          <a:schemeClr val="accent1">
                            <a:lumMod val="40000"/>
                            <a:lumOff val="60000"/>
                          </a:schemeClr>
                        </a:solidFill>
                        <a:effectLst/>
                        <a:latin typeface="Courier New" panose="02070309020205020404" pitchFamily="49" charset="0"/>
                        <a:cs typeface="Courier New" panose="02070309020205020404" pitchFamily="49" charset="0"/>
                      </a:endParaRPr>
                    </a:p>
                  </a:txBody>
                  <a:tcPr marL="26043" marR="26043" marT="26043" marB="26043"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28" name="Rectangle 4"/>
          <p:cNvSpPr>
            <a:spLocks noGrp="1" noChangeArrowheads="1"/>
          </p:cNvSpPr>
          <p:nvPr>
            <p:ph type="title"/>
          </p:nvPr>
        </p:nvSpPr>
        <p:spPr>
          <a:xfrm>
            <a:off x="323528" y="116632"/>
            <a:ext cx="8229600" cy="708025"/>
          </a:xfrm>
        </p:spPr>
        <p:txBody>
          <a:bodyPr>
            <a:normAutofit/>
          </a:bodyPr>
          <a:lstStyle/>
          <a:p>
            <a:pPr algn="ctr" eaLnBrk="1" fontAlgn="auto" hangingPunct="1">
              <a:spcAft>
                <a:spcPts val="0"/>
              </a:spcAft>
              <a:defRPr/>
            </a:pPr>
            <a:r>
              <a:rPr lang="en-US" sz="3600" dirty="0" err="1"/>
              <a:t>Terceiro</a:t>
            </a:r>
            <a:r>
              <a:rPr lang="en-US" sz="3600" dirty="0"/>
              <a:t> </a:t>
            </a:r>
            <a:r>
              <a:rPr lang="en-US" sz="3600" dirty="0" err="1"/>
              <a:t>Problema</a:t>
            </a:r>
            <a:r>
              <a:rPr lang="en-US" sz="3600" dirty="0"/>
              <a:t> com Sort</a:t>
            </a:r>
          </a:p>
        </p:txBody>
      </p:sp>
    </p:spTree>
    <p:extLst>
      <p:ext uri="{BB962C8B-B14F-4D97-AF65-F5344CB8AC3E}">
        <p14:creationId xmlns:p14="http://schemas.microsoft.com/office/powerpoint/2010/main" val="51927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496509" y="188640"/>
            <a:ext cx="8229600" cy="708025"/>
          </a:xfrm>
        </p:spPr>
        <p:txBody>
          <a:bodyPr>
            <a:normAutofit/>
          </a:bodyPr>
          <a:lstStyle/>
          <a:p>
            <a:pPr algn="ctr" eaLnBrk="1" fontAlgn="auto" hangingPunct="1">
              <a:spcAft>
                <a:spcPts val="0"/>
              </a:spcAft>
              <a:defRPr/>
            </a:pPr>
            <a:r>
              <a:rPr lang="en-US" sz="3600" dirty="0" err="1"/>
              <a:t>Terceiro</a:t>
            </a:r>
            <a:r>
              <a:rPr lang="en-US" sz="3600" dirty="0"/>
              <a:t> </a:t>
            </a:r>
            <a:r>
              <a:rPr lang="en-US" sz="3600" dirty="0" err="1"/>
              <a:t>problema</a:t>
            </a:r>
            <a:endParaRPr lang="en-US" sz="3600" dirty="0"/>
          </a:p>
        </p:txBody>
      </p:sp>
      <p:sp>
        <p:nvSpPr>
          <p:cNvPr id="4" name="Espaço Reservado para Número de Slide 3"/>
          <p:cNvSpPr>
            <a:spLocks noGrp="1"/>
          </p:cNvSpPr>
          <p:nvPr>
            <p:ph type="sldNum" sz="quarter" idx="12"/>
          </p:nvPr>
        </p:nvSpPr>
        <p:spPr/>
        <p:txBody>
          <a:bodyPr/>
          <a:lstStyle/>
          <a:p>
            <a:pPr>
              <a:defRPr/>
            </a:pPr>
            <a:fld id="{B18E97CC-E668-4741-BAEF-BACBBD7AEA3E}" type="slidenum">
              <a:rPr lang="en-US"/>
              <a:pPr>
                <a:defRPr/>
              </a:pPr>
              <a:t>9</a:t>
            </a:fld>
            <a:endParaRPr lang="en-US" dirty="0"/>
          </a:p>
        </p:txBody>
      </p:sp>
      <p:sp>
        <p:nvSpPr>
          <p:cNvPr id="3" name="Espaço Reservado para Conteúdo 2"/>
          <p:cNvSpPr>
            <a:spLocks noGrp="1"/>
          </p:cNvSpPr>
          <p:nvPr>
            <p:ph idx="1"/>
          </p:nvPr>
        </p:nvSpPr>
        <p:spPr>
          <a:xfrm>
            <a:off x="323528" y="908720"/>
            <a:ext cx="8229600" cy="3983231"/>
          </a:xfrm>
        </p:spPr>
        <p:txBody>
          <a:bodyPr/>
          <a:lstStyle/>
          <a:p>
            <a:pPr marL="0" indent="0">
              <a:buNone/>
            </a:pPr>
            <a:r>
              <a:rPr lang="pt-BR" sz="1400" dirty="0">
                <a:solidFill>
                  <a:srgbClr val="000000"/>
                </a:solidFill>
                <a:latin typeface="Trebuchet MS"/>
              </a:rPr>
              <a:t>Pontos chaves:</a:t>
            </a:r>
            <a:endParaRPr lang="pt-BR" sz="1400" dirty="0"/>
          </a:p>
          <a:p>
            <a:pPr marL="0" indent="0">
              <a:buNone/>
            </a:pPr>
            <a:r>
              <a:rPr lang="pt-BR" sz="1400" dirty="0"/>
              <a:t>1) Criação da estrutura para ordenação</a:t>
            </a:r>
          </a:p>
          <a:p>
            <a:pPr marL="0" indent="0">
              <a:buNone/>
            </a:pPr>
            <a:endParaRPr lang="pt-BR" sz="1400" dirty="0"/>
          </a:p>
        </p:txBody>
      </p:sp>
      <p:graphicFrame>
        <p:nvGraphicFramePr>
          <p:cNvPr id="15" name="Tabela 14"/>
          <p:cNvGraphicFramePr>
            <a:graphicFrameLocks noGrp="1"/>
          </p:cNvGraphicFramePr>
          <p:nvPr>
            <p:extLst>
              <p:ext uri="{D42A27DB-BD31-4B8C-83A1-F6EECF244321}">
                <p14:modId xmlns:p14="http://schemas.microsoft.com/office/powerpoint/2010/main" val="3571571720"/>
              </p:ext>
            </p:extLst>
          </p:nvPr>
        </p:nvGraphicFramePr>
        <p:xfrm>
          <a:off x="395536" y="1628800"/>
          <a:ext cx="8352928" cy="3888432"/>
        </p:xfrm>
        <a:graphic>
          <a:graphicData uri="http://schemas.openxmlformats.org/drawingml/2006/table">
            <a:tbl>
              <a:tblPr firstRow="1" bandRow="1">
                <a:tableStyleId>{5C22544A-7EE6-4342-B048-85BDC9FD1C3A}</a:tableStyleId>
              </a:tblPr>
              <a:tblGrid>
                <a:gridCol w="8352928">
                  <a:extLst>
                    <a:ext uri="{9D8B030D-6E8A-4147-A177-3AD203B41FA5}">
                      <a16:colId xmlns:a16="http://schemas.microsoft.com/office/drawing/2014/main" val="20000"/>
                    </a:ext>
                  </a:extLst>
                </a:gridCol>
              </a:tblGrid>
              <a:tr h="3888432">
                <a:tc>
                  <a:txBody>
                    <a:bodyPr/>
                    <a:lstStyle/>
                    <a:p>
                      <a:pPr marR="0" algn="l" rtl="0"/>
                      <a:r>
                        <a:rPr lang="pt-BR" sz="1200" b="1" i="0" u="none" strike="noStrike" baseline="0" dirty="0" err="1">
                          <a:solidFill>
                            <a:schemeClr val="tx1"/>
                          </a:solidFill>
                          <a:latin typeface="Courier New"/>
                        </a:rPr>
                        <a:t>typedef</a:t>
                      </a:r>
                      <a:r>
                        <a:rPr lang="pt-BR" sz="1200" b="1" i="0" u="none" strike="noStrike" baseline="0" dirty="0">
                          <a:solidFill>
                            <a:schemeClr val="tx1"/>
                          </a:solidFill>
                          <a:latin typeface="Courier New"/>
                        </a:rPr>
                        <a:t> </a:t>
                      </a:r>
                      <a:r>
                        <a:rPr lang="pt-BR" sz="1200" b="1" i="0" u="none" strike="noStrike" baseline="0" dirty="0" err="1">
                          <a:solidFill>
                            <a:schemeClr val="tx1"/>
                          </a:solidFill>
                          <a:latin typeface="Courier New"/>
                        </a:rPr>
                        <a:t>struct</a:t>
                      </a:r>
                      <a:r>
                        <a:rPr lang="pt-BR" sz="1200" b="1" i="0" u="none" strike="noStrike" baseline="0" dirty="0">
                          <a:solidFill>
                            <a:schemeClr val="tx1"/>
                          </a:solidFill>
                          <a:latin typeface="Courier New"/>
                        </a:rPr>
                        <a:t> {</a:t>
                      </a:r>
                    </a:p>
                    <a:p>
                      <a:pPr marR="0" algn="l" rtl="0"/>
                      <a:r>
                        <a:rPr lang="pt-BR" sz="1200" b="1" i="0" u="none" strike="noStrike" baseline="0" dirty="0">
                          <a:solidFill>
                            <a:schemeClr val="tx1"/>
                          </a:solidFill>
                          <a:latin typeface="Courier New"/>
                        </a:rPr>
                        <a:t>    </a:t>
                      </a:r>
                      <a:r>
                        <a:rPr lang="pt-BR" sz="1200" b="1" i="0" u="none" strike="noStrike" baseline="0" dirty="0" err="1">
                          <a:solidFill>
                            <a:schemeClr val="tx1"/>
                          </a:solidFill>
                          <a:latin typeface="Courier New"/>
                        </a:rPr>
                        <a:t>int</a:t>
                      </a:r>
                      <a:r>
                        <a:rPr lang="pt-BR" sz="1200" b="1" i="0" u="none" strike="noStrike" baseline="0" dirty="0">
                          <a:solidFill>
                            <a:schemeClr val="tx1"/>
                          </a:solidFill>
                          <a:latin typeface="Courier New"/>
                        </a:rPr>
                        <a:t> </a:t>
                      </a:r>
                      <a:r>
                        <a:rPr lang="pt-BR" sz="1200" b="1" i="0" u="none" strike="noStrike" baseline="0" dirty="0" err="1">
                          <a:solidFill>
                            <a:schemeClr val="tx1"/>
                          </a:solidFill>
                          <a:latin typeface="Courier New"/>
                        </a:rPr>
                        <a:t>frequencia</a:t>
                      </a:r>
                      <a:r>
                        <a:rPr lang="pt-BR" sz="1200" b="1" i="0" u="none" strike="noStrike" baseline="0" dirty="0">
                          <a:solidFill>
                            <a:schemeClr val="tx1"/>
                          </a:solidFill>
                          <a:latin typeface="Courier New"/>
                        </a:rPr>
                        <a:t>;</a:t>
                      </a:r>
                    </a:p>
                    <a:p>
                      <a:pPr marR="0" algn="l" rtl="0"/>
                      <a:r>
                        <a:rPr lang="pt-BR" sz="1200" b="1" i="0" u="none" strike="noStrike" baseline="0" dirty="0">
                          <a:solidFill>
                            <a:schemeClr val="tx1"/>
                          </a:solidFill>
                          <a:latin typeface="Courier New"/>
                        </a:rPr>
                        <a:t>    </a:t>
                      </a:r>
                      <a:r>
                        <a:rPr lang="pt-BR" sz="1200" b="1" i="0" u="none" strike="noStrike" baseline="0" dirty="0" err="1">
                          <a:solidFill>
                            <a:schemeClr val="tx1"/>
                          </a:solidFill>
                          <a:latin typeface="Courier New"/>
                        </a:rPr>
                        <a:t>int</a:t>
                      </a:r>
                      <a:r>
                        <a:rPr lang="pt-BR" sz="1200" b="1" i="0" u="none" strike="noStrike" baseline="0" dirty="0">
                          <a:solidFill>
                            <a:schemeClr val="tx1"/>
                          </a:solidFill>
                          <a:latin typeface="Courier New"/>
                        </a:rPr>
                        <a:t> </a:t>
                      </a:r>
                      <a:r>
                        <a:rPr lang="pt-BR" sz="1200" b="1" i="0" u="none" strike="noStrike" baseline="0" dirty="0" err="1">
                          <a:solidFill>
                            <a:schemeClr val="tx1"/>
                          </a:solidFill>
                          <a:latin typeface="Courier New"/>
                        </a:rPr>
                        <a:t>valorAsc</a:t>
                      </a:r>
                      <a:r>
                        <a:rPr lang="pt-BR" sz="1200" b="1" i="0" u="none" strike="noStrike" baseline="0" dirty="0">
                          <a:solidFill>
                            <a:schemeClr val="tx1"/>
                          </a:solidFill>
                          <a:latin typeface="Courier New"/>
                        </a:rPr>
                        <a:t>;</a:t>
                      </a:r>
                    </a:p>
                    <a:p>
                      <a:pPr marR="0" algn="l" rtl="0"/>
                      <a:r>
                        <a:rPr lang="pt-BR" sz="1200" b="1" i="0" u="none" strike="noStrike" baseline="0" dirty="0">
                          <a:solidFill>
                            <a:schemeClr val="tx1"/>
                          </a:solidFill>
                          <a:latin typeface="Courier New"/>
                        </a:rPr>
                        <a:t>} DADOS;</a:t>
                      </a:r>
                    </a:p>
                    <a:p>
                      <a:pPr marR="0" algn="l" rtl="0"/>
                      <a:endParaRPr lang="pt-BR" sz="1200" b="1" i="0" u="none" strike="noStrike" baseline="0" dirty="0">
                        <a:solidFill>
                          <a:schemeClr val="tx1"/>
                        </a:solidFill>
                        <a:latin typeface="Courier New"/>
                      </a:endParaRPr>
                    </a:p>
                    <a:p>
                      <a:pPr marR="0" algn="l" rtl="0"/>
                      <a:endParaRPr lang="pt-BR" sz="1200" b="1" i="0" u="none" strike="noStrike" baseline="0" dirty="0">
                        <a:solidFill>
                          <a:schemeClr val="tx1"/>
                        </a:solidFill>
                        <a:latin typeface="Courier New"/>
                      </a:endParaRPr>
                    </a:p>
                    <a:p>
                      <a:pPr marR="0" algn="l" rtl="0"/>
                      <a:r>
                        <a:rPr lang="pt-BR" sz="1200" b="1" i="0" u="none" strike="noStrike" baseline="0" dirty="0" err="1">
                          <a:solidFill>
                            <a:schemeClr val="tx1"/>
                          </a:solidFill>
                          <a:latin typeface="Courier New"/>
                        </a:rPr>
                        <a:t>Bool</a:t>
                      </a:r>
                      <a:r>
                        <a:rPr lang="pt-BR" sz="1200" b="1" i="0" u="none" strike="noStrike" baseline="0" dirty="0">
                          <a:solidFill>
                            <a:schemeClr val="tx1"/>
                          </a:solidFill>
                          <a:latin typeface="Courier New"/>
                        </a:rPr>
                        <a:t> compara (DADOS A, DADOS B) {</a:t>
                      </a:r>
                    </a:p>
                    <a:p>
                      <a:pPr marR="0" algn="l" rtl="0"/>
                      <a:r>
                        <a:rPr lang="pt-BR" sz="1200" b="1" i="0" u="none" strike="noStrike" baseline="0" dirty="0">
                          <a:solidFill>
                            <a:schemeClr val="tx1"/>
                          </a:solidFill>
                          <a:latin typeface="Courier New"/>
                        </a:rPr>
                        <a:t>   ...</a:t>
                      </a:r>
                    </a:p>
                    <a:p>
                      <a:pPr marR="0" algn="l" rtl="0"/>
                      <a:r>
                        <a:rPr lang="pt-BR" sz="1200" b="1" i="0" u="none" strike="noStrike" baseline="0" dirty="0">
                          <a:solidFill>
                            <a:schemeClr val="tx1"/>
                          </a:solidFill>
                          <a:latin typeface="Courier New"/>
                        </a:rPr>
                        <a:t>}</a:t>
                      </a:r>
                    </a:p>
                    <a:p>
                      <a:pPr marR="0" algn="l" rtl="0"/>
                      <a:endParaRPr lang="pt-BR" sz="1200" b="1" i="0" u="none" strike="noStrike" baseline="0" dirty="0">
                        <a:solidFill>
                          <a:schemeClr val="tx1"/>
                        </a:solidFill>
                        <a:latin typeface="Courier New"/>
                      </a:endParaRPr>
                    </a:p>
                    <a:p>
                      <a:pPr marR="0" algn="l" rtl="0"/>
                      <a:endParaRPr lang="pt-BR" sz="1200" b="1" i="0" u="none" strike="noStrike" baseline="0" dirty="0">
                        <a:solidFill>
                          <a:schemeClr val="tx1"/>
                        </a:solidFill>
                        <a:latin typeface="Courier New"/>
                      </a:endParaRPr>
                    </a:p>
                    <a:p>
                      <a:pPr marR="0" algn="l" rtl="0"/>
                      <a:r>
                        <a:rPr lang="pt-BR" sz="1200" b="1" i="0" u="none" strike="noStrike" baseline="0" dirty="0" err="1">
                          <a:solidFill>
                            <a:schemeClr val="tx1"/>
                          </a:solidFill>
                          <a:latin typeface="Courier New"/>
                        </a:rPr>
                        <a:t>int</a:t>
                      </a:r>
                      <a:r>
                        <a:rPr lang="pt-BR" sz="1200" b="1" i="0" u="none" strike="noStrike" baseline="0" dirty="0">
                          <a:solidFill>
                            <a:schemeClr val="tx1"/>
                          </a:solidFill>
                          <a:latin typeface="Courier New"/>
                        </a:rPr>
                        <a:t> </a:t>
                      </a:r>
                      <a:r>
                        <a:rPr lang="pt-BR" sz="1200" b="1" i="0" u="none" strike="noStrike" baseline="0" dirty="0" err="1">
                          <a:solidFill>
                            <a:schemeClr val="tx1"/>
                          </a:solidFill>
                          <a:latin typeface="Courier New"/>
                        </a:rPr>
                        <a:t>main</a:t>
                      </a:r>
                      <a:r>
                        <a:rPr lang="pt-BR" sz="1200" b="1" i="0" u="none" strike="noStrike" baseline="0" dirty="0">
                          <a:solidFill>
                            <a:schemeClr val="tx1"/>
                          </a:solidFill>
                          <a:latin typeface="Courier New"/>
                        </a:rPr>
                        <a:t>() {</a:t>
                      </a:r>
                    </a:p>
                    <a:p>
                      <a:pPr marR="0" algn="l" rtl="0"/>
                      <a:r>
                        <a:rPr lang="pt-BR" sz="1200" b="1" i="0" u="none" strike="noStrike" baseline="0" dirty="0">
                          <a:solidFill>
                            <a:schemeClr val="tx1"/>
                          </a:solidFill>
                          <a:latin typeface="Courier New"/>
                        </a:rPr>
                        <a:t>   DADOS </a:t>
                      </a:r>
                      <a:r>
                        <a:rPr lang="pt-BR" sz="1200" b="1" i="0" u="none" strike="noStrike" baseline="0" dirty="0" err="1">
                          <a:solidFill>
                            <a:schemeClr val="tx1"/>
                          </a:solidFill>
                          <a:latin typeface="Courier New"/>
                        </a:rPr>
                        <a:t>vet</a:t>
                      </a:r>
                      <a:r>
                        <a:rPr lang="pt-BR" sz="1200" b="1" i="0" u="none" strike="noStrike" baseline="0" dirty="0">
                          <a:solidFill>
                            <a:schemeClr val="tx1"/>
                          </a:solidFill>
                          <a:latin typeface="Courier New"/>
                        </a:rPr>
                        <a:t>[128];</a:t>
                      </a:r>
                    </a:p>
                    <a:p>
                      <a:pPr marR="0" algn="l" rtl="0"/>
                      <a:r>
                        <a:rPr lang="pt-BR" sz="1200" b="1" i="0" u="none" strike="noStrike" baseline="0" dirty="0">
                          <a:solidFill>
                            <a:schemeClr val="tx1"/>
                          </a:solidFill>
                          <a:latin typeface="Courier New"/>
                        </a:rPr>
                        <a:t>   char linha[1001] /// 1001 caracteres ou </a:t>
                      </a:r>
                      <a:r>
                        <a:rPr lang="pt-BR" sz="1200" b="1" i="0" u="none" strike="noStrike" baseline="0" dirty="0" err="1">
                          <a:solidFill>
                            <a:schemeClr val="tx1"/>
                          </a:solidFill>
                          <a:latin typeface="Courier New"/>
                        </a:rPr>
                        <a:t>string</a:t>
                      </a:r>
                      <a:r>
                        <a:rPr lang="pt-BR" sz="1200" b="1" i="0" u="none" strike="noStrike" baseline="0" dirty="0">
                          <a:solidFill>
                            <a:schemeClr val="tx1"/>
                          </a:solidFill>
                          <a:latin typeface="Courier New"/>
                        </a:rPr>
                        <a:t> linha</a:t>
                      </a:r>
                    </a:p>
                    <a:p>
                      <a:pPr marR="0" algn="l" rtl="0"/>
                      <a:r>
                        <a:rPr lang="pt-BR" sz="1200" b="1" i="0" u="none" strike="noStrike" baseline="0" dirty="0">
                          <a:solidFill>
                            <a:schemeClr val="tx1"/>
                          </a:solidFill>
                          <a:latin typeface="Courier New"/>
                        </a:rPr>
                        <a:t>   ...</a:t>
                      </a:r>
                    </a:p>
                    <a:p>
                      <a:pPr marR="0" algn="l" rtl="0"/>
                      <a:endParaRPr lang="pt-BR" sz="1200" b="1" i="0" u="none" strike="noStrike" baseline="0" dirty="0">
                        <a:solidFill>
                          <a:schemeClr val="tx1"/>
                        </a:solidFill>
                        <a:latin typeface="Courier New"/>
                      </a:endParaRPr>
                    </a:p>
                    <a:p>
                      <a:pPr marR="0" algn="l" rtl="0"/>
                      <a:r>
                        <a:rPr lang="pt-BR" sz="1200" b="1" i="0" u="none" strike="noStrike" baseline="0" dirty="0">
                          <a:solidFill>
                            <a:schemeClr val="tx1"/>
                          </a:solidFill>
                          <a:latin typeface="Courier New"/>
                        </a:rPr>
                        <a:t>   </a:t>
                      </a:r>
                      <a:r>
                        <a:rPr lang="pt-BR" sz="1200" b="1" i="0" u="none" strike="noStrike" baseline="0" dirty="0" err="1">
                          <a:solidFill>
                            <a:schemeClr val="tx1"/>
                          </a:solidFill>
                          <a:latin typeface="Courier New"/>
                        </a:rPr>
                        <a:t>sort</a:t>
                      </a:r>
                      <a:r>
                        <a:rPr lang="pt-BR" sz="1200" b="1" i="0" u="none" strike="noStrike" baseline="0" dirty="0">
                          <a:solidFill>
                            <a:schemeClr val="tx1"/>
                          </a:solidFill>
                          <a:latin typeface="Courier New"/>
                        </a:rPr>
                        <a:t> (</a:t>
                      </a:r>
                      <a:r>
                        <a:rPr lang="pt-BR" sz="1200" b="1" i="0" u="none" strike="noStrike" baseline="0" dirty="0" err="1">
                          <a:solidFill>
                            <a:schemeClr val="tx1"/>
                          </a:solidFill>
                          <a:latin typeface="Courier New"/>
                        </a:rPr>
                        <a:t>vet</a:t>
                      </a:r>
                      <a:r>
                        <a:rPr lang="pt-BR" sz="1200" b="1" i="0" u="none" strike="noStrike" baseline="0" dirty="0">
                          <a:solidFill>
                            <a:schemeClr val="tx1"/>
                          </a:solidFill>
                          <a:latin typeface="Courier New"/>
                        </a:rPr>
                        <a:t>, vet+128, compara);</a:t>
                      </a:r>
                    </a:p>
                    <a:p>
                      <a:pPr marR="0" algn="l" rtl="0"/>
                      <a:endParaRPr lang="pt-BR" sz="1200" b="1" i="0" u="none" strike="noStrike" baseline="0" dirty="0">
                        <a:solidFill>
                          <a:schemeClr val="tx1"/>
                        </a:solidFill>
                        <a:latin typeface="Courier New"/>
                      </a:endParaRPr>
                    </a:p>
                    <a:p>
                      <a:pPr marR="0" algn="l" rtl="0"/>
                      <a:r>
                        <a:rPr lang="pt-BR" sz="1200" b="1" i="0" u="none" strike="noStrike" baseline="0" dirty="0">
                          <a:solidFill>
                            <a:schemeClr val="tx1"/>
                          </a:solidFill>
                          <a:latin typeface="Courier New"/>
                        </a:rPr>
                        <a:t>   ...</a:t>
                      </a:r>
                    </a:p>
                    <a:p>
                      <a:pPr marR="0" algn="l" rtl="0"/>
                      <a:r>
                        <a:rPr lang="pt-BR" sz="1200" b="1" i="0" u="none" strike="noStrike" baseline="0" dirty="0">
                          <a:solidFill>
                            <a:schemeClr val="tx1"/>
                          </a:solidFill>
                          <a:latin typeface="Courier New"/>
                        </a:rPr>
                        <a:t>}</a:t>
                      </a:r>
                      <a:endParaRPr lang="en-US" sz="1200" b="0" i="0" u="none" strike="noStrike" baseline="0" dirty="0">
                        <a:solidFill>
                          <a:schemeClr val="tx1"/>
                        </a:solidFill>
                        <a:latin typeface="Courier New"/>
                      </a:endParaRPr>
                    </a:p>
                  </a:txBody>
                  <a:tcPr marL="91431" marR="91431" marT="45750" marB="45750">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61089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2044</TotalTime>
  <Words>1127</Words>
  <Application>Microsoft Office PowerPoint</Application>
  <PresentationFormat>Apresentação na tela (4:3)</PresentationFormat>
  <Paragraphs>217</Paragraphs>
  <Slides>9</Slides>
  <Notes>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9</vt:i4>
      </vt:variant>
    </vt:vector>
  </HeadingPairs>
  <TitlesOfParts>
    <vt:vector size="16" baseType="lpstr">
      <vt:lpstr>Calibri</vt:lpstr>
      <vt:lpstr>Constantia</vt:lpstr>
      <vt:lpstr>Courier New</vt:lpstr>
      <vt:lpstr>Times New Roman</vt:lpstr>
      <vt:lpstr>Trebuchet MS</vt:lpstr>
      <vt:lpstr>Wingdings 2</vt:lpstr>
      <vt:lpstr>Fluxo</vt:lpstr>
      <vt:lpstr>Linguagem de Programação I Neilor Tonin Sort com estruturas</vt:lpstr>
      <vt:lpstr>Apresentação do PowerPoint</vt:lpstr>
      <vt:lpstr>O que deve ser feito?</vt:lpstr>
      <vt:lpstr>Programa principal.</vt:lpstr>
      <vt:lpstr>Função – 3 formas de fazer… … ou mais</vt:lpstr>
      <vt:lpstr>Segundo Problema (parecido)</vt:lpstr>
      <vt:lpstr>Segundo Problema (parecido)</vt:lpstr>
      <vt:lpstr>Terceiro Problema com Sort</vt:lpstr>
      <vt:lpstr>Terceiro problema</vt:lpstr>
    </vt:vector>
  </TitlesOfParts>
  <Company>Deitel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 Characters and Strings</dc:title>
  <dc:creator>kalid</dc:creator>
  <cp:lastModifiedBy>Neilor Tonin</cp:lastModifiedBy>
  <cp:revision>199</cp:revision>
  <cp:lastPrinted>2013-10-23T19:49:54Z</cp:lastPrinted>
  <dcterms:created xsi:type="dcterms:W3CDTF">2000-07-03T20:19:05Z</dcterms:created>
  <dcterms:modified xsi:type="dcterms:W3CDTF">2017-11-08T22:11:07Z</dcterms:modified>
</cp:coreProperties>
</file>