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15120000" cx="10440000"/>
  <p:notesSz cx="6858000" cy="9144000"/>
  <p:embeddedFontLst>
    <p:embeddedFont>
      <p:font typeface="Cormorant Garamond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762">
          <p15:clr>
            <a:srgbClr val="747775"/>
          </p15:clr>
        </p15:guide>
        <p15:guide id="2" pos="3288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762" orient="horz"/>
        <p:guide pos="328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ormorantGaramond-bold.fntdata"/><Relationship Id="rId16" Type="http://schemas.openxmlformats.org/officeDocument/2006/relationships/font" Target="fonts/CormorantGaramond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ormorantGaramond-boldItalic.fntdata"/><Relationship Id="rId6" Type="http://schemas.openxmlformats.org/officeDocument/2006/relationships/slide" Target="slides/slide1.xml"/><Relationship Id="rId18" Type="http://schemas.openxmlformats.org/officeDocument/2006/relationships/font" Target="fonts/CormorantGaramond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245502" y="685800"/>
            <a:ext cx="236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2245502" y="685800"/>
            <a:ext cx="236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8f21c51ac5_0_103:notes"/>
          <p:cNvSpPr/>
          <p:nvPr>
            <p:ph idx="2" type="sldImg"/>
          </p:nvPr>
        </p:nvSpPr>
        <p:spPr>
          <a:xfrm>
            <a:off x="2245502" y="685800"/>
            <a:ext cx="236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8f21c51ac5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8f21c51ac5_0_39:notes"/>
          <p:cNvSpPr/>
          <p:nvPr>
            <p:ph idx="2" type="sldImg"/>
          </p:nvPr>
        </p:nvSpPr>
        <p:spPr>
          <a:xfrm>
            <a:off x="2245502" y="685800"/>
            <a:ext cx="236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8f21c51ac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8f21c51ac5_0_6:notes"/>
          <p:cNvSpPr/>
          <p:nvPr>
            <p:ph idx="2" type="sldImg"/>
          </p:nvPr>
        </p:nvSpPr>
        <p:spPr>
          <a:xfrm>
            <a:off x="2245502" y="685800"/>
            <a:ext cx="236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8f21c51ac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8f21c51ac5_0_48:notes"/>
          <p:cNvSpPr/>
          <p:nvPr>
            <p:ph idx="2" type="sldImg"/>
          </p:nvPr>
        </p:nvSpPr>
        <p:spPr>
          <a:xfrm>
            <a:off x="2245502" y="685800"/>
            <a:ext cx="236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8f21c51ac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8f21c51ac5_0_29:notes"/>
          <p:cNvSpPr/>
          <p:nvPr>
            <p:ph idx="2" type="sldImg"/>
          </p:nvPr>
        </p:nvSpPr>
        <p:spPr>
          <a:xfrm>
            <a:off x="2245502" y="685800"/>
            <a:ext cx="236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8f21c51ac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8f21c51ac5_0_57:notes"/>
          <p:cNvSpPr/>
          <p:nvPr>
            <p:ph idx="2" type="sldImg"/>
          </p:nvPr>
        </p:nvSpPr>
        <p:spPr>
          <a:xfrm>
            <a:off x="2245502" y="685800"/>
            <a:ext cx="236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8f21c51ac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8f21c51ac5_0_34:notes"/>
          <p:cNvSpPr/>
          <p:nvPr>
            <p:ph idx="2" type="sldImg"/>
          </p:nvPr>
        </p:nvSpPr>
        <p:spPr>
          <a:xfrm>
            <a:off x="2245502" y="685800"/>
            <a:ext cx="236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8f21c51ac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f21c51ac5_0_75:notes"/>
          <p:cNvSpPr/>
          <p:nvPr>
            <p:ph idx="2" type="sldImg"/>
          </p:nvPr>
        </p:nvSpPr>
        <p:spPr>
          <a:xfrm>
            <a:off x="2245502" y="685800"/>
            <a:ext cx="236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8f21c51ac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8f21c51ac5_0_113:notes"/>
          <p:cNvSpPr/>
          <p:nvPr>
            <p:ph idx="2" type="sldImg"/>
          </p:nvPr>
        </p:nvSpPr>
        <p:spPr>
          <a:xfrm>
            <a:off x="2245502" y="685800"/>
            <a:ext cx="236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8f21c51ac5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55887" y="2188777"/>
            <a:ext cx="9728400" cy="6033900"/>
          </a:xfrm>
          <a:prstGeom prst="rect">
            <a:avLst/>
          </a:prstGeom>
        </p:spPr>
        <p:txBody>
          <a:bodyPr anchorCtr="0" anchor="b" bIns="158325" lIns="158325" spcFirstLastPara="1" rIns="158325" wrap="square" tIns="1583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55878" y="8331286"/>
            <a:ext cx="9728400" cy="2329800"/>
          </a:xfrm>
          <a:prstGeom prst="rect">
            <a:avLst/>
          </a:prstGeom>
        </p:spPr>
        <p:txBody>
          <a:bodyPr anchorCtr="0" anchor="t" bIns="158325" lIns="158325" spcFirstLastPara="1" rIns="158325" wrap="square" tIns="1583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9673279" y="13708144"/>
            <a:ext cx="626400" cy="1157100"/>
          </a:xfrm>
          <a:prstGeom prst="rect">
            <a:avLst/>
          </a:prstGeom>
        </p:spPr>
        <p:txBody>
          <a:bodyPr anchorCtr="0" anchor="ctr" bIns="158325" lIns="158325" spcFirstLastPara="1" rIns="158325" wrap="square" tIns="1583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55878" y="3251601"/>
            <a:ext cx="9728400" cy="5772000"/>
          </a:xfrm>
          <a:prstGeom prst="rect">
            <a:avLst/>
          </a:prstGeom>
        </p:spPr>
        <p:txBody>
          <a:bodyPr anchorCtr="0" anchor="b" bIns="158325" lIns="158325" spcFirstLastPara="1" rIns="158325" wrap="square" tIns="1583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800"/>
              <a:buNone/>
              <a:defRPr sz="20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800"/>
              <a:buNone/>
              <a:defRPr sz="20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800"/>
              <a:buNone/>
              <a:defRPr sz="20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800"/>
              <a:buNone/>
              <a:defRPr sz="20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800"/>
              <a:buNone/>
              <a:defRPr sz="20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800"/>
              <a:buNone/>
              <a:defRPr sz="20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800"/>
              <a:buNone/>
              <a:defRPr sz="20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800"/>
              <a:buNone/>
              <a:defRPr sz="20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800"/>
              <a:buNone/>
              <a:defRPr sz="208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55878" y="9266383"/>
            <a:ext cx="9728400" cy="3823800"/>
          </a:xfrm>
          <a:prstGeom prst="rect">
            <a:avLst/>
          </a:prstGeom>
        </p:spPr>
        <p:txBody>
          <a:bodyPr anchorCtr="0" anchor="t" bIns="158325" lIns="158325" spcFirstLastPara="1" rIns="158325" wrap="square" tIns="158325">
            <a:normAutofit/>
          </a:bodyPr>
          <a:lstStyle>
            <a:lvl1pPr indent="-425450" lvl="0" marL="457200" algn="ctr">
              <a:spcBef>
                <a:spcPts val="0"/>
              </a:spcBef>
              <a:spcAft>
                <a:spcPts val="0"/>
              </a:spcAft>
              <a:buSzPts val="3100"/>
              <a:buChar char="●"/>
              <a:defRPr/>
            </a:lvl1pPr>
            <a:lvl2pPr indent="-381000" lvl="1" marL="91440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9673279" y="13708144"/>
            <a:ext cx="626400" cy="1157100"/>
          </a:xfrm>
          <a:prstGeom prst="rect">
            <a:avLst/>
          </a:prstGeom>
        </p:spPr>
        <p:txBody>
          <a:bodyPr anchorCtr="0" anchor="ctr" bIns="158325" lIns="158325" spcFirstLastPara="1" rIns="158325" wrap="square" tIns="1583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9673279" y="13708144"/>
            <a:ext cx="626400" cy="1157100"/>
          </a:xfrm>
          <a:prstGeom prst="rect">
            <a:avLst/>
          </a:prstGeom>
        </p:spPr>
        <p:txBody>
          <a:bodyPr anchorCtr="0" anchor="ctr" bIns="158325" lIns="158325" spcFirstLastPara="1" rIns="158325" wrap="square" tIns="1583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55878" y="6322709"/>
            <a:ext cx="9728400" cy="2474700"/>
          </a:xfrm>
          <a:prstGeom prst="rect">
            <a:avLst/>
          </a:prstGeom>
        </p:spPr>
        <p:txBody>
          <a:bodyPr anchorCtr="0" anchor="ctr" bIns="158325" lIns="158325" spcFirstLastPara="1" rIns="158325" wrap="square" tIns="1583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9673279" y="13708144"/>
            <a:ext cx="626400" cy="1157100"/>
          </a:xfrm>
          <a:prstGeom prst="rect">
            <a:avLst/>
          </a:prstGeom>
        </p:spPr>
        <p:txBody>
          <a:bodyPr anchorCtr="0" anchor="ctr" bIns="158325" lIns="158325" spcFirstLastPara="1" rIns="158325" wrap="square" tIns="1583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55878" y="1308210"/>
            <a:ext cx="9728400" cy="1683600"/>
          </a:xfrm>
          <a:prstGeom prst="rect">
            <a:avLst/>
          </a:prstGeom>
        </p:spPr>
        <p:txBody>
          <a:bodyPr anchorCtr="0" anchor="t" bIns="158325" lIns="158325" spcFirstLastPara="1" rIns="158325" wrap="square" tIns="1583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55878" y="3387853"/>
            <a:ext cx="9728400" cy="10043100"/>
          </a:xfrm>
          <a:prstGeom prst="rect">
            <a:avLst/>
          </a:prstGeom>
        </p:spPr>
        <p:txBody>
          <a:bodyPr anchorCtr="0" anchor="t" bIns="158325" lIns="158325" spcFirstLastPara="1" rIns="158325" wrap="square" tIns="158325">
            <a:normAutofit/>
          </a:bodyPr>
          <a:lstStyle>
            <a:lvl1pPr indent="-425450" lvl="0" marL="457200">
              <a:spcBef>
                <a:spcPts val="0"/>
              </a:spcBef>
              <a:spcAft>
                <a:spcPts val="0"/>
              </a:spcAft>
              <a:buSzPts val="31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9673279" y="13708144"/>
            <a:ext cx="626400" cy="1157100"/>
          </a:xfrm>
          <a:prstGeom prst="rect">
            <a:avLst/>
          </a:prstGeom>
        </p:spPr>
        <p:txBody>
          <a:bodyPr anchorCtr="0" anchor="ctr" bIns="158325" lIns="158325" spcFirstLastPara="1" rIns="158325" wrap="square" tIns="1583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55878" y="1308210"/>
            <a:ext cx="9728400" cy="1683600"/>
          </a:xfrm>
          <a:prstGeom prst="rect">
            <a:avLst/>
          </a:prstGeom>
        </p:spPr>
        <p:txBody>
          <a:bodyPr anchorCtr="0" anchor="t" bIns="158325" lIns="158325" spcFirstLastPara="1" rIns="158325" wrap="square" tIns="1583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55878" y="3387853"/>
            <a:ext cx="4566900" cy="10043100"/>
          </a:xfrm>
          <a:prstGeom prst="rect">
            <a:avLst/>
          </a:prstGeom>
        </p:spPr>
        <p:txBody>
          <a:bodyPr anchorCtr="0" anchor="t" bIns="158325" lIns="158325" spcFirstLastPara="1" rIns="158325" wrap="square" tIns="158325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61950" lvl="1" marL="9144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indent="-361950" lvl="2" marL="13716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indent="-361950" lvl="3" marL="18288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indent="-361950" lvl="4" marL="22860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indent="-361950" lvl="5" marL="27432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indent="-361950" lvl="6" marL="32004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indent="-361950" lvl="7" marL="36576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indent="-361950" lvl="8" marL="41148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5517307" y="3387853"/>
            <a:ext cx="4566900" cy="10043100"/>
          </a:xfrm>
          <a:prstGeom prst="rect">
            <a:avLst/>
          </a:prstGeom>
        </p:spPr>
        <p:txBody>
          <a:bodyPr anchorCtr="0" anchor="t" bIns="158325" lIns="158325" spcFirstLastPara="1" rIns="158325" wrap="square" tIns="158325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61950" lvl="1" marL="9144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indent="-361950" lvl="2" marL="13716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indent="-361950" lvl="3" marL="18288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indent="-361950" lvl="4" marL="22860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indent="-361950" lvl="5" marL="27432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indent="-361950" lvl="6" marL="32004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indent="-361950" lvl="7" marL="36576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indent="-361950" lvl="8" marL="41148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9673279" y="13708144"/>
            <a:ext cx="626400" cy="1157100"/>
          </a:xfrm>
          <a:prstGeom prst="rect">
            <a:avLst/>
          </a:prstGeom>
        </p:spPr>
        <p:txBody>
          <a:bodyPr anchorCtr="0" anchor="ctr" bIns="158325" lIns="158325" spcFirstLastPara="1" rIns="158325" wrap="square" tIns="1583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55878" y="1308210"/>
            <a:ext cx="9728400" cy="1683600"/>
          </a:xfrm>
          <a:prstGeom prst="rect">
            <a:avLst/>
          </a:prstGeom>
        </p:spPr>
        <p:txBody>
          <a:bodyPr anchorCtr="0" anchor="t" bIns="158325" lIns="158325" spcFirstLastPara="1" rIns="158325" wrap="square" tIns="1583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9673279" y="13708144"/>
            <a:ext cx="626400" cy="1157100"/>
          </a:xfrm>
          <a:prstGeom prst="rect">
            <a:avLst/>
          </a:prstGeom>
        </p:spPr>
        <p:txBody>
          <a:bodyPr anchorCtr="0" anchor="ctr" bIns="158325" lIns="158325" spcFirstLastPara="1" rIns="158325" wrap="square" tIns="1583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55878" y="1633260"/>
            <a:ext cx="3206100" cy="2221500"/>
          </a:xfrm>
          <a:prstGeom prst="rect">
            <a:avLst/>
          </a:prstGeom>
        </p:spPr>
        <p:txBody>
          <a:bodyPr anchorCtr="0" anchor="b" bIns="158325" lIns="158325" spcFirstLastPara="1" rIns="158325" wrap="square" tIns="1583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55878" y="4084913"/>
            <a:ext cx="3206100" cy="9346200"/>
          </a:xfrm>
          <a:prstGeom prst="rect">
            <a:avLst/>
          </a:prstGeom>
        </p:spPr>
        <p:txBody>
          <a:bodyPr anchorCtr="0" anchor="t" bIns="158325" lIns="158325" spcFirstLastPara="1" rIns="158325" wrap="square" tIns="158325">
            <a:normAutofit/>
          </a:bodyPr>
          <a:lstStyle>
            <a:lvl1pPr indent="-361950" lvl="0" marL="4572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1pPr>
            <a:lvl2pPr indent="-361950" lvl="1" marL="9144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indent="-361950" lvl="2" marL="13716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indent="-361950" lvl="3" marL="18288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indent="-361950" lvl="4" marL="22860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indent="-361950" lvl="5" marL="27432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indent="-361950" lvl="6" marL="32004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indent="-361950" lvl="7" marL="36576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indent="-361950" lvl="8" marL="41148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9673279" y="13708144"/>
            <a:ext cx="626400" cy="1157100"/>
          </a:xfrm>
          <a:prstGeom prst="rect">
            <a:avLst/>
          </a:prstGeom>
        </p:spPr>
        <p:txBody>
          <a:bodyPr anchorCtr="0" anchor="ctr" bIns="158325" lIns="158325" spcFirstLastPara="1" rIns="158325" wrap="square" tIns="1583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559734" y="1323276"/>
            <a:ext cx="7270200" cy="12025500"/>
          </a:xfrm>
          <a:prstGeom prst="rect">
            <a:avLst/>
          </a:prstGeom>
        </p:spPr>
        <p:txBody>
          <a:bodyPr anchorCtr="0" anchor="ctr" bIns="158325" lIns="158325" spcFirstLastPara="1" rIns="158325" wrap="square" tIns="1583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1pPr>
            <a:lvl2pPr lvl="1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2pPr>
            <a:lvl3pPr lvl="2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3pPr>
            <a:lvl4pPr lvl="3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4pPr>
            <a:lvl5pPr lvl="4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5pPr>
            <a:lvl6pPr lvl="5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6pPr>
            <a:lvl7pPr lvl="6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7pPr>
            <a:lvl8pPr lvl="7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8pPr>
            <a:lvl9pPr lvl="8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9673279" y="13708144"/>
            <a:ext cx="626400" cy="1157100"/>
          </a:xfrm>
          <a:prstGeom prst="rect">
            <a:avLst/>
          </a:prstGeom>
        </p:spPr>
        <p:txBody>
          <a:bodyPr anchorCtr="0" anchor="ctr" bIns="158325" lIns="158325" spcFirstLastPara="1" rIns="158325" wrap="square" tIns="1583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220000" y="-367"/>
            <a:ext cx="5220000" cy="1512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58325" lIns="158325" spcFirstLastPara="1" rIns="158325" wrap="square" tIns="15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03130" y="3625081"/>
            <a:ext cx="4618500" cy="4357500"/>
          </a:xfrm>
          <a:prstGeom prst="rect">
            <a:avLst/>
          </a:prstGeom>
        </p:spPr>
        <p:txBody>
          <a:bodyPr anchorCtr="0" anchor="b" bIns="158325" lIns="158325" spcFirstLastPara="1" rIns="158325" wrap="square" tIns="1583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2pPr>
            <a:lvl3pPr lvl="2" algn="ctr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3pPr>
            <a:lvl4pPr lvl="3" algn="ctr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4pPr>
            <a:lvl5pPr lvl="4" algn="ctr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5pPr>
            <a:lvl6pPr lvl="5" algn="ctr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6pPr>
            <a:lvl7pPr lvl="6" algn="ctr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7pPr>
            <a:lvl8pPr lvl="7" algn="ctr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8pPr>
            <a:lvl9pPr lvl="8" algn="ctr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03130" y="8240011"/>
            <a:ext cx="4618500" cy="3630900"/>
          </a:xfrm>
          <a:prstGeom prst="rect">
            <a:avLst/>
          </a:prstGeom>
        </p:spPr>
        <p:txBody>
          <a:bodyPr anchorCtr="0" anchor="t" bIns="158325" lIns="158325" spcFirstLastPara="1" rIns="158325" wrap="square" tIns="1583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5639587" y="2128514"/>
            <a:ext cx="4380900" cy="10862100"/>
          </a:xfrm>
          <a:prstGeom prst="rect">
            <a:avLst/>
          </a:prstGeom>
        </p:spPr>
        <p:txBody>
          <a:bodyPr anchorCtr="0" anchor="ctr" bIns="158325" lIns="158325" spcFirstLastPara="1" rIns="158325" wrap="square" tIns="158325">
            <a:normAutofit/>
          </a:bodyPr>
          <a:lstStyle>
            <a:lvl1pPr indent="-425450" lvl="0" marL="457200">
              <a:spcBef>
                <a:spcPts val="0"/>
              </a:spcBef>
              <a:spcAft>
                <a:spcPts val="0"/>
              </a:spcAft>
              <a:buSzPts val="31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9673279" y="13708144"/>
            <a:ext cx="626400" cy="1157100"/>
          </a:xfrm>
          <a:prstGeom prst="rect">
            <a:avLst/>
          </a:prstGeom>
        </p:spPr>
        <p:txBody>
          <a:bodyPr anchorCtr="0" anchor="ctr" bIns="158325" lIns="158325" spcFirstLastPara="1" rIns="158325" wrap="square" tIns="1583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55878" y="12436336"/>
            <a:ext cx="6849000" cy="1778700"/>
          </a:xfrm>
          <a:prstGeom prst="rect">
            <a:avLst/>
          </a:prstGeom>
        </p:spPr>
        <p:txBody>
          <a:bodyPr anchorCtr="0" anchor="ctr" bIns="158325" lIns="158325" spcFirstLastPara="1" rIns="158325" wrap="square" tIns="1583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9673279" y="13708144"/>
            <a:ext cx="626400" cy="1157100"/>
          </a:xfrm>
          <a:prstGeom prst="rect">
            <a:avLst/>
          </a:prstGeom>
        </p:spPr>
        <p:txBody>
          <a:bodyPr anchorCtr="0" anchor="ctr" bIns="158325" lIns="158325" spcFirstLastPara="1" rIns="158325" wrap="square" tIns="1583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55878" y="1308210"/>
            <a:ext cx="9728400" cy="16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58325" lIns="158325" spcFirstLastPara="1" rIns="158325" wrap="square" tIns="1583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55878" y="3387853"/>
            <a:ext cx="9728400" cy="100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58325" lIns="158325" spcFirstLastPara="1" rIns="158325" wrap="square" tIns="158325">
            <a:normAutofit/>
          </a:bodyPr>
          <a:lstStyle>
            <a:lvl1pPr indent="-4254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Char char="●"/>
              <a:defRPr sz="3100">
                <a:solidFill>
                  <a:schemeClr val="dk2"/>
                </a:solidFill>
              </a:defRPr>
            </a:lvl1pPr>
            <a:lvl2pPr indent="-3810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○"/>
              <a:defRPr sz="2400">
                <a:solidFill>
                  <a:schemeClr val="dk2"/>
                </a:solidFill>
              </a:defRPr>
            </a:lvl2pPr>
            <a:lvl3pPr indent="-3810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■"/>
              <a:defRPr sz="2400">
                <a:solidFill>
                  <a:schemeClr val="dk2"/>
                </a:solidFill>
              </a:defRPr>
            </a:lvl3pPr>
            <a:lvl4pPr indent="-3810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4pPr>
            <a:lvl5pPr indent="-3810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○"/>
              <a:defRPr sz="2400">
                <a:solidFill>
                  <a:schemeClr val="dk2"/>
                </a:solidFill>
              </a:defRPr>
            </a:lvl5pPr>
            <a:lvl6pPr indent="-3810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■"/>
              <a:defRPr sz="2400">
                <a:solidFill>
                  <a:schemeClr val="dk2"/>
                </a:solidFill>
              </a:defRPr>
            </a:lvl6pPr>
            <a:lvl7pPr indent="-3810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7pPr>
            <a:lvl8pPr indent="-3810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○"/>
              <a:defRPr sz="2400">
                <a:solidFill>
                  <a:schemeClr val="dk2"/>
                </a:solidFill>
              </a:defRPr>
            </a:lvl8pPr>
            <a:lvl9pPr indent="-3810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■"/>
              <a:defRPr sz="2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673279" y="13708144"/>
            <a:ext cx="626400" cy="11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58325" lIns="158325" spcFirstLastPara="1" rIns="158325" wrap="square" tIns="158325">
            <a:normAutofit/>
          </a:bodyPr>
          <a:lstStyle>
            <a:lvl1pPr lvl="0" algn="r">
              <a:buNone/>
              <a:defRPr sz="1700">
                <a:solidFill>
                  <a:schemeClr val="dk2"/>
                </a:solidFill>
              </a:defRPr>
            </a:lvl1pPr>
            <a:lvl2pPr lvl="1" algn="r">
              <a:buNone/>
              <a:defRPr sz="1700">
                <a:solidFill>
                  <a:schemeClr val="dk2"/>
                </a:solidFill>
              </a:defRPr>
            </a:lvl2pPr>
            <a:lvl3pPr lvl="2" algn="r">
              <a:buNone/>
              <a:defRPr sz="1700">
                <a:solidFill>
                  <a:schemeClr val="dk2"/>
                </a:solidFill>
              </a:defRPr>
            </a:lvl3pPr>
            <a:lvl4pPr lvl="3" algn="r">
              <a:buNone/>
              <a:defRPr sz="1700">
                <a:solidFill>
                  <a:schemeClr val="dk2"/>
                </a:solidFill>
              </a:defRPr>
            </a:lvl4pPr>
            <a:lvl5pPr lvl="4" algn="r">
              <a:buNone/>
              <a:defRPr sz="1700">
                <a:solidFill>
                  <a:schemeClr val="dk2"/>
                </a:solidFill>
              </a:defRPr>
            </a:lvl5pPr>
            <a:lvl6pPr lvl="5" algn="r">
              <a:buNone/>
              <a:defRPr sz="1700">
                <a:solidFill>
                  <a:schemeClr val="dk2"/>
                </a:solidFill>
              </a:defRPr>
            </a:lvl6pPr>
            <a:lvl7pPr lvl="6" algn="r">
              <a:buNone/>
              <a:defRPr sz="1700">
                <a:solidFill>
                  <a:schemeClr val="dk2"/>
                </a:solidFill>
              </a:defRPr>
            </a:lvl7pPr>
            <a:lvl8pPr lvl="7" algn="r">
              <a:buNone/>
              <a:defRPr sz="1700">
                <a:solidFill>
                  <a:schemeClr val="dk2"/>
                </a:solidFill>
              </a:defRPr>
            </a:lvl8pPr>
            <a:lvl9pPr lvl="8" algn="r">
              <a:buNone/>
              <a:defRPr sz="17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50300" y="0"/>
            <a:ext cx="10690309" cy="151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/>
        </p:nvSpPr>
        <p:spPr>
          <a:xfrm>
            <a:off x="726150" y="463450"/>
            <a:ext cx="8987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Obrigado por ler até aqui!</a:t>
            </a:r>
            <a:endParaRPr b="1" sz="4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726150" y="1263850"/>
            <a:ext cx="89877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Este ebook foi feito por AI e editado por humano.</a:t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Esse conteúdo foi gerado com fins </a:t>
            </a:r>
            <a:r>
              <a:rPr lang="pt-BR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didáticos</a:t>
            </a:r>
            <a:r>
              <a:rPr lang="pt-BR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de construção, não foi realizado uma validação cuidadosa humana no conteúdo e pode conter erros gerados por uma AI.</a:t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Para contato: tiagobettanin29@gmail.com</a:t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2"/>
          <p:cNvSpPr txBox="1"/>
          <p:nvPr>
            <p:ph idx="12" type="sldNum"/>
          </p:nvPr>
        </p:nvSpPr>
        <p:spPr>
          <a:xfrm>
            <a:off x="9673279" y="13708144"/>
            <a:ext cx="626400" cy="1157100"/>
          </a:xfrm>
          <a:prstGeom prst="rect">
            <a:avLst/>
          </a:prstGeom>
        </p:spPr>
        <p:txBody>
          <a:bodyPr anchorCtr="0" anchor="ctr" bIns="158325" lIns="158325" spcFirstLastPara="1" rIns="158325" wrap="square" tIns="1583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726150" y="463450"/>
            <a:ext cx="8987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Introdução à Linguagem C</a:t>
            </a:r>
            <a:endParaRPr b="1" sz="4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726150" y="1477250"/>
            <a:ext cx="8987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2"/>
                </a:solidFill>
              </a:rPr>
              <a:t>Fundamentos e Exemplos</a:t>
            </a:r>
            <a:endParaRPr sz="3200">
              <a:solidFill>
                <a:schemeClr val="dk2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726150" y="2352450"/>
            <a:ext cx="8987700" cy="79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Seja bem-vindo à nossa jornada de descoberta na linguagem de programação C. Neste ebook, vamos explorar os fundamentos essenciais da linguagem C de uma maneira simples e acessível, perfeita para iniciantes e entusiastas da programação.</a:t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 linguagem C tem sido uma pedra angular da programação há décadas, desde seu desenvolvimento nos laboratórios da Bell Labs na década de 1970. Sua combinação única de poder e simplicidade a tornou uma das linguagens mais influentes e amplamente utilizadas na computação moderna.</a:t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Ao longo deste ebook, vamos mergulhar nos conceitos básicos da linguagem C, desde os primeiros passos até exemplos práticos de programas. Vamos aprender como configurar um ambiente de desenvolvimento, entender a estrutura básica de um programa em C e explorar exemplos simples para solidificar nosso conhecimento.</a:t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 você é novo na programação ou está buscando expandir seu repertório de linguagens, este ebook é para você. Vamos embarcar nesta jornada juntos e descobrir o fascinante mundo da linguagem C. Vamos começar!</a:t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9673279" y="13708144"/>
            <a:ext cx="626400" cy="1157100"/>
          </a:xfrm>
          <a:prstGeom prst="rect">
            <a:avLst/>
          </a:prstGeom>
        </p:spPr>
        <p:txBody>
          <a:bodyPr anchorCtr="0" anchor="ctr" bIns="158325" lIns="158325" spcFirstLastPara="1" rIns="158325" wrap="square" tIns="1583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3424200" y="1637400"/>
            <a:ext cx="3591600" cy="6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0">
                <a:latin typeface="Cormorant Garamond"/>
                <a:ea typeface="Cormorant Garamond"/>
                <a:cs typeface="Cormorant Garamond"/>
                <a:sym typeface="Cormorant Garamond"/>
              </a:rPr>
              <a:t>C</a:t>
            </a:r>
            <a:endParaRPr b="1" sz="40000">
              <a:latin typeface="Cormorant Garamond"/>
              <a:ea typeface="Cormorant Garamond"/>
              <a:cs typeface="Cormorant Garamond"/>
              <a:sym typeface="Cormorant Garamond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918000" y="10595325"/>
            <a:ext cx="86040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0">
                <a:solidFill>
                  <a:schemeClr val="dk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CAPÍTULO  1:</a:t>
            </a:r>
            <a:endParaRPr b="1" sz="10000">
              <a:solidFill>
                <a:schemeClr val="dk2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0">
                <a:solidFill>
                  <a:schemeClr val="dk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Primeiros Passos</a:t>
            </a:r>
            <a:endParaRPr b="1" sz="8000">
              <a:solidFill>
                <a:schemeClr val="dk2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9673279" y="13708144"/>
            <a:ext cx="626400" cy="1157100"/>
          </a:xfrm>
          <a:prstGeom prst="rect">
            <a:avLst/>
          </a:prstGeom>
        </p:spPr>
        <p:txBody>
          <a:bodyPr anchorCtr="0" anchor="ctr" bIns="158325" lIns="158325" spcFirstLastPara="1" rIns="158325" wrap="square" tIns="1583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/>
        </p:nvSpPr>
        <p:spPr>
          <a:xfrm>
            <a:off x="726150" y="463450"/>
            <a:ext cx="8987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Primeiros Passos</a:t>
            </a:r>
            <a:endParaRPr b="1" sz="4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726150" y="4034350"/>
            <a:ext cx="8987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2"/>
                </a:solidFill>
              </a:rPr>
              <a:t>O que é a </a:t>
            </a:r>
            <a:r>
              <a:rPr lang="pt-BR" sz="3200">
                <a:solidFill>
                  <a:schemeClr val="dk2"/>
                </a:solidFill>
              </a:rPr>
              <a:t>Linguagem</a:t>
            </a:r>
            <a:r>
              <a:rPr lang="pt-BR" sz="3200">
                <a:solidFill>
                  <a:schemeClr val="dk2"/>
                </a:solidFill>
              </a:rPr>
              <a:t> C?</a:t>
            </a:r>
            <a:endParaRPr sz="3200">
              <a:solidFill>
                <a:schemeClr val="dk2"/>
              </a:solidFill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726150" y="1263850"/>
            <a:ext cx="8987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Na vasta paisagem das linguagens de programação, a linguagem C se destaca como uma das mais influentes e amplamente utilizadas. Desenvolvida nos laboratórios da Bell Labs na década de 1970, a C oferece uma combinação única de simplicidade e poder, tornando-a uma escolha popular para uma variedade de aplicações, desde sistemas operacionais até aplicativos de desktop e dispositivos embarcados.</a:t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726150" y="4711450"/>
            <a:ext cx="8987700" cy="72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Uma das características distintivas da linguagem C é sua capacidade de fornecer um equilíbrio único entre simplicidade e poder. Com um conjunto claro e conciso de instruções, a C permite aos programadores escrever código de forma eficiente e expressiva, enquanto ainda oferece controle direto sobre o hardware do computador.</a:t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 linguagem C é amplamente utilizada em uma variedade de aplicações, desde sistemas operacionais, compiladores e drivers de dispositivos até aplicativos de desktop, jogos e sistemas embarcados. Sua popularidade é atribuída não apenas à sua eficiência e desempenho, mas também à sua capacidade de ser facilmente portada para diferentes plataformas de hardware e sistemas operacionais.</a:t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 sua sintaxe clara e estrutura bem definida, a linguagem C é uma excelente escolha tanto para programadores iniciantes quanto experientes. Dominar a linguagem C não só proporciona uma compreensão mais profunda dos fundamentos da programação, mas também abre portas para uma variedade de oportunidades de carreira no campo da tecnologia da informação.</a:t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9673279" y="13708144"/>
            <a:ext cx="626400" cy="1157100"/>
          </a:xfrm>
          <a:prstGeom prst="rect">
            <a:avLst/>
          </a:prstGeom>
        </p:spPr>
        <p:txBody>
          <a:bodyPr anchorCtr="0" anchor="ctr" bIns="158325" lIns="158325" spcFirstLastPara="1" rIns="158325" wrap="square" tIns="1583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3424200" y="1637400"/>
            <a:ext cx="3591600" cy="6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0">
                <a:latin typeface="Cormorant Garamond"/>
                <a:ea typeface="Cormorant Garamond"/>
                <a:cs typeface="Cormorant Garamond"/>
                <a:sym typeface="Cormorant Garamond"/>
              </a:rPr>
              <a:t>C</a:t>
            </a:r>
            <a:endParaRPr b="1" sz="40000">
              <a:latin typeface="Cormorant Garamond"/>
              <a:ea typeface="Cormorant Garamond"/>
              <a:cs typeface="Cormorant Garamond"/>
              <a:sym typeface="Cormorant Garamond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918000" y="10595325"/>
            <a:ext cx="86040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0">
                <a:solidFill>
                  <a:schemeClr val="dk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CAPÍTULO  2:</a:t>
            </a:r>
            <a:endParaRPr b="1" sz="10000">
              <a:solidFill>
                <a:schemeClr val="dk2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0">
                <a:solidFill>
                  <a:schemeClr val="dk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Configurando o Ambiente</a:t>
            </a:r>
            <a:endParaRPr b="1" sz="8000">
              <a:solidFill>
                <a:schemeClr val="dk2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9673279" y="13708144"/>
            <a:ext cx="626400" cy="1157100"/>
          </a:xfrm>
          <a:prstGeom prst="rect">
            <a:avLst/>
          </a:prstGeom>
        </p:spPr>
        <p:txBody>
          <a:bodyPr anchorCtr="0" anchor="ctr" bIns="158325" lIns="158325" spcFirstLastPara="1" rIns="158325" wrap="square" tIns="1583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/>
        </p:nvSpPr>
        <p:spPr>
          <a:xfrm>
            <a:off x="726150" y="463450"/>
            <a:ext cx="89877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Configurando o Ambiente de Desenvolvimento</a:t>
            </a:r>
            <a:endParaRPr b="1" sz="4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726150" y="3911350"/>
            <a:ext cx="8987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2"/>
                </a:solidFill>
              </a:rPr>
              <a:t>Escolhendo um Editor de Texto ou IDE</a:t>
            </a:r>
            <a:endParaRPr sz="3200">
              <a:solidFill>
                <a:schemeClr val="dk2"/>
              </a:solidFill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726150" y="1879450"/>
            <a:ext cx="89877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Antes de começar a programar em C, é essencial configurar um ambiente de desenvolvimento adequado. Este capítulo abordará as etapas necessárias para configurar seu ambiente de forma eficiente, garantindo que você esteja pronto para escrever e compilar código em C.</a:t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726150" y="4588450"/>
            <a:ext cx="89877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Um editor de texto adequado ou um ambiente de desenvolvimento integrado (IDE) é fundamental para programar em C de maneira eficiente. Existem várias opções disponíveis, desde editores simples até IDEs poderosas, cada uma com suas vantagens e recursos específicos. Alguns dos editores populares para programar em C incluem o Visual Studio Code, o Sublime Text, o Atom e o Vim. Para quem prefere uma IDE completa, o Code::Blocks, o Eclipse CDT e o Dev-C++ são escolhas populares.</a:t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726150" y="7728550"/>
            <a:ext cx="8987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2"/>
                </a:solidFill>
              </a:rPr>
              <a:t>Instalando o Compilador C</a:t>
            </a:r>
            <a:endParaRPr sz="3200">
              <a:solidFill>
                <a:schemeClr val="dk2"/>
              </a:solidFill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726150" y="8405650"/>
            <a:ext cx="89877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 próximo passo é instalar um compilador C em seu sistema. O compilador traduz o código fonte escrito em C para instruções que o computador pode entender e executar. Uma das opções mais populares é o GCC (GNU Compiler Collection), que está disponível em várias plataformas, incluindo Windows, macOS e Linux. Para instalar o GCC em sistemas baseados em Unix (como Linux e macOS), geralmente é suficiente usar o gerenciador de pacotes do sistema. Para usuários do Windows, ferramentas como MinGW (Minimalist GNU for Windows) ou Cygwin podem ser usadas para instalar o GCC.</a:t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 seu ambiente de desenvolvimento configurado, você está pronto para começar a programar em C. No próximo capítulo, vamos explorar um exemplo simples de programa em C.</a:t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9673279" y="13708144"/>
            <a:ext cx="626400" cy="1157100"/>
          </a:xfrm>
          <a:prstGeom prst="rect">
            <a:avLst/>
          </a:prstGeom>
        </p:spPr>
        <p:txBody>
          <a:bodyPr anchorCtr="0" anchor="ctr" bIns="158325" lIns="158325" spcFirstLastPara="1" rIns="158325" wrap="square" tIns="1583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/>
        </p:nvSpPr>
        <p:spPr>
          <a:xfrm>
            <a:off x="3424200" y="1637400"/>
            <a:ext cx="3591600" cy="6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0">
                <a:latin typeface="Cormorant Garamond"/>
                <a:ea typeface="Cormorant Garamond"/>
                <a:cs typeface="Cormorant Garamond"/>
                <a:sym typeface="Cormorant Garamond"/>
              </a:rPr>
              <a:t>C</a:t>
            </a:r>
            <a:endParaRPr b="1" sz="40000">
              <a:latin typeface="Cormorant Garamond"/>
              <a:ea typeface="Cormorant Garamond"/>
              <a:cs typeface="Cormorant Garamond"/>
              <a:sym typeface="Cormorant Garamond"/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918000" y="10595325"/>
            <a:ext cx="86040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0">
                <a:solidFill>
                  <a:schemeClr val="dk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CAPÍTULO  3:</a:t>
            </a:r>
            <a:endParaRPr b="1" sz="10000">
              <a:solidFill>
                <a:schemeClr val="dk2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0">
                <a:solidFill>
                  <a:schemeClr val="dk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Exemplo</a:t>
            </a:r>
            <a:endParaRPr b="1" sz="8000">
              <a:solidFill>
                <a:schemeClr val="dk2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</p:txBody>
      </p:sp>
      <p:sp>
        <p:nvSpPr>
          <p:cNvPr id="103" name="Google Shape;103;p19"/>
          <p:cNvSpPr txBox="1"/>
          <p:nvPr>
            <p:ph idx="12" type="sldNum"/>
          </p:nvPr>
        </p:nvSpPr>
        <p:spPr>
          <a:xfrm>
            <a:off x="9673279" y="13708144"/>
            <a:ext cx="626400" cy="1157100"/>
          </a:xfrm>
          <a:prstGeom prst="rect">
            <a:avLst/>
          </a:prstGeom>
        </p:spPr>
        <p:txBody>
          <a:bodyPr anchorCtr="0" anchor="ctr" bIns="158325" lIns="158325" spcFirstLastPara="1" rIns="158325" wrap="square" tIns="1583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/>
        </p:nvSpPr>
        <p:spPr>
          <a:xfrm>
            <a:off x="726150" y="463450"/>
            <a:ext cx="8987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Exemplo de Programa Simples em C</a:t>
            </a:r>
            <a:endParaRPr b="1" sz="4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726150" y="1263850"/>
            <a:ext cx="8987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Vamos começar com um exemplo simples de programa em C que exibe a mensagem "Olá, mundo!" na tela:</a:t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726150" y="6162425"/>
            <a:ext cx="89877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#include &lt;stdio.h&gt;: Esta linha inclui a biblioteca padrão de entrada e saída em nosso programa. Isso nos permite usar a função printf() para imprimir texto na tela.</a:t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 main() { }: Esta é a função principal do nosso programa. Todo programa em C deve ter uma função main() como ponto de entrada.</a:t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printf("Olá, mundo!\n");: Esta linha imprime a mensagem "Olá, mundo!" na tela. O \n é um caractere de escape que representa uma nova linha.</a:t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return 0;: Esta linha sinaliza que o programa foi concluído com sucesso.</a:t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2050" y="2187250"/>
            <a:ext cx="6195900" cy="371754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 txBox="1"/>
          <p:nvPr/>
        </p:nvSpPr>
        <p:spPr>
          <a:xfrm>
            <a:off x="726150" y="9671825"/>
            <a:ext cx="8987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2"/>
                </a:solidFill>
              </a:rPr>
              <a:t>Conclusão</a:t>
            </a:r>
            <a:endParaRPr sz="3200">
              <a:solidFill>
                <a:schemeClr val="dk2"/>
              </a:solidFill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726150" y="10348925"/>
            <a:ext cx="89877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Ao longo deste ebook, exploramos os fundamentos da linguagem de programação C, com o objetivo de fornecer uma introdução para aqueles que desejam começar a programar nesta linguagem poderosa. Começamos por entender o que é a linguagem C e sua importância histórica e atual na computação.</a:t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Por fim, encorajamos todos os leitores a manterem sua paixão pela programação e a nunca pararem de aprender. Com determinação e perseverança, vocês podem alcançar grandes conquistas na arte da programação em C e além. Obrigado por acompanhar este ebook, e desejamos a todos sucesso em suas jornadas de programação!</a:t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0"/>
          <p:cNvSpPr txBox="1"/>
          <p:nvPr>
            <p:ph idx="12" type="sldNum"/>
          </p:nvPr>
        </p:nvSpPr>
        <p:spPr>
          <a:xfrm>
            <a:off x="9673279" y="13708144"/>
            <a:ext cx="626400" cy="1157100"/>
          </a:xfrm>
          <a:prstGeom prst="rect">
            <a:avLst/>
          </a:prstGeom>
        </p:spPr>
        <p:txBody>
          <a:bodyPr anchorCtr="0" anchor="ctr" bIns="158325" lIns="158325" spcFirstLastPara="1" rIns="158325" wrap="square" tIns="1583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/>
        </p:nvSpPr>
        <p:spPr>
          <a:xfrm>
            <a:off x="3424200" y="1637400"/>
            <a:ext cx="3591600" cy="6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0">
                <a:latin typeface="Cormorant Garamond"/>
                <a:ea typeface="Cormorant Garamond"/>
                <a:cs typeface="Cormorant Garamond"/>
                <a:sym typeface="Cormorant Garamond"/>
              </a:rPr>
              <a:t>C</a:t>
            </a:r>
            <a:endParaRPr b="1" sz="40000">
              <a:latin typeface="Cormorant Garamond"/>
              <a:ea typeface="Cormorant Garamond"/>
              <a:cs typeface="Cormorant Garamond"/>
              <a:sym typeface="Cormorant Garamond"/>
            </a:endParaRPr>
          </a:p>
        </p:txBody>
      </p:sp>
      <p:sp>
        <p:nvSpPr>
          <p:cNvPr id="120" name="Google Shape;120;p21"/>
          <p:cNvSpPr txBox="1"/>
          <p:nvPr/>
        </p:nvSpPr>
        <p:spPr>
          <a:xfrm>
            <a:off x="918000" y="10595325"/>
            <a:ext cx="86040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0">
                <a:solidFill>
                  <a:schemeClr val="dk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Agradecimentos</a:t>
            </a:r>
            <a:endParaRPr b="1" sz="8000">
              <a:solidFill>
                <a:schemeClr val="dk2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</p:txBody>
      </p:sp>
      <p:sp>
        <p:nvSpPr>
          <p:cNvPr id="121" name="Google Shape;121;p21"/>
          <p:cNvSpPr txBox="1"/>
          <p:nvPr>
            <p:ph idx="12" type="sldNum"/>
          </p:nvPr>
        </p:nvSpPr>
        <p:spPr>
          <a:xfrm>
            <a:off x="9673279" y="13708144"/>
            <a:ext cx="626400" cy="1157100"/>
          </a:xfrm>
          <a:prstGeom prst="rect">
            <a:avLst/>
          </a:prstGeom>
        </p:spPr>
        <p:txBody>
          <a:bodyPr anchorCtr="0" anchor="ctr" bIns="158325" lIns="158325" spcFirstLastPara="1" rIns="158325" wrap="square" tIns="1583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