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29LT Bukra Semi-Bold" charset="1" panose="020B0704040000000004"/>
      <p:regular r:id="rId17"/>
    </p:embeddedFont>
    <p:embeddedFont>
      <p:font typeface="Open Sans Bold" charset="1" panose="020B0806030504020204"/>
      <p:regular r:id="rId18"/>
    </p:embeddedFont>
    <p:embeddedFont>
      <p:font typeface="Bree Serif" charset="1" panose="02000503040000020004"/>
      <p:regular r:id="rId19"/>
    </p:embeddedFont>
    <p:embeddedFont>
      <p:font typeface="Canva Sans Bold" charset="1" panose="020B0803030501040103"/>
      <p:regular r:id="rId20"/>
    </p:embeddedFont>
    <p:embeddedFont>
      <p:font typeface="Arimo Italics" charset="1" panose="020B060402020209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https://trello.com/b/WrXeaGKd/sprint-2-monitoramento-de-g%C3%A1s-em-cozinhas-industriais" TargetMode="External" Type="http://schemas.openxmlformats.org/officeDocument/2006/relationships/hyperlink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https://bandteccom-my.sharepoint.com/:x:/r/personal/tiago_bezerril_sptech_school/_layouts/15/Doc.aspx?sourcedoc=%7B15FCBA9C-A91B-4C56-B3D8-53AF0452C3DD%7D&amp;file=TI-Backlog-Grupo10%20(2).xlsx&amp;action=default&amp;mobileredirect=true&amp;ct=1729619190993&amp;wdOrigin=OFFICECOM-WEB.START.UPLOAD&amp;cid=86e9ee6d-5f63-4143-8df6-1e99b294968a&amp;wdPreviousSessionSrc=HarmonyWeb&amp;wdPreviousSession=c80085b8-9588-4505-8e8d-e1423398fbfe" TargetMode="External" Type="http://schemas.openxmlformats.org/officeDocument/2006/relationships/hyperlink"/><Relationship Id="rId4" Target="https://bandteccom-my.sharepoint.com/:x:/r/personal/tiago_bezerril_sptech_school/_layouts/15/Doc.aspx?sourcedoc=%7B15FCBA9C-A91B-4C56-B3D8-53AF0452C3DD%7D&amp;file=TI-Backlog-Grupo10%20(2).xlsx&amp;action=default&amp;mobileredirect=true&amp;ct=1729619190993&amp;wdOrigin=OFFICECOM-WEB.START.UPLOAD&amp;cid=86e9ee6d-5f63-4143-8df6-1e99b294968a&amp;wdPreviousSessionSrc=HarmonyWeb&amp;wdPreviousSession=c80085b8-9588-4505-8e8d-e1423398fbfe" TargetMode="External" Type="http://schemas.openxmlformats.org/officeDocument/2006/relationships/hyperlink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3078833"/>
            <a:ext cx="11709207" cy="1170920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356951">
            <a:off x="6709323" y="-2459224"/>
            <a:ext cx="12020716" cy="10809718"/>
            <a:chOff x="0" y="0"/>
            <a:chExt cx="16027622" cy="14412958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3793660" y="0"/>
              <a:ext cx="12233961" cy="12233961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9D9D9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807" lIns="39807" bIns="39807" rIns="398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4502317"/>
              <a:ext cx="9910641" cy="9910641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807" lIns="39807" bIns="39807" rIns="398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2" id="12"/>
          <p:cNvGrpSpPr/>
          <p:nvPr/>
        </p:nvGrpSpPr>
        <p:grpSpPr>
          <a:xfrm rot="356951">
            <a:off x="-7606392" y="4652174"/>
            <a:ext cx="12020716" cy="10809718"/>
            <a:chOff x="0" y="0"/>
            <a:chExt cx="16027622" cy="14412958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3793660" y="0"/>
              <a:ext cx="12233961" cy="12233961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9D9D9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807" lIns="39807" bIns="39807" rIns="398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4502317"/>
              <a:ext cx="9910641" cy="9910641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807" lIns="39807" bIns="39807" rIns="398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9" id="19"/>
          <p:cNvGrpSpPr/>
          <p:nvPr/>
        </p:nvGrpSpPr>
        <p:grpSpPr>
          <a:xfrm rot="0">
            <a:off x="1028700" y="8630373"/>
            <a:ext cx="16230600" cy="627927"/>
            <a:chOff x="0" y="0"/>
            <a:chExt cx="4274726" cy="16538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274726" cy="165380"/>
            </a:xfrm>
            <a:custGeom>
              <a:avLst/>
              <a:gdLst/>
              <a:ahLst/>
              <a:cxnLst/>
              <a:rect r="r" b="b" t="t" l="l"/>
              <a:pathLst>
                <a:path h="165380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41053"/>
                  </a:lnTo>
                  <a:cubicBezTo>
                    <a:pt x="4274726" y="154488"/>
                    <a:pt x="4263834" y="165380"/>
                    <a:pt x="4250399" y="165380"/>
                  </a:cubicBezTo>
                  <a:lnTo>
                    <a:pt x="24327" y="165380"/>
                  </a:lnTo>
                  <a:cubicBezTo>
                    <a:pt x="10891" y="165380"/>
                    <a:pt x="0" y="154488"/>
                    <a:pt x="0" y="14105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628F4">
                    <a:alpha val="100000"/>
                  </a:srgbClr>
                </a:gs>
                <a:gs pos="100000">
                  <a:srgbClr val="6D62F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4274726" cy="2034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3545146" y="2242179"/>
            <a:ext cx="11197708" cy="4812430"/>
            <a:chOff x="0" y="0"/>
            <a:chExt cx="14930278" cy="641657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5910366" y="0"/>
              <a:ext cx="3030506" cy="2352775"/>
            </a:xfrm>
            <a:custGeom>
              <a:avLst/>
              <a:gdLst/>
              <a:ahLst/>
              <a:cxnLst/>
              <a:rect r="r" b="b" t="t" l="l"/>
              <a:pathLst>
                <a:path h="2352775" w="3030506">
                  <a:moveTo>
                    <a:pt x="0" y="0"/>
                  </a:moveTo>
                  <a:lnTo>
                    <a:pt x="3030506" y="0"/>
                  </a:lnTo>
                  <a:lnTo>
                    <a:pt x="3030506" y="2352775"/>
                  </a:lnTo>
                  <a:lnTo>
                    <a:pt x="0" y="23527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4" id="24"/>
            <p:cNvSpPr txBox="true"/>
            <p:nvPr/>
          </p:nvSpPr>
          <p:spPr>
            <a:xfrm rot="0">
              <a:off x="0" y="2182805"/>
              <a:ext cx="14930278" cy="31129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134"/>
                </a:lnSpc>
              </a:pPr>
              <a:r>
                <a:rPr lang="en-US" b="true" sz="12239" spc="-465">
                  <a:solidFill>
                    <a:srgbClr val="000000"/>
                  </a:solidFill>
                  <a:latin typeface="29LT Bukra Semi-Bold"/>
                  <a:ea typeface="29LT Bukra Semi-Bold"/>
                  <a:cs typeface="29LT Bukra Semi-Bold"/>
                  <a:sym typeface="29LT Bukra Semi-Bold"/>
                </a:rPr>
                <a:t>SafeWare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4990978"/>
              <a:ext cx="14851238" cy="14255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958"/>
                </a:lnSpc>
              </a:pPr>
              <a:r>
                <a:rPr lang="en-US" b="true" sz="5684" spc="-216">
                  <a:solidFill>
                    <a:srgbClr val="2D20EE"/>
                  </a:solidFill>
                  <a:latin typeface="29LT Bukra Semi-Bold"/>
                  <a:ea typeface="29LT Bukra Semi-Bold"/>
                  <a:cs typeface="29LT Bukra Semi-Bold"/>
                  <a:sym typeface="29LT Bukra Semi-Bold"/>
                </a:rPr>
                <a:t>tech soluctions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356951">
            <a:off x="11030587" y="-5321627"/>
            <a:ext cx="9175471" cy="917547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39807" lIns="39807" bIns="39807" rIns="39807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356951">
            <a:off x="-8657666" y="5119775"/>
            <a:ext cx="12020716" cy="10809718"/>
            <a:chOff x="0" y="0"/>
            <a:chExt cx="16027622" cy="14412958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3793660" y="0"/>
              <a:ext cx="12233961" cy="12233961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9D9D9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807" lIns="39807" bIns="39807" rIns="398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4502317"/>
              <a:ext cx="9910641" cy="9910641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807" lIns="39807" bIns="39807" rIns="398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2" id="12"/>
          <p:cNvGrpSpPr/>
          <p:nvPr/>
        </p:nvGrpSpPr>
        <p:grpSpPr>
          <a:xfrm rot="356951">
            <a:off x="-8200466" y="5576975"/>
            <a:ext cx="12020716" cy="10809718"/>
            <a:chOff x="0" y="0"/>
            <a:chExt cx="16027622" cy="14412958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3793660" y="0"/>
              <a:ext cx="12233961" cy="12233961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9D9D9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807" lIns="39807" bIns="39807" rIns="398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4502317"/>
              <a:ext cx="9910641" cy="9910641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807" lIns="39807" bIns="39807" rIns="398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9" id="19"/>
          <p:cNvGrpSpPr/>
          <p:nvPr/>
        </p:nvGrpSpPr>
        <p:grpSpPr>
          <a:xfrm rot="0">
            <a:off x="786971" y="608107"/>
            <a:ext cx="3103903" cy="839872"/>
            <a:chOff x="0" y="0"/>
            <a:chExt cx="1024742" cy="27728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24742" cy="277280"/>
            </a:xfrm>
            <a:custGeom>
              <a:avLst/>
              <a:gdLst/>
              <a:ahLst/>
              <a:cxnLst/>
              <a:rect r="r" b="b" t="t" l="l"/>
              <a:pathLst>
                <a:path h="277280" w="1024742">
                  <a:moveTo>
                    <a:pt x="127207" y="0"/>
                  </a:moveTo>
                  <a:lnTo>
                    <a:pt x="897535" y="0"/>
                  </a:lnTo>
                  <a:cubicBezTo>
                    <a:pt x="931273" y="0"/>
                    <a:pt x="963628" y="13402"/>
                    <a:pt x="987484" y="37258"/>
                  </a:cubicBezTo>
                  <a:cubicBezTo>
                    <a:pt x="1011340" y="61114"/>
                    <a:pt x="1024742" y="93470"/>
                    <a:pt x="1024742" y="127207"/>
                  </a:cubicBezTo>
                  <a:lnTo>
                    <a:pt x="1024742" y="150074"/>
                  </a:lnTo>
                  <a:cubicBezTo>
                    <a:pt x="1024742" y="183811"/>
                    <a:pt x="1011340" y="216167"/>
                    <a:pt x="987484" y="240022"/>
                  </a:cubicBezTo>
                  <a:cubicBezTo>
                    <a:pt x="963628" y="263878"/>
                    <a:pt x="931273" y="277280"/>
                    <a:pt x="897535" y="277280"/>
                  </a:cubicBezTo>
                  <a:lnTo>
                    <a:pt x="127207" y="277280"/>
                  </a:lnTo>
                  <a:cubicBezTo>
                    <a:pt x="93470" y="277280"/>
                    <a:pt x="61114" y="263878"/>
                    <a:pt x="37258" y="240022"/>
                  </a:cubicBezTo>
                  <a:cubicBezTo>
                    <a:pt x="13402" y="216167"/>
                    <a:pt x="0" y="183811"/>
                    <a:pt x="0" y="150074"/>
                  </a:cubicBezTo>
                  <a:lnTo>
                    <a:pt x="0" y="127207"/>
                  </a:lnTo>
                  <a:cubicBezTo>
                    <a:pt x="0" y="93470"/>
                    <a:pt x="13402" y="61114"/>
                    <a:pt x="37258" y="37258"/>
                  </a:cubicBezTo>
                  <a:cubicBezTo>
                    <a:pt x="61114" y="13402"/>
                    <a:pt x="93470" y="0"/>
                    <a:pt x="12720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628F4">
                    <a:alpha val="100000"/>
                  </a:srgbClr>
                </a:gs>
                <a:gs pos="100000">
                  <a:srgbClr val="6D62F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1024742" cy="315380"/>
            </a:xfrm>
            <a:prstGeom prst="rect">
              <a:avLst/>
            </a:prstGeom>
          </p:spPr>
          <p:txBody>
            <a:bodyPr anchor="ctr" rtlCol="false" tIns="40526" lIns="40526" bIns="40526" rIns="4052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356951">
            <a:off x="-8505266" y="5272175"/>
            <a:ext cx="12020716" cy="10809718"/>
            <a:chOff x="0" y="0"/>
            <a:chExt cx="16027622" cy="14412958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3793660" y="0"/>
              <a:ext cx="12233961" cy="12233961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9D9D9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807" lIns="39807" bIns="39807" rIns="398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6" id="26"/>
            <p:cNvGrpSpPr/>
            <p:nvPr/>
          </p:nvGrpSpPr>
          <p:grpSpPr>
            <a:xfrm rot="0">
              <a:off x="0" y="4502317"/>
              <a:ext cx="9910641" cy="9910641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807" lIns="39807" bIns="39807" rIns="398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9" id="29"/>
          <p:cNvGrpSpPr/>
          <p:nvPr/>
        </p:nvGrpSpPr>
        <p:grpSpPr>
          <a:xfrm rot="356951">
            <a:off x="-8352866" y="5424575"/>
            <a:ext cx="12020716" cy="10809718"/>
            <a:chOff x="0" y="0"/>
            <a:chExt cx="16027622" cy="14412958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3793660" y="0"/>
              <a:ext cx="12233961" cy="12233961"/>
              <a:chOff x="0" y="0"/>
              <a:chExt cx="812800" cy="8128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9D9D9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807" lIns="39807" bIns="39807" rIns="398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0" y="4502317"/>
              <a:ext cx="9910641" cy="9910641"/>
              <a:chOff x="0" y="0"/>
              <a:chExt cx="812800" cy="8128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807" lIns="39807" bIns="39807" rIns="398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36" id="36"/>
          <p:cNvGrpSpPr/>
          <p:nvPr/>
        </p:nvGrpSpPr>
        <p:grpSpPr>
          <a:xfrm rot="0">
            <a:off x="1028700" y="9040992"/>
            <a:ext cx="16230600" cy="627927"/>
            <a:chOff x="0" y="0"/>
            <a:chExt cx="4274726" cy="16538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4274726" cy="165380"/>
            </a:xfrm>
            <a:custGeom>
              <a:avLst/>
              <a:gdLst/>
              <a:ahLst/>
              <a:cxnLst/>
              <a:rect r="r" b="b" t="t" l="l"/>
              <a:pathLst>
                <a:path h="165380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41053"/>
                  </a:lnTo>
                  <a:cubicBezTo>
                    <a:pt x="4274726" y="154488"/>
                    <a:pt x="4263834" y="165380"/>
                    <a:pt x="4250399" y="165380"/>
                  </a:cubicBezTo>
                  <a:lnTo>
                    <a:pt x="24327" y="165380"/>
                  </a:lnTo>
                  <a:cubicBezTo>
                    <a:pt x="10891" y="165380"/>
                    <a:pt x="0" y="154488"/>
                    <a:pt x="0" y="14105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628F4">
                    <a:alpha val="100000"/>
                  </a:srgbClr>
                </a:gs>
                <a:gs pos="100000">
                  <a:srgbClr val="6D62F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4274726" cy="2034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9" id="39"/>
          <p:cNvSpPr/>
          <p:nvPr/>
        </p:nvSpPr>
        <p:spPr>
          <a:xfrm flipH="false" flipV="false" rot="0">
            <a:off x="6464010" y="2658260"/>
            <a:ext cx="11301259" cy="5424604"/>
          </a:xfrm>
          <a:custGeom>
            <a:avLst/>
            <a:gdLst/>
            <a:ahLst/>
            <a:cxnLst/>
            <a:rect r="r" b="b" t="t" l="l"/>
            <a:pathLst>
              <a:path h="5424604" w="11301259">
                <a:moveTo>
                  <a:pt x="0" y="0"/>
                </a:moveTo>
                <a:lnTo>
                  <a:pt x="11301259" y="0"/>
                </a:lnTo>
                <a:lnTo>
                  <a:pt x="11301259" y="5424604"/>
                </a:lnTo>
                <a:lnTo>
                  <a:pt x="0" y="54246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1222971" y="680950"/>
            <a:ext cx="2231903" cy="623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1"/>
              </a:lnSpc>
            </a:pPr>
            <a:r>
              <a:rPr lang="en-US" sz="3701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SafeWare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7372424" y="813037"/>
            <a:ext cx="354315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Dashboard</a:t>
            </a:r>
          </a:p>
        </p:txBody>
      </p:sp>
      <p:sp>
        <p:nvSpPr>
          <p:cNvPr name="Freeform 42" id="42"/>
          <p:cNvSpPr/>
          <p:nvPr/>
        </p:nvSpPr>
        <p:spPr>
          <a:xfrm flipH="false" flipV="false" rot="0">
            <a:off x="566190" y="2997256"/>
            <a:ext cx="5356563" cy="5085608"/>
          </a:xfrm>
          <a:custGeom>
            <a:avLst/>
            <a:gdLst/>
            <a:ahLst/>
            <a:cxnLst/>
            <a:rect r="r" b="b" t="t" l="l"/>
            <a:pathLst>
              <a:path h="5085608" w="5356563">
                <a:moveTo>
                  <a:pt x="0" y="0"/>
                </a:moveTo>
                <a:lnTo>
                  <a:pt x="5356562" y="0"/>
                </a:lnTo>
                <a:lnTo>
                  <a:pt x="5356562" y="5085608"/>
                </a:lnTo>
                <a:lnTo>
                  <a:pt x="0" y="50856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356951">
            <a:off x="11030587" y="-5321627"/>
            <a:ext cx="9175471" cy="917547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39807" lIns="39807" bIns="39807" rIns="39807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356951">
            <a:off x="-8657666" y="5119775"/>
            <a:ext cx="12020716" cy="10809718"/>
            <a:chOff x="0" y="0"/>
            <a:chExt cx="16027622" cy="14412958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3793660" y="0"/>
              <a:ext cx="12233961" cy="12233961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9D9D9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807" lIns="39807" bIns="39807" rIns="398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4502317"/>
              <a:ext cx="9910641" cy="9910641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807" lIns="39807" bIns="39807" rIns="398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2" id="12"/>
          <p:cNvGrpSpPr/>
          <p:nvPr/>
        </p:nvGrpSpPr>
        <p:grpSpPr>
          <a:xfrm rot="356951">
            <a:off x="-8200466" y="5576975"/>
            <a:ext cx="12020716" cy="10809718"/>
            <a:chOff x="0" y="0"/>
            <a:chExt cx="16027622" cy="14412958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3793660" y="0"/>
              <a:ext cx="12233961" cy="12233961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9D9D9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807" lIns="39807" bIns="39807" rIns="398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4502317"/>
              <a:ext cx="9910641" cy="9910641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807" lIns="39807" bIns="39807" rIns="398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9" id="19"/>
          <p:cNvGrpSpPr/>
          <p:nvPr/>
        </p:nvGrpSpPr>
        <p:grpSpPr>
          <a:xfrm rot="0">
            <a:off x="786971" y="608107"/>
            <a:ext cx="3103903" cy="839872"/>
            <a:chOff x="0" y="0"/>
            <a:chExt cx="1024742" cy="27728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24742" cy="277280"/>
            </a:xfrm>
            <a:custGeom>
              <a:avLst/>
              <a:gdLst/>
              <a:ahLst/>
              <a:cxnLst/>
              <a:rect r="r" b="b" t="t" l="l"/>
              <a:pathLst>
                <a:path h="277280" w="1024742">
                  <a:moveTo>
                    <a:pt x="127207" y="0"/>
                  </a:moveTo>
                  <a:lnTo>
                    <a:pt x="897535" y="0"/>
                  </a:lnTo>
                  <a:cubicBezTo>
                    <a:pt x="931273" y="0"/>
                    <a:pt x="963628" y="13402"/>
                    <a:pt x="987484" y="37258"/>
                  </a:cubicBezTo>
                  <a:cubicBezTo>
                    <a:pt x="1011340" y="61114"/>
                    <a:pt x="1024742" y="93470"/>
                    <a:pt x="1024742" y="127207"/>
                  </a:cubicBezTo>
                  <a:lnTo>
                    <a:pt x="1024742" y="150074"/>
                  </a:lnTo>
                  <a:cubicBezTo>
                    <a:pt x="1024742" y="183811"/>
                    <a:pt x="1011340" y="216167"/>
                    <a:pt x="987484" y="240022"/>
                  </a:cubicBezTo>
                  <a:cubicBezTo>
                    <a:pt x="963628" y="263878"/>
                    <a:pt x="931273" y="277280"/>
                    <a:pt x="897535" y="277280"/>
                  </a:cubicBezTo>
                  <a:lnTo>
                    <a:pt x="127207" y="277280"/>
                  </a:lnTo>
                  <a:cubicBezTo>
                    <a:pt x="93470" y="277280"/>
                    <a:pt x="61114" y="263878"/>
                    <a:pt x="37258" y="240022"/>
                  </a:cubicBezTo>
                  <a:cubicBezTo>
                    <a:pt x="13402" y="216167"/>
                    <a:pt x="0" y="183811"/>
                    <a:pt x="0" y="150074"/>
                  </a:cubicBezTo>
                  <a:lnTo>
                    <a:pt x="0" y="127207"/>
                  </a:lnTo>
                  <a:cubicBezTo>
                    <a:pt x="0" y="93470"/>
                    <a:pt x="13402" y="61114"/>
                    <a:pt x="37258" y="37258"/>
                  </a:cubicBezTo>
                  <a:cubicBezTo>
                    <a:pt x="61114" y="13402"/>
                    <a:pt x="93470" y="0"/>
                    <a:pt x="12720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628F4">
                    <a:alpha val="100000"/>
                  </a:srgbClr>
                </a:gs>
                <a:gs pos="100000">
                  <a:srgbClr val="6D62F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1024742" cy="315380"/>
            </a:xfrm>
            <a:prstGeom prst="rect">
              <a:avLst/>
            </a:prstGeom>
          </p:spPr>
          <p:txBody>
            <a:bodyPr anchor="ctr" rtlCol="false" tIns="40526" lIns="40526" bIns="40526" rIns="4052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356951">
            <a:off x="-8505266" y="5272175"/>
            <a:ext cx="12020716" cy="10809718"/>
            <a:chOff x="0" y="0"/>
            <a:chExt cx="16027622" cy="14412958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3793660" y="0"/>
              <a:ext cx="12233961" cy="12233961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9D9D9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807" lIns="39807" bIns="39807" rIns="398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6" id="26"/>
            <p:cNvGrpSpPr/>
            <p:nvPr/>
          </p:nvGrpSpPr>
          <p:grpSpPr>
            <a:xfrm rot="0">
              <a:off x="0" y="4502317"/>
              <a:ext cx="9910641" cy="9910641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807" lIns="39807" bIns="39807" rIns="398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9" id="29"/>
          <p:cNvGrpSpPr/>
          <p:nvPr/>
        </p:nvGrpSpPr>
        <p:grpSpPr>
          <a:xfrm rot="356951">
            <a:off x="-8352866" y="5424575"/>
            <a:ext cx="12020716" cy="10809718"/>
            <a:chOff x="0" y="0"/>
            <a:chExt cx="16027622" cy="14412958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3793660" y="0"/>
              <a:ext cx="12233961" cy="12233961"/>
              <a:chOff x="0" y="0"/>
              <a:chExt cx="812800" cy="8128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9D9D9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807" lIns="39807" bIns="39807" rIns="398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0" y="4502317"/>
              <a:ext cx="9910641" cy="9910641"/>
              <a:chOff x="0" y="0"/>
              <a:chExt cx="812800" cy="8128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807" lIns="39807" bIns="39807" rIns="398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36" id="36"/>
          <p:cNvGrpSpPr/>
          <p:nvPr/>
        </p:nvGrpSpPr>
        <p:grpSpPr>
          <a:xfrm rot="0">
            <a:off x="1028700" y="9040992"/>
            <a:ext cx="16230600" cy="627927"/>
            <a:chOff x="0" y="0"/>
            <a:chExt cx="4274726" cy="16538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4274726" cy="165380"/>
            </a:xfrm>
            <a:custGeom>
              <a:avLst/>
              <a:gdLst/>
              <a:ahLst/>
              <a:cxnLst/>
              <a:rect r="r" b="b" t="t" l="l"/>
              <a:pathLst>
                <a:path h="165380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41053"/>
                  </a:lnTo>
                  <a:cubicBezTo>
                    <a:pt x="4274726" y="154488"/>
                    <a:pt x="4263834" y="165380"/>
                    <a:pt x="4250399" y="165380"/>
                  </a:cubicBezTo>
                  <a:lnTo>
                    <a:pt x="24327" y="165380"/>
                  </a:lnTo>
                  <a:cubicBezTo>
                    <a:pt x="10891" y="165380"/>
                    <a:pt x="0" y="154488"/>
                    <a:pt x="0" y="14105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628F4">
                    <a:alpha val="100000"/>
                  </a:srgbClr>
                </a:gs>
                <a:gs pos="100000">
                  <a:srgbClr val="6D62F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4274726" cy="2034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1222971" y="680950"/>
            <a:ext cx="2231903" cy="623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1"/>
              </a:lnSpc>
            </a:pPr>
            <a:r>
              <a:rPr lang="en-US" sz="3701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SafeWare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9139238" y="81303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41" id="41"/>
          <p:cNvSpPr txBox="true"/>
          <p:nvPr/>
        </p:nvSpPr>
        <p:spPr>
          <a:xfrm rot="0">
            <a:off x="786971" y="1576307"/>
            <a:ext cx="7172328" cy="1068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21"/>
              </a:lnSpc>
            </a:pPr>
            <a:r>
              <a:rPr lang="en-US" sz="622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PROXMOS PASSOS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2109673" y="3044802"/>
            <a:ext cx="13508649" cy="2656647"/>
            <a:chOff x="0" y="0"/>
            <a:chExt cx="18011532" cy="3542196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603239" cy="3043936"/>
            </a:xfrm>
            <a:custGeom>
              <a:avLst/>
              <a:gdLst/>
              <a:ahLst/>
              <a:cxnLst/>
              <a:rect r="r" b="b" t="t" l="l"/>
              <a:pathLst>
                <a:path h="3043936" w="8603239">
                  <a:moveTo>
                    <a:pt x="0" y="0"/>
                  </a:moveTo>
                  <a:lnTo>
                    <a:pt x="8603239" y="0"/>
                  </a:lnTo>
                  <a:lnTo>
                    <a:pt x="8603239" y="3043936"/>
                  </a:lnTo>
                  <a:lnTo>
                    <a:pt x="0" y="30439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-13371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8257932" y="498260"/>
              <a:ext cx="9753600" cy="3043936"/>
            </a:xfrm>
            <a:custGeom>
              <a:avLst/>
              <a:gdLst/>
              <a:ahLst/>
              <a:cxnLst/>
              <a:rect r="r" b="b" t="t" l="l"/>
              <a:pathLst>
                <a:path h="3043936" w="9753600">
                  <a:moveTo>
                    <a:pt x="0" y="0"/>
                  </a:moveTo>
                  <a:lnTo>
                    <a:pt x="9753600" y="0"/>
                  </a:lnTo>
                  <a:lnTo>
                    <a:pt x="9753600" y="3043936"/>
                  </a:lnTo>
                  <a:lnTo>
                    <a:pt x="0" y="30439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356951">
            <a:off x="10686605" y="-1389415"/>
            <a:ext cx="9175471" cy="917547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39807" lIns="39807" bIns="39807" rIns="39807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356951">
            <a:off x="-7606392" y="4652174"/>
            <a:ext cx="12020716" cy="10809718"/>
            <a:chOff x="0" y="0"/>
            <a:chExt cx="16027622" cy="14412958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3793660" y="0"/>
              <a:ext cx="12233961" cy="12233961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9D9D9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807" lIns="39807" bIns="39807" rIns="398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4502317"/>
              <a:ext cx="9910641" cy="9910641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807" lIns="39807" bIns="39807" rIns="398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2" id="12"/>
          <p:cNvGrpSpPr/>
          <p:nvPr/>
        </p:nvGrpSpPr>
        <p:grpSpPr>
          <a:xfrm rot="0">
            <a:off x="1028700" y="8630373"/>
            <a:ext cx="16230600" cy="627927"/>
            <a:chOff x="0" y="0"/>
            <a:chExt cx="4274726" cy="16538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274726" cy="165380"/>
            </a:xfrm>
            <a:custGeom>
              <a:avLst/>
              <a:gdLst/>
              <a:ahLst/>
              <a:cxnLst/>
              <a:rect r="r" b="b" t="t" l="l"/>
              <a:pathLst>
                <a:path h="165380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41053"/>
                  </a:lnTo>
                  <a:cubicBezTo>
                    <a:pt x="4274726" y="154488"/>
                    <a:pt x="4263834" y="165380"/>
                    <a:pt x="4250399" y="165380"/>
                  </a:cubicBezTo>
                  <a:lnTo>
                    <a:pt x="24327" y="165380"/>
                  </a:lnTo>
                  <a:cubicBezTo>
                    <a:pt x="10891" y="165380"/>
                    <a:pt x="0" y="154488"/>
                    <a:pt x="0" y="14105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628F4">
                    <a:alpha val="100000"/>
                  </a:srgbClr>
                </a:gs>
                <a:gs pos="100000">
                  <a:srgbClr val="6D62F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274726" cy="2034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86971" y="608107"/>
            <a:ext cx="3103903" cy="839872"/>
            <a:chOff x="0" y="0"/>
            <a:chExt cx="4138537" cy="1119829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4138537" cy="1119829"/>
              <a:chOff x="0" y="0"/>
              <a:chExt cx="1024742" cy="27728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024742" cy="277280"/>
              </a:xfrm>
              <a:custGeom>
                <a:avLst/>
                <a:gdLst/>
                <a:ahLst/>
                <a:cxnLst/>
                <a:rect r="r" b="b" t="t" l="l"/>
                <a:pathLst>
                  <a:path h="277280" w="1024742">
                    <a:moveTo>
                      <a:pt x="101479" y="0"/>
                    </a:moveTo>
                    <a:lnTo>
                      <a:pt x="923263" y="0"/>
                    </a:lnTo>
                    <a:cubicBezTo>
                      <a:pt x="979308" y="0"/>
                      <a:pt x="1024742" y="45434"/>
                      <a:pt x="1024742" y="101479"/>
                    </a:cubicBezTo>
                    <a:lnTo>
                      <a:pt x="1024742" y="175801"/>
                    </a:lnTo>
                    <a:cubicBezTo>
                      <a:pt x="1024742" y="231847"/>
                      <a:pt x="979308" y="277280"/>
                      <a:pt x="923263" y="277280"/>
                    </a:cubicBezTo>
                    <a:lnTo>
                      <a:pt x="101479" y="277280"/>
                    </a:lnTo>
                    <a:cubicBezTo>
                      <a:pt x="74565" y="277280"/>
                      <a:pt x="48754" y="266589"/>
                      <a:pt x="29723" y="247558"/>
                    </a:cubicBezTo>
                    <a:cubicBezTo>
                      <a:pt x="10692" y="228527"/>
                      <a:pt x="0" y="202715"/>
                      <a:pt x="0" y="175801"/>
                    </a:cubicBezTo>
                    <a:lnTo>
                      <a:pt x="0" y="101479"/>
                    </a:lnTo>
                    <a:cubicBezTo>
                      <a:pt x="0" y="45434"/>
                      <a:pt x="45434" y="0"/>
                      <a:pt x="101479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628F4">
                      <a:alpha val="100000"/>
                    </a:srgbClr>
                  </a:gs>
                  <a:gs pos="100000">
                    <a:srgbClr val="6D62F4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1024742" cy="3153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581333" y="119349"/>
              <a:ext cx="2975871" cy="8087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81"/>
                </a:lnSpc>
              </a:pPr>
              <a:r>
                <a:rPr lang="en-US" sz="3701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SafeWare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4513239" y="3985006"/>
            <a:ext cx="2316988" cy="2316988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22" id="22"/>
          <p:cNvGrpSpPr/>
          <p:nvPr/>
        </p:nvGrpSpPr>
        <p:grpSpPr>
          <a:xfrm rot="0">
            <a:off x="7985506" y="2705099"/>
            <a:ext cx="2316988" cy="2316988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24" id="24"/>
          <p:cNvGrpSpPr/>
          <p:nvPr/>
        </p:nvGrpSpPr>
        <p:grpSpPr>
          <a:xfrm rot="0">
            <a:off x="1573886" y="3985006"/>
            <a:ext cx="2316988" cy="2316988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26" id="26"/>
          <p:cNvGrpSpPr/>
          <p:nvPr/>
        </p:nvGrpSpPr>
        <p:grpSpPr>
          <a:xfrm rot="0">
            <a:off x="11167550" y="5353370"/>
            <a:ext cx="2316988" cy="2316988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28" id="28"/>
          <p:cNvGrpSpPr/>
          <p:nvPr/>
        </p:nvGrpSpPr>
        <p:grpSpPr>
          <a:xfrm rot="0">
            <a:off x="4919518" y="5353370"/>
            <a:ext cx="2316988" cy="2316988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30" id="30"/>
          <p:cNvSpPr txBox="true"/>
          <p:nvPr/>
        </p:nvSpPr>
        <p:spPr>
          <a:xfrm rot="0">
            <a:off x="1293286" y="2874788"/>
            <a:ext cx="287818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Bheno Venditti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056581" y="4441697"/>
            <a:ext cx="270257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Tiago Bezerril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046616" y="1639256"/>
            <a:ext cx="219476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Kaio Kenuy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990376" y="4441697"/>
            <a:ext cx="217527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Erik Cecilio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3848142" y="2874788"/>
            <a:ext cx="364718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Viviane dos Santos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217244" y="560883"/>
            <a:ext cx="785351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Integrantes da Empresa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7259300" y="9163050"/>
            <a:ext cx="37698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69178" y="-4825903"/>
            <a:ext cx="11709207" cy="1170920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356951">
            <a:off x="-7606392" y="4652174"/>
            <a:ext cx="12020716" cy="10809718"/>
            <a:chOff x="0" y="0"/>
            <a:chExt cx="16027622" cy="14412958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3793660" y="0"/>
              <a:ext cx="12233961" cy="12233961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9D9D9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807" lIns="39807" bIns="39807" rIns="398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4502317"/>
              <a:ext cx="9910641" cy="9910641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807" lIns="39807" bIns="39807" rIns="398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2" id="12"/>
          <p:cNvGrpSpPr/>
          <p:nvPr/>
        </p:nvGrpSpPr>
        <p:grpSpPr>
          <a:xfrm rot="0">
            <a:off x="1028700" y="8630373"/>
            <a:ext cx="16230600" cy="627927"/>
            <a:chOff x="0" y="0"/>
            <a:chExt cx="4274726" cy="16538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274726" cy="165380"/>
            </a:xfrm>
            <a:custGeom>
              <a:avLst/>
              <a:gdLst/>
              <a:ahLst/>
              <a:cxnLst/>
              <a:rect r="r" b="b" t="t" l="l"/>
              <a:pathLst>
                <a:path h="165380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41053"/>
                  </a:lnTo>
                  <a:cubicBezTo>
                    <a:pt x="4274726" y="154488"/>
                    <a:pt x="4263834" y="165380"/>
                    <a:pt x="4250399" y="165380"/>
                  </a:cubicBezTo>
                  <a:lnTo>
                    <a:pt x="24327" y="165380"/>
                  </a:lnTo>
                  <a:cubicBezTo>
                    <a:pt x="10891" y="165380"/>
                    <a:pt x="0" y="154488"/>
                    <a:pt x="0" y="14105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628F4">
                    <a:alpha val="100000"/>
                  </a:srgbClr>
                </a:gs>
                <a:gs pos="100000">
                  <a:srgbClr val="6D62F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274726" cy="2034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86971" y="608107"/>
            <a:ext cx="3103903" cy="839872"/>
            <a:chOff x="0" y="0"/>
            <a:chExt cx="1024742" cy="27728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24742" cy="277280"/>
            </a:xfrm>
            <a:custGeom>
              <a:avLst/>
              <a:gdLst/>
              <a:ahLst/>
              <a:cxnLst/>
              <a:rect r="r" b="b" t="t" l="l"/>
              <a:pathLst>
                <a:path h="277280" w="1024742">
                  <a:moveTo>
                    <a:pt x="127207" y="0"/>
                  </a:moveTo>
                  <a:lnTo>
                    <a:pt x="897535" y="0"/>
                  </a:lnTo>
                  <a:cubicBezTo>
                    <a:pt x="931273" y="0"/>
                    <a:pt x="963628" y="13402"/>
                    <a:pt x="987484" y="37258"/>
                  </a:cubicBezTo>
                  <a:cubicBezTo>
                    <a:pt x="1011340" y="61114"/>
                    <a:pt x="1024742" y="93470"/>
                    <a:pt x="1024742" y="127207"/>
                  </a:cubicBezTo>
                  <a:lnTo>
                    <a:pt x="1024742" y="150074"/>
                  </a:lnTo>
                  <a:cubicBezTo>
                    <a:pt x="1024742" y="183811"/>
                    <a:pt x="1011340" y="216167"/>
                    <a:pt x="987484" y="240022"/>
                  </a:cubicBezTo>
                  <a:cubicBezTo>
                    <a:pt x="963628" y="263878"/>
                    <a:pt x="931273" y="277280"/>
                    <a:pt x="897535" y="277280"/>
                  </a:cubicBezTo>
                  <a:lnTo>
                    <a:pt x="127207" y="277280"/>
                  </a:lnTo>
                  <a:cubicBezTo>
                    <a:pt x="93470" y="277280"/>
                    <a:pt x="61114" y="263878"/>
                    <a:pt x="37258" y="240022"/>
                  </a:cubicBezTo>
                  <a:cubicBezTo>
                    <a:pt x="13402" y="216167"/>
                    <a:pt x="0" y="183811"/>
                    <a:pt x="0" y="150074"/>
                  </a:cubicBezTo>
                  <a:lnTo>
                    <a:pt x="0" y="127207"/>
                  </a:lnTo>
                  <a:cubicBezTo>
                    <a:pt x="0" y="93470"/>
                    <a:pt x="13402" y="61114"/>
                    <a:pt x="37258" y="37258"/>
                  </a:cubicBezTo>
                  <a:cubicBezTo>
                    <a:pt x="61114" y="13402"/>
                    <a:pt x="93470" y="0"/>
                    <a:pt x="12720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628F4">
                    <a:alpha val="100000"/>
                  </a:srgbClr>
                </a:gs>
                <a:gs pos="100000">
                  <a:srgbClr val="6D62F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024742" cy="315380"/>
            </a:xfrm>
            <a:prstGeom prst="rect">
              <a:avLst/>
            </a:prstGeom>
          </p:spPr>
          <p:txBody>
            <a:bodyPr anchor="ctr" rtlCol="false" tIns="40526" lIns="40526" bIns="40526" rIns="4052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2611465" y="747625"/>
            <a:ext cx="4177462" cy="4114800"/>
          </a:xfrm>
          <a:custGeom>
            <a:avLst/>
            <a:gdLst/>
            <a:ahLst/>
            <a:cxnLst/>
            <a:rect r="r" b="b" t="t" l="l"/>
            <a:pathLst>
              <a:path h="4114800" w="4177462">
                <a:moveTo>
                  <a:pt x="0" y="0"/>
                </a:moveTo>
                <a:lnTo>
                  <a:pt x="4177462" y="0"/>
                </a:lnTo>
                <a:lnTo>
                  <a:pt x="417746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028700" y="1888675"/>
            <a:ext cx="723170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Sobre o nosso projeto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3153278"/>
            <a:ext cx="3022104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2D20E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Contexto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22971" y="680950"/>
            <a:ext cx="2231903" cy="623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1"/>
              </a:lnSpc>
            </a:pPr>
            <a:r>
              <a:rPr lang="en-US" sz="3701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SafeWare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4435978"/>
            <a:ext cx="12506045" cy="3874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6"/>
              </a:lnSpc>
              <a:spcBef>
                <a:spcPct val="0"/>
              </a:spcBef>
            </a:pPr>
            <a:r>
              <a:rPr lang="en-US" b="true" sz="314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As cozinhas industriais são ambientes que utilizam intensivamente gases inflamáveis, especialmente o GLP (gás liquefeito de petróleo). Estes locais, devido à natureza das atividades desempenhadas, enfrentam riscos consideráveis associados ao manuseio inadequado do gás, falhas nos equipamentos, erros humanos e até problemas estruturais nas instalações.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356951">
            <a:off x="11226942" y="-2603810"/>
            <a:ext cx="9175471" cy="917547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39807" lIns="39807" bIns="39807" rIns="39807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356951">
            <a:off x="-7606392" y="4652174"/>
            <a:ext cx="12020716" cy="10809718"/>
            <a:chOff x="0" y="0"/>
            <a:chExt cx="16027622" cy="14412958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3793660" y="0"/>
              <a:ext cx="12233961" cy="12233961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9D9D9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807" lIns="39807" bIns="39807" rIns="398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4502317"/>
              <a:ext cx="9910641" cy="9910641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807" lIns="39807" bIns="39807" rIns="398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2" id="12"/>
          <p:cNvGrpSpPr/>
          <p:nvPr/>
        </p:nvGrpSpPr>
        <p:grpSpPr>
          <a:xfrm rot="0">
            <a:off x="1065505" y="8630373"/>
            <a:ext cx="16230600" cy="627927"/>
            <a:chOff x="0" y="0"/>
            <a:chExt cx="4274726" cy="16538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274726" cy="165380"/>
            </a:xfrm>
            <a:custGeom>
              <a:avLst/>
              <a:gdLst/>
              <a:ahLst/>
              <a:cxnLst/>
              <a:rect r="r" b="b" t="t" l="l"/>
              <a:pathLst>
                <a:path h="165380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41053"/>
                  </a:lnTo>
                  <a:cubicBezTo>
                    <a:pt x="4274726" y="154488"/>
                    <a:pt x="4263834" y="165380"/>
                    <a:pt x="4250399" y="165380"/>
                  </a:cubicBezTo>
                  <a:lnTo>
                    <a:pt x="24327" y="165380"/>
                  </a:lnTo>
                  <a:cubicBezTo>
                    <a:pt x="10891" y="165380"/>
                    <a:pt x="0" y="154488"/>
                    <a:pt x="0" y="14105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628F4">
                    <a:alpha val="100000"/>
                  </a:srgbClr>
                </a:gs>
                <a:gs pos="100000">
                  <a:srgbClr val="6D62F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274726" cy="2034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86971" y="608107"/>
            <a:ext cx="3103903" cy="839872"/>
            <a:chOff x="0" y="0"/>
            <a:chExt cx="1024742" cy="27728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24742" cy="277280"/>
            </a:xfrm>
            <a:custGeom>
              <a:avLst/>
              <a:gdLst/>
              <a:ahLst/>
              <a:cxnLst/>
              <a:rect r="r" b="b" t="t" l="l"/>
              <a:pathLst>
                <a:path h="277280" w="1024742">
                  <a:moveTo>
                    <a:pt x="127207" y="0"/>
                  </a:moveTo>
                  <a:lnTo>
                    <a:pt x="897535" y="0"/>
                  </a:lnTo>
                  <a:cubicBezTo>
                    <a:pt x="931273" y="0"/>
                    <a:pt x="963628" y="13402"/>
                    <a:pt x="987484" y="37258"/>
                  </a:cubicBezTo>
                  <a:cubicBezTo>
                    <a:pt x="1011340" y="61114"/>
                    <a:pt x="1024742" y="93470"/>
                    <a:pt x="1024742" y="127207"/>
                  </a:cubicBezTo>
                  <a:lnTo>
                    <a:pt x="1024742" y="150074"/>
                  </a:lnTo>
                  <a:cubicBezTo>
                    <a:pt x="1024742" y="183811"/>
                    <a:pt x="1011340" y="216167"/>
                    <a:pt x="987484" y="240022"/>
                  </a:cubicBezTo>
                  <a:cubicBezTo>
                    <a:pt x="963628" y="263878"/>
                    <a:pt x="931273" y="277280"/>
                    <a:pt x="897535" y="277280"/>
                  </a:cubicBezTo>
                  <a:lnTo>
                    <a:pt x="127207" y="277280"/>
                  </a:lnTo>
                  <a:cubicBezTo>
                    <a:pt x="93470" y="277280"/>
                    <a:pt x="61114" y="263878"/>
                    <a:pt x="37258" y="240022"/>
                  </a:cubicBezTo>
                  <a:cubicBezTo>
                    <a:pt x="13402" y="216167"/>
                    <a:pt x="0" y="183811"/>
                    <a:pt x="0" y="150074"/>
                  </a:cubicBezTo>
                  <a:lnTo>
                    <a:pt x="0" y="127207"/>
                  </a:lnTo>
                  <a:cubicBezTo>
                    <a:pt x="0" y="93470"/>
                    <a:pt x="13402" y="61114"/>
                    <a:pt x="37258" y="37258"/>
                  </a:cubicBezTo>
                  <a:cubicBezTo>
                    <a:pt x="61114" y="13402"/>
                    <a:pt x="93470" y="0"/>
                    <a:pt x="12720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628F4">
                    <a:alpha val="100000"/>
                  </a:srgbClr>
                </a:gs>
                <a:gs pos="100000">
                  <a:srgbClr val="6D62F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024742" cy="315380"/>
            </a:xfrm>
            <a:prstGeom prst="rect">
              <a:avLst/>
            </a:prstGeom>
          </p:spPr>
          <p:txBody>
            <a:bodyPr anchor="ctr" rtlCol="false" tIns="40526" lIns="40526" bIns="40526" rIns="4052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3859446" y="322448"/>
            <a:ext cx="3399853" cy="4114800"/>
          </a:xfrm>
          <a:custGeom>
            <a:avLst/>
            <a:gdLst/>
            <a:ahLst/>
            <a:cxnLst/>
            <a:rect r="r" b="b" t="t" l="l"/>
            <a:pathLst>
              <a:path h="4114800" w="3399853">
                <a:moveTo>
                  <a:pt x="0" y="0"/>
                </a:moveTo>
                <a:lnTo>
                  <a:pt x="3399854" y="0"/>
                </a:lnTo>
                <a:lnTo>
                  <a:pt x="339985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028700" y="2882089"/>
            <a:ext cx="3150766" cy="861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15"/>
              </a:lnSpc>
            </a:pPr>
            <a:r>
              <a:rPr lang="en-US" sz="5011" b="true">
                <a:solidFill>
                  <a:srgbClr val="2D20E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Segmento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22971" y="680950"/>
            <a:ext cx="2231903" cy="623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1"/>
              </a:lnSpc>
            </a:pPr>
            <a:r>
              <a:rPr lang="en-US" sz="3701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SafeWare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1888675"/>
            <a:ext cx="723170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Sobre o nosso projeto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85830" y="3896407"/>
            <a:ext cx="14404761" cy="4613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5052" indent="-282526" lvl="1">
              <a:lnSpc>
                <a:spcPts val="3664"/>
              </a:lnSpc>
              <a:buFont typeface="Arial"/>
              <a:buChar char="•"/>
            </a:pPr>
            <a:r>
              <a:rPr lang="en-US" b="true" sz="261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Segmento de mercado: Neste caso, o segmento seria o setor de indústrias alimentícias, mais especificamente as cozinhas industriais de restaurantes, hotéis, hospitais, etc.</a:t>
            </a:r>
          </a:p>
          <a:p>
            <a:pPr algn="l" marL="565052" indent="-282526" lvl="1">
              <a:lnSpc>
                <a:spcPts val="3664"/>
              </a:lnSpc>
              <a:buFont typeface="Arial"/>
              <a:buChar char="•"/>
            </a:pPr>
            <a:r>
              <a:rPr lang="en-US" b="true" sz="261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Segmento de tecnologia: Neste caso, o segmento seria o de sistemas de segurança e monitoramento, que inclui sensores, alarmes, câmeras, software de análise de dados, entre outros.</a:t>
            </a:r>
          </a:p>
          <a:p>
            <a:pPr algn="l" marL="565052" indent="-282526" lvl="1">
              <a:lnSpc>
                <a:spcPts val="3664"/>
              </a:lnSpc>
              <a:buFont typeface="Arial"/>
              <a:buChar char="•"/>
            </a:pPr>
            <a:r>
              <a:rPr lang="en-US" b="true" sz="261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Segmento de um sistema: Se estivermos falando de um sistema de monitoramento específico, "segmento" poderia se referir a uma parte específica do sistema, como o segmento de detecção de gases, o segmento de alarme ou o segmento de análise de dados.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356951">
            <a:off x="9631599" y="-2307374"/>
            <a:ext cx="9175471" cy="917547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39807" lIns="39807" bIns="39807" rIns="39807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356951">
            <a:off x="-7606392" y="4652174"/>
            <a:ext cx="12020716" cy="10809718"/>
            <a:chOff x="0" y="0"/>
            <a:chExt cx="16027622" cy="14412958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3793660" y="0"/>
              <a:ext cx="12233961" cy="12233961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9D9D9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807" lIns="39807" bIns="39807" rIns="398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4502317"/>
              <a:ext cx="9910641" cy="9910641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807" lIns="39807" bIns="39807" rIns="398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2" id="12"/>
          <p:cNvGrpSpPr/>
          <p:nvPr/>
        </p:nvGrpSpPr>
        <p:grpSpPr>
          <a:xfrm rot="0">
            <a:off x="1028700" y="8630373"/>
            <a:ext cx="16230600" cy="627927"/>
            <a:chOff x="0" y="0"/>
            <a:chExt cx="4274726" cy="16538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274726" cy="165380"/>
            </a:xfrm>
            <a:custGeom>
              <a:avLst/>
              <a:gdLst/>
              <a:ahLst/>
              <a:cxnLst/>
              <a:rect r="r" b="b" t="t" l="l"/>
              <a:pathLst>
                <a:path h="165380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41053"/>
                  </a:lnTo>
                  <a:cubicBezTo>
                    <a:pt x="4274726" y="154488"/>
                    <a:pt x="4263834" y="165380"/>
                    <a:pt x="4250399" y="165380"/>
                  </a:cubicBezTo>
                  <a:lnTo>
                    <a:pt x="24327" y="165380"/>
                  </a:lnTo>
                  <a:cubicBezTo>
                    <a:pt x="10891" y="165380"/>
                    <a:pt x="0" y="154488"/>
                    <a:pt x="0" y="14105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628F4">
                    <a:alpha val="100000"/>
                  </a:srgbClr>
                </a:gs>
                <a:gs pos="100000">
                  <a:srgbClr val="6D62F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274726" cy="2034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86971" y="608107"/>
            <a:ext cx="3103903" cy="839872"/>
            <a:chOff x="0" y="0"/>
            <a:chExt cx="1024742" cy="27728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24742" cy="277280"/>
            </a:xfrm>
            <a:custGeom>
              <a:avLst/>
              <a:gdLst/>
              <a:ahLst/>
              <a:cxnLst/>
              <a:rect r="r" b="b" t="t" l="l"/>
              <a:pathLst>
                <a:path h="277280" w="1024742">
                  <a:moveTo>
                    <a:pt x="127207" y="0"/>
                  </a:moveTo>
                  <a:lnTo>
                    <a:pt x="897535" y="0"/>
                  </a:lnTo>
                  <a:cubicBezTo>
                    <a:pt x="931273" y="0"/>
                    <a:pt x="963628" y="13402"/>
                    <a:pt x="987484" y="37258"/>
                  </a:cubicBezTo>
                  <a:cubicBezTo>
                    <a:pt x="1011340" y="61114"/>
                    <a:pt x="1024742" y="93470"/>
                    <a:pt x="1024742" y="127207"/>
                  </a:cubicBezTo>
                  <a:lnTo>
                    <a:pt x="1024742" y="150074"/>
                  </a:lnTo>
                  <a:cubicBezTo>
                    <a:pt x="1024742" y="183811"/>
                    <a:pt x="1011340" y="216167"/>
                    <a:pt x="987484" y="240022"/>
                  </a:cubicBezTo>
                  <a:cubicBezTo>
                    <a:pt x="963628" y="263878"/>
                    <a:pt x="931273" y="277280"/>
                    <a:pt x="897535" y="277280"/>
                  </a:cubicBezTo>
                  <a:lnTo>
                    <a:pt x="127207" y="277280"/>
                  </a:lnTo>
                  <a:cubicBezTo>
                    <a:pt x="93470" y="277280"/>
                    <a:pt x="61114" y="263878"/>
                    <a:pt x="37258" y="240022"/>
                  </a:cubicBezTo>
                  <a:cubicBezTo>
                    <a:pt x="13402" y="216167"/>
                    <a:pt x="0" y="183811"/>
                    <a:pt x="0" y="150074"/>
                  </a:cubicBezTo>
                  <a:lnTo>
                    <a:pt x="0" y="127207"/>
                  </a:lnTo>
                  <a:cubicBezTo>
                    <a:pt x="0" y="93470"/>
                    <a:pt x="13402" y="61114"/>
                    <a:pt x="37258" y="37258"/>
                  </a:cubicBezTo>
                  <a:cubicBezTo>
                    <a:pt x="61114" y="13402"/>
                    <a:pt x="93470" y="0"/>
                    <a:pt x="12720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628F4">
                    <a:alpha val="100000"/>
                  </a:srgbClr>
                </a:gs>
                <a:gs pos="100000">
                  <a:srgbClr val="6D62F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024742" cy="315380"/>
            </a:xfrm>
            <a:prstGeom prst="rect">
              <a:avLst/>
            </a:prstGeom>
          </p:spPr>
          <p:txBody>
            <a:bodyPr anchor="ctr" rtlCol="false" tIns="40526" lIns="40526" bIns="40526" rIns="4052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0730813" y="532234"/>
            <a:ext cx="6528487" cy="4487072"/>
          </a:xfrm>
          <a:custGeom>
            <a:avLst/>
            <a:gdLst/>
            <a:ahLst/>
            <a:cxnLst/>
            <a:rect r="r" b="b" t="t" l="l"/>
            <a:pathLst>
              <a:path h="4487072" w="6528487">
                <a:moveTo>
                  <a:pt x="0" y="0"/>
                </a:moveTo>
                <a:lnTo>
                  <a:pt x="6528487" y="0"/>
                </a:lnTo>
                <a:lnTo>
                  <a:pt x="6528487" y="4487072"/>
                </a:lnTo>
                <a:lnTo>
                  <a:pt x="0" y="44870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222971" y="680950"/>
            <a:ext cx="2231903" cy="623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1"/>
              </a:lnSpc>
            </a:pPr>
            <a:r>
              <a:rPr lang="en-US" sz="3701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SafeWare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2938942"/>
            <a:ext cx="2392719" cy="860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95"/>
              </a:lnSpc>
            </a:pPr>
            <a:r>
              <a:rPr lang="en-US" sz="5067" b="true">
                <a:solidFill>
                  <a:srgbClr val="2D20E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Desafio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1888675"/>
            <a:ext cx="723170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Sobre o nosso projeto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3982132"/>
            <a:ext cx="8226552" cy="2711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370" indent="-421185" lvl="1">
              <a:lnSpc>
                <a:spcPts val="5462"/>
              </a:lnSpc>
              <a:buFont typeface="Arial"/>
              <a:buChar char="•"/>
            </a:pPr>
            <a:r>
              <a:rPr lang="en-US" b="true" sz="390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Custos;</a:t>
            </a:r>
          </a:p>
          <a:p>
            <a:pPr algn="l" marL="842370" indent="-421185" lvl="1">
              <a:lnSpc>
                <a:spcPts val="5462"/>
              </a:lnSpc>
              <a:buFont typeface="Arial"/>
              <a:buChar char="•"/>
            </a:pPr>
            <a:r>
              <a:rPr lang="en-US" b="true" sz="390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Complexidade da instalação;</a:t>
            </a:r>
          </a:p>
          <a:p>
            <a:pPr algn="l" marL="842370" indent="-421185" lvl="1">
              <a:lnSpc>
                <a:spcPts val="5462"/>
              </a:lnSpc>
              <a:buFont typeface="Arial"/>
              <a:buChar char="•"/>
            </a:pPr>
            <a:r>
              <a:rPr lang="en-US" b="true" sz="390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Falsos Alarme;</a:t>
            </a:r>
          </a:p>
          <a:p>
            <a:pPr algn="l" marL="842370" indent="-421185" lvl="1">
              <a:lnSpc>
                <a:spcPts val="5462"/>
              </a:lnSpc>
              <a:buFont typeface="Arial"/>
              <a:buChar char="•"/>
            </a:pPr>
            <a:r>
              <a:rPr lang="en-US" b="true" sz="390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Manutenção e Atualização.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356951">
            <a:off x="9631599" y="-2307374"/>
            <a:ext cx="9175471" cy="917547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39807" lIns="39807" bIns="39807" rIns="39807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356951">
            <a:off x="-7606392" y="4652174"/>
            <a:ext cx="12020716" cy="10809718"/>
            <a:chOff x="0" y="0"/>
            <a:chExt cx="16027622" cy="14412958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3793660" y="0"/>
              <a:ext cx="12233961" cy="12233961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9D9D9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807" lIns="39807" bIns="39807" rIns="398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4502317"/>
              <a:ext cx="9910641" cy="9910641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807" lIns="39807" bIns="39807" rIns="398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2" id="12"/>
          <p:cNvGrpSpPr/>
          <p:nvPr/>
        </p:nvGrpSpPr>
        <p:grpSpPr>
          <a:xfrm rot="0">
            <a:off x="786971" y="608107"/>
            <a:ext cx="3103903" cy="839872"/>
            <a:chOff x="0" y="0"/>
            <a:chExt cx="1024742" cy="27728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24742" cy="277280"/>
            </a:xfrm>
            <a:custGeom>
              <a:avLst/>
              <a:gdLst/>
              <a:ahLst/>
              <a:cxnLst/>
              <a:rect r="r" b="b" t="t" l="l"/>
              <a:pathLst>
                <a:path h="277280" w="1024742">
                  <a:moveTo>
                    <a:pt x="127207" y="0"/>
                  </a:moveTo>
                  <a:lnTo>
                    <a:pt x="897535" y="0"/>
                  </a:lnTo>
                  <a:cubicBezTo>
                    <a:pt x="931273" y="0"/>
                    <a:pt x="963628" y="13402"/>
                    <a:pt x="987484" y="37258"/>
                  </a:cubicBezTo>
                  <a:cubicBezTo>
                    <a:pt x="1011340" y="61114"/>
                    <a:pt x="1024742" y="93470"/>
                    <a:pt x="1024742" y="127207"/>
                  </a:cubicBezTo>
                  <a:lnTo>
                    <a:pt x="1024742" y="150074"/>
                  </a:lnTo>
                  <a:cubicBezTo>
                    <a:pt x="1024742" y="183811"/>
                    <a:pt x="1011340" y="216167"/>
                    <a:pt x="987484" y="240022"/>
                  </a:cubicBezTo>
                  <a:cubicBezTo>
                    <a:pt x="963628" y="263878"/>
                    <a:pt x="931273" y="277280"/>
                    <a:pt x="897535" y="277280"/>
                  </a:cubicBezTo>
                  <a:lnTo>
                    <a:pt x="127207" y="277280"/>
                  </a:lnTo>
                  <a:cubicBezTo>
                    <a:pt x="93470" y="277280"/>
                    <a:pt x="61114" y="263878"/>
                    <a:pt x="37258" y="240022"/>
                  </a:cubicBezTo>
                  <a:cubicBezTo>
                    <a:pt x="13402" y="216167"/>
                    <a:pt x="0" y="183811"/>
                    <a:pt x="0" y="150074"/>
                  </a:cubicBezTo>
                  <a:lnTo>
                    <a:pt x="0" y="127207"/>
                  </a:lnTo>
                  <a:cubicBezTo>
                    <a:pt x="0" y="93470"/>
                    <a:pt x="13402" y="61114"/>
                    <a:pt x="37258" y="37258"/>
                  </a:cubicBezTo>
                  <a:cubicBezTo>
                    <a:pt x="61114" y="13402"/>
                    <a:pt x="93470" y="0"/>
                    <a:pt x="12720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628F4">
                    <a:alpha val="100000"/>
                  </a:srgbClr>
                </a:gs>
                <a:gs pos="100000">
                  <a:srgbClr val="6D62F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024742" cy="315380"/>
            </a:xfrm>
            <a:prstGeom prst="rect">
              <a:avLst/>
            </a:prstGeom>
          </p:spPr>
          <p:txBody>
            <a:bodyPr anchor="ctr" rtlCol="false" tIns="40526" lIns="40526" bIns="40526" rIns="4052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4471363" y="1710061"/>
            <a:ext cx="12787937" cy="6866879"/>
          </a:xfrm>
          <a:custGeom>
            <a:avLst/>
            <a:gdLst/>
            <a:ahLst/>
            <a:cxnLst/>
            <a:rect r="r" b="b" t="t" l="l"/>
            <a:pathLst>
              <a:path h="6866879" w="12787937">
                <a:moveTo>
                  <a:pt x="0" y="0"/>
                </a:moveTo>
                <a:lnTo>
                  <a:pt x="12787937" y="0"/>
                </a:lnTo>
                <a:lnTo>
                  <a:pt x="12787937" y="6866878"/>
                </a:lnTo>
                <a:lnTo>
                  <a:pt x="0" y="68668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6798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222971" y="680950"/>
            <a:ext cx="2231903" cy="623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1"/>
              </a:lnSpc>
            </a:pPr>
            <a:r>
              <a:rPr lang="en-US" sz="3701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SafeWare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86971" y="4256405"/>
            <a:ext cx="206082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Trello: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421657" y="8816976"/>
            <a:ext cx="13444686" cy="441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i="true" u="sng">
                <a:solidFill>
                  <a:srgbClr val="2D20EE"/>
                </a:solidFill>
                <a:latin typeface="Arimo Italics"/>
                <a:ea typeface="Arimo Italics"/>
                <a:cs typeface="Arimo Italics"/>
                <a:sym typeface="Arimo Italics"/>
                <a:hlinkClick r:id="rId3" tooltip="https://trello.com/b/WrXeaGKd/sprint-2-monitoramento-de-g%C3%A1s-em-cozinhas-industriais"/>
              </a:rPr>
              <a:t>https://trello.com/b/WrXeaGKd/sprint-2-monitoramento-de-g%C3%A1s-em-cozinhas-industriais</a:t>
            </a:r>
            <a:r>
              <a:rPr lang="en-US" sz="2500" i="true">
                <a:solidFill>
                  <a:srgbClr val="2D20EE"/>
                </a:solidFill>
                <a:latin typeface="Arimo Italics"/>
                <a:ea typeface="Arimo Italics"/>
                <a:cs typeface="Arimo Italics"/>
                <a:sym typeface="Arimo Italics"/>
              </a:rPr>
              <a:t> 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028700" y="9429107"/>
            <a:ext cx="16230600" cy="627927"/>
            <a:chOff x="0" y="0"/>
            <a:chExt cx="4274726" cy="16538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274726" cy="165380"/>
            </a:xfrm>
            <a:custGeom>
              <a:avLst/>
              <a:gdLst/>
              <a:ahLst/>
              <a:cxnLst/>
              <a:rect r="r" b="b" t="t" l="l"/>
              <a:pathLst>
                <a:path h="165380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41053"/>
                  </a:lnTo>
                  <a:cubicBezTo>
                    <a:pt x="4274726" y="154488"/>
                    <a:pt x="4263834" y="165380"/>
                    <a:pt x="4250399" y="165380"/>
                  </a:cubicBezTo>
                  <a:lnTo>
                    <a:pt x="24327" y="165380"/>
                  </a:lnTo>
                  <a:cubicBezTo>
                    <a:pt x="10891" y="165380"/>
                    <a:pt x="0" y="154488"/>
                    <a:pt x="0" y="14105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628F4">
                    <a:alpha val="100000"/>
                  </a:srgbClr>
                </a:gs>
                <a:gs pos="100000">
                  <a:srgbClr val="6D62F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4274726" cy="2034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356951">
            <a:off x="9631599" y="-2307374"/>
            <a:ext cx="9175471" cy="917547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39807" lIns="39807" bIns="39807" rIns="39807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356951">
            <a:off x="-7606392" y="4652174"/>
            <a:ext cx="12020716" cy="10809718"/>
            <a:chOff x="0" y="0"/>
            <a:chExt cx="16027622" cy="14412958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3793660" y="0"/>
              <a:ext cx="12233961" cy="12233961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9D9D9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807" lIns="39807" bIns="39807" rIns="398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4502317"/>
              <a:ext cx="9910641" cy="9910641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807" lIns="39807" bIns="39807" rIns="398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2" id="12"/>
          <p:cNvGrpSpPr/>
          <p:nvPr/>
        </p:nvGrpSpPr>
        <p:grpSpPr>
          <a:xfrm rot="0">
            <a:off x="1028700" y="9429107"/>
            <a:ext cx="16230600" cy="627927"/>
            <a:chOff x="0" y="0"/>
            <a:chExt cx="4274726" cy="16538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274726" cy="165380"/>
            </a:xfrm>
            <a:custGeom>
              <a:avLst/>
              <a:gdLst/>
              <a:ahLst/>
              <a:cxnLst/>
              <a:rect r="r" b="b" t="t" l="l"/>
              <a:pathLst>
                <a:path h="165380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41053"/>
                  </a:lnTo>
                  <a:cubicBezTo>
                    <a:pt x="4274726" y="154488"/>
                    <a:pt x="4263834" y="165380"/>
                    <a:pt x="4250399" y="165380"/>
                  </a:cubicBezTo>
                  <a:lnTo>
                    <a:pt x="24327" y="165380"/>
                  </a:lnTo>
                  <a:cubicBezTo>
                    <a:pt x="10891" y="165380"/>
                    <a:pt x="0" y="154488"/>
                    <a:pt x="0" y="14105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628F4">
                    <a:alpha val="100000"/>
                  </a:srgbClr>
                </a:gs>
                <a:gs pos="100000">
                  <a:srgbClr val="6D62F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274726" cy="2034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86971" y="608107"/>
            <a:ext cx="3103903" cy="839872"/>
            <a:chOff x="0" y="0"/>
            <a:chExt cx="1024742" cy="27728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24742" cy="277280"/>
            </a:xfrm>
            <a:custGeom>
              <a:avLst/>
              <a:gdLst/>
              <a:ahLst/>
              <a:cxnLst/>
              <a:rect r="r" b="b" t="t" l="l"/>
              <a:pathLst>
                <a:path h="277280" w="1024742">
                  <a:moveTo>
                    <a:pt x="127207" y="0"/>
                  </a:moveTo>
                  <a:lnTo>
                    <a:pt x="897535" y="0"/>
                  </a:lnTo>
                  <a:cubicBezTo>
                    <a:pt x="931273" y="0"/>
                    <a:pt x="963628" y="13402"/>
                    <a:pt x="987484" y="37258"/>
                  </a:cubicBezTo>
                  <a:cubicBezTo>
                    <a:pt x="1011340" y="61114"/>
                    <a:pt x="1024742" y="93470"/>
                    <a:pt x="1024742" y="127207"/>
                  </a:cubicBezTo>
                  <a:lnTo>
                    <a:pt x="1024742" y="150074"/>
                  </a:lnTo>
                  <a:cubicBezTo>
                    <a:pt x="1024742" y="183811"/>
                    <a:pt x="1011340" y="216167"/>
                    <a:pt x="987484" y="240022"/>
                  </a:cubicBezTo>
                  <a:cubicBezTo>
                    <a:pt x="963628" y="263878"/>
                    <a:pt x="931273" y="277280"/>
                    <a:pt x="897535" y="277280"/>
                  </a:cubicBezTo>
                  <a:lnTo>
                    <a:pt x="127207" y="277280"/>
                  </a:lnTo>
                  <a:cubicBezTo>
                    <a:pt x="93470" y="277280"/>
                    <a:pt x="61114" y="263878"/>
                    <a:pt x="37258" y="240022"/>
                  </a:cubicBezTo>
                  <a:cubicBezTo>
                    <a:pt x="13402" y="216167"/>
                    <a:pt x="0" y="183811"/>
                    <a:pt x="0" y="150074"/>
                  </a:cubicBezTo>
                  <a:lnTo>
                    <a:pt x="0" y="127207"/>
                  </a:lnTo>
                  <a:cubicBezTo>
                    <a:pt x="0" y="93470"/>
                    <a:pt x="13402" y="61114"/>
                    <a:pt x="37258" y="37258"/>
                  </a:cubicBezTo>
                  <a:cubicBezTo>
                    <a:pt x="61114" y="13402"/>
                    <a:pt x="93470" y="0"/>
                    <a:pt x="12720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628F4">
                    <a:alpha val="100000"/>
                  </a:srgbClr>
                </a:gs>
                <a:gs pos="100000">
                  <a:srgbClr val="6D62F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024742" cy="315380"/>
            </a:xfrm>
            <a:prstGeom prst="rect">
              <a:avLst/>
            </a:prstGeom>
          </p:spPr>
          <p:txBody>
            <a:bodyPr anchor="ctr" rtlCol="false" tIns="40526" lIns="40526" bIns="40526" rIns="4052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4623676" y="1557001"/>
            <a:ext cx="12246489" cy="6659029"/>
          </a:xfrm>
          <a:custGeom>
            <a:avLst/>
            <a:gdLst/>
            <a:ahLst/>
            <a:cxnLst/>
            <a:rect r="r" b="b" t="t" l="l"/>
            <a:pathLst>
              <a:path h="6659029" w="12246489">
                <a:moveTo>
                  <a:pt x="0" y="0"/>
                </a:moveTo>
                <a:lnTo>
                  <a:pt x="12246490" y="0"/>
                </a:lnTo>
                <a:lnTo>
                  <a:pt x="12246490" y="6659029"/>
                </a:lnTo>
                <a:lnTo>
                  <a:pt x="0" y="66590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222971" y="680950"/>
            <a:ext cx="2231903" cy="623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1"/>
              </a:lnSpc>
            </a:pPr>
            <a:r>
              <a:rPr lang="en-US" sz="3701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SafeWare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37617" y="4256405"/>
            <a:ext cx="272950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Backlog: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338923" y="8768480"/>
            <a:ext cx="14187346" cy="441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i="true" u="sng">
                <a:solidFill>
                  <a:srgbClr val="2D20EE"/>
                </a:solidFill>
                <a:latin typeface="Arimo Italics"/>
                <a:ea typeface="Arimo Italics"/>
                <a:cs typeface="Arimo Italics"/>
                <a:sym typeface="Arimo Italics"/>
                <a:hlinkClick r:id="rId3" tooltip="https://bandteccom-my.sharepoint.com/:x:/r/personal/tiago_bezerril_sptech_school/_layouts/15/Doc.aspx?sourcedoc=%7B15FCBA9C-A91B-4C56-B3D8-53AF0452C3DD%7D&amp;file=TI-Backlog-Grupo10%20(2).xlsx&amp;action=default&amp;mobileredirect=true&amp;ct=1729619190993&amp;wdOrigin=OFFICECOM-WEB.START.UPLOAD&amp;cid=86e9ee6d-5f63-4143-8df6-1e99b294968a&amp;wdPreviousSessionSrc=HarmonyWeb&amp;wdPreviousSession=c80085b8-9588-4505-8e8d-e1423398fbfe"/>
              </a:rPr>
              <a:t>https://backlog/b/WrXeaGKd/sprint-2-monitoramento-de-g%C3%A1s-em-cozinhas-industriais</a:t>
            </a:r>
            <a:r>
              <a:rPr lang="en-US" sz="2500" i="true" u="sng">
                <a:solidFill>
                  <a:srgbClr val="2D20EE"/>
                </a:solidFill>
                <a:latin typeface="Arimo Italics"/>
                <a:ea typeface="Arimo Italics"/>
                <a:cs typeface="Arimo Italics"/>
                <a:sym typeface="Arimo Italics"/>
                <a:hlinkClick r:id="rId4" tooltip="https://bandteccom-my.sharepoint.com/:x:/r/personal/tiago_bezerril_sptech_school/_layouts/15/Doc.aspx?sourcedoc=%7B15FCBA9C-A91B-4C56-B3D8-53AF0452C3DD%7D&amp;file=TI-Backlog-Grupo10%20(2).xlsx&amp;action=default&amp;mobileredirect=true&amp;ct=1729619190993&amp;wdOrigin=OFFICECOM-WEB.START.UPLOAD&amp;cid=86e9ee6d-5f63-4143-8df6-1e99b294968a&amp;wdPreviousSessionSrc=HarmonyWeb&amp;wdPreviousSession=c80085b8-9588-4505-8e8d-e1423398fbfe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4237" y="1304210"/>
            <a:ext cx="18456474" cy="9356750"/>
          </a:xfrm>
          <a:custGeom>
            <a:avLst/>
            <a:gdLst/>
            <a:ahLst/>
            <a:cxnLst/>
            <a:rect r="r" b="b" t="t" l="l"/>
            <a:pathLst>
              <a:path h="9356750" w="18456474">
                <a:moveTo>
                  <a:pt x="0" y="0"/>
                </a:moveTo>
                <a:lnTo>
                  <a:pt x="18456474" y="0"/>
                </a:lnTo>
                <a:lnTo>
                  <a:pt x="18456474" y="9356749"/>
                </a:lnTo>
                <a:lnTo>
                  <a:pt x="0" y="93567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22" t="-14647" r="-180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356951">
            <a:off x="11030587" y="-5321627"/>
            <a:ext cx="9175471" cy="917547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39807" lIns="39807" bIns="39807" rIns="39807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356951">
            <a:off x="-8657666" y="5119775"/>
            <a:ext cx="12020716" cy="10809718"/>
            <a:chOff x="0" y="0"/>
            <a:chExt cx="16027622" cy="14412958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3793660" y="0"/>
              <a:ext cx="12233961" cy="12233961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9D9D9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807" lIns="39807" bIns="39807" rIns="398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4502317"/>
              <a:ext cx="9910641" cy="9910641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807" lIns="39807" bIns="39807" rIns="398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3" id="13"/>
          <p:cNvGrpSpPr/>
          <p:nvPr/>
        </p:nvGrpSpPr>
        <p:grpSpPr>
          <a:xfrm rot="356951">
            <a:off x="-8200466" y="5576975"/>
            <a:ext cx="12020716" cy="10809718"/>
            <a:chOff x="0" y="0"/>
            <a:chExt cx="16027622" cy="14412958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3793660" y="0"/>
              <a:ext cx="12233961" cy="12233961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9D9D9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807" lIns="39807" bIns="39807" rIns="398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0" y="4502317"/>
              <a:ext cx="9910641" cy="9910641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807" lIns="39807" bIns="39807" rIns="398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0" id="20"/>
          <p:cNvGrpSpPr/>
          <p:nvPr/>
        </p:nvGrpSpPr>
        <p:grpSpPr>
          <a:xfrm rot="0">
            <a:off x="786971" y="608107"/>
            <a:ext cx="3103903" cy="839872"/>
            <a:chOff x="0" y="0"/>
            <a:chExt cx="1024742" cy="27728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24742" cy="277280"/>
            </a:xfrm>
            <a:custGeom>
              <a:avLst/>
              <a:gdLst/>
              <a:ahLst/>
              <a:cxnLst/>
              <a:rect r="r" b="b" t="t" l="l"/>
              <a:pathLst>
                <a:path h="277280" w="1024742">
                  <a:moveTo>
                    <a:pt x="127207" y="0"/>
                  </a:moveTo>
                  <a:lnTo>
                    <a:pt x="897535" y="0"/>
                  </a:lnTo>
                  <a:cubicBezTo>
                    <a:pt x="931273" y="0"/>
                    <a:pt x="963628" y="13402"/>
                    <a:pt x="987484" y="37258"/>
                  </a:cubicBezTo>
                  <a:cubicBezTo>
                    <a:pt x="1011340" y="61114"/>
                    <a:pt x="1024742" y="93470"/>
                    <a:pt x="1024742" y="127207"/>
                  </a:cubicBezTo>
                  <a:lnTo>
                    <a:pt x="1024742" y="150074"/>
                  </a:lnTo>
                  <a:cubicBezTo>
                    <a:pt x="1024742" y="183811"/>
                    <a:pt x="1011340" y="216167"/>
                    <a:pt x="987484" y="240022"/>
                  </a:cubicBezTo>
                  <a:cubicBezTo>
                    <a:pt x="963628" y="263878"/>
                    <a:pt x="931273" y="277280"/>
                    <a:pt x="897535" y="277280"/>
                  </a:cubicBezTo>
                  <a:lnTo>
                    <a:pt x="127207" y="277280"/>
                  </a:lnTo>
                  <a:cubicBezTo>
                    <a:pt x="93470" y="277280"/>
                    <a:pt x="61114" y="263878"/>
                    <a:pt x="37258" y="240022"/>
                  </a:cubicBezTo>
                  <a:cubicBezTo>
                    <a:pt x="13402" y="216167"/>
                    <a:pt x="0" y="183811"/>
                    <a:pt x="0" y="150074"/>
                  </a:cubicBezTo>
                  <a:lnTo>
                    <a:pt x="0" y="127207"/>
                  </a:lnTo>
                  <a:cubicBezTo>
                    <a:pt x="0" y="93470"/>
                    <a:pt x="13402" y="61114"/>
                    <a:pt x="37258" y="37258"/>
                  </a:cubicBezTo>
                  <a:cubicBezTo>
                    <a:pt x="61114" y="13402"/>
                    <a:pt x="93470" y="0"/>
                    <a:pt x="12720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628F4">
                    <a:alpha val="100000"/>
                  </a:srgbClr>
                </a:gs>
                <a:gs pos="100000">
                  <a:srgbClr val="6D62F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024742" cy="315380"/>
            </a:xfrm>
            <a:prstGeom prst="rect">
              <a:avLst/>
            </a:prstGeom>
          </p:spPr>
          <p:txBody>
            <a:bodyPr anchor="ctr" rtlCol="false" tIns="40526" lIns="40526" bIns="40526" rIns="4052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222971" y="680950"/>
            <a:ext cx="2231903" cy="623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1"/>
              </a:lnSpc>
            </a:pPr>
            <a:r>
              <a:rPr lang="en-US" sz="3701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SafeWare</a:t>
            </a:r>
          </a:p>
        </p:txBody>
      </p:sp>
      <p:grpSp>
        <p:nvGrpSpPr>
          <p:cNvPr name="Group 24" id="24"/>
          <p:cNvGrpSpPr/>
          <p:nvPr/>
        </p:nvGrpSpPr>
        <p:grpSpPr>
          <a:xfrm rot="356951">
            <a:off x="-8505266" y="5272175"/>
            <a:ext cx="12020716" cy="10809718"/>
            <a:chOff x="0" y="0"/>
            <a:chExt cx="16027622" cy="14412958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3793660" y="0"/>
              <a:ext cx="12233961" cy="12233961"/>
              <a:chOff x="0" y="0"/>
              <a:chExt cx="8128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9D9D9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807" lIns="39807" bIns="39807" rIns="398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0" y="4502317"/>
              <a:ext cx="9910641" cy="9910641"/>
              <a:chOff x="0" y="0"/>
              <a:chExt cx="8128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807" lIns="39807" bIns="39807" rIns="398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31" id="31"/>
          <p:cNvGrpSpPr/>
          <p:nvPr/>
        </p:nvGrpSpPr>
        <p:grpSpPr>
          <a:xfrm rot="356951">
            <a:off x="-8352866" y="5424575"/>
            <a:ext cx="12020716" cy="10809718"/>
            <a:chOff x="0" y="0"/>
            <a:chExt cx="16027622" cy="14412958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3793660" y="0"/>
              <a:ext cx="12233961" cy="12233961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9D9D9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807" lIns="39807" bIns="39807" rIns="398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5" id="35"/>
            <p:cNvGrpSpPr/>
            <p:nvPr/>
          </p:nvGrpSpPr>
          <p:grpSpPr>
            <a:xfrm rot="0">
              <a:off x="0" y="4502317"/>
              <a:ext cx="9910641" cy="9910641"/>
              <a:chOff x="0" y="0"/>
              <a:chExt cx="812800" cy="81280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807" lIns="39807" bIns="39807" rIns="398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38" id="38"/>
          <p:cNvGrpSpPr/>
          <p:nvPr/>
        </p:nvGrpSpPr>
        <p:grpSpPr>
          <a:xfrm rot="0">
            <a:off x="1028700" y="9040992"/>
            <a:ext cx="16230600" cy="627927"/>
            <a:chOff x="0" y="0"/>
            <a:chExt cx="4274726" cy="16538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4274726" cy="165380"/>
            </a:xfrm>
            <a:custGeom>
              <a:avLst/>
              <a:gdLst/>
              <a:ahLst/>
              <a:cxnLst/>
              <a:rect r="r" b="b" t="t" l="l"/>
              <a:pathLst>
                <a:path h="165380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41053"/>
                  </a:lnTo>
                  <a:cubicBezTo>
                    <a:pt x="4274726" y="154488"/>
                    <a:pt x="4263834" y="165380"/>
                    <a:pt x="4250399" y="165380"/>
                  </a:cubicBezTo>
                  <a:lnTo>
                    <a:pt x="24327" y="165380"/>
                  </a:lnTo>
                  <a:cubicBezTo>
                    <a:pt x="10891" y="165380"/>
                    <a:pt x="0" y="154488"/>
                    <a:pt x="0" y="14105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628F4">
                    <a:alpha val="100000"/>
                  </a:srgbClr>
                </a:gs>
                <a:gs pos="100000">
                  <a:srgbClr val="6D62F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4274726" cy="2034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5692378" y="813037"/>
            <a:ext cx="690324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Diagrama de solução: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356951">
            <a:off x="11030587" y="-5321627"/>
            <a:ext cx="9175471" cy="917547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39807" lIns="39807" bIns="39807" rIns="39807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356951">
            <a:off x="-8657666" y="5119775"/>
            <a:ext cx="12020716" cy="10809718"/>
            <a:chOff x="0" y="0"/>
            <a:chExt cx="16027622" cy="14412958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3793660" y="0"/>
              <a:ext cx="12233961" cy="12233961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9D9D9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807" lIns="39807" bIns="39807" rIns="398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4502317"/>
              <a:ext cx="9910641" cy="9910641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807" lIns="39807" bIns="39807" rIns="398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2" id="12"/>
          <p:cNvGrpSpPr/>
          <p:nvPr/>
        </p:nvGrpSpPr>
        <p:grpSpPr>
          <a:xfrm rot="356951">
            <a:off x="-8200466" y="5576975"/>
            <a:ext cx="12020716" cy="10809718"/>
            <a:chOff x="0" y="0"/>
            <a:chExt cx="16027622" cy="14412958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3793660" y="0"/>
              <a:ext cx="12233961" cy="12233961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9D9D9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807" lIns="39807" bIns="39807" rIns="398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4502317"/>
              <a:ext cx="9910641" cy="9910641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807" lIns="39807" bIns="39807" rIns="398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9" id="19"/>
          <p:cNvGrpSpPr/>
          <p:nvPr/>
        </p:nvGrpSpPr>
        <p:grpSpPr>
          <a:xfrm rot="0">
            <a:off x="786971" y="608107"/>
            <a:ext cx="3103903" cy="839872"/>
            <a:chOff x="0" y="0"/>
            <a:chExt cx="1024742" cy="27728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24742" cy="277280"/>
            </a:xfrm>
            <a:custGeom>
              <a:avLst/>
              <a:gdLst/>
              <a:ahLst/>
              <a:cxnLst/>
              <a:rect r="r" b="b" t="t" l="l"/>
              <a:pathLst>
                <a:path h="277280" w="1024742">
                  <a:moveTo>
                    <a:pt x="127207" y="0"/>
                  </a:moveTo>
                  <a:lnTo>
                    <a:pt x="897535" y="0"/>
                  </a:lnTo>
                  <a:cubicBezTo>
                    <a:pt x="931273" y="0"/>
                    <a:pt x="963628" y="13402"/>
                    <a:pt x="987484" y="37258"/>
                  </a:cubicBezTo>
                  <a:cubicBezTo>
                    <a:pt x="1011340" y="61114"/>
                    <a:pt x="1024742" y="93470"/>
                    <a:pt x="1024742" y="127207"/>
                  </a:cubicBezTo>
                  <a:lnTo>
                    <a:pt x="1024742" y="150074"/>
                  </a:lnTo>
                  <a:cubicBezTo>
                    <a:pt x="1024742" y="183811"/>
                    <a:pt x="1011340" y="216167"/>
                    <a:pt x="987484" y="240022"/>
                  </a:cubicBezTo>
                  <a:cubicBezTo>
                    <a:pt x="963628" y="263878"/>
                    <a:pt x="931273" y="277280"/>
                    <a:pt x="897535" y="277280"/>
                  </a:cubicBezTo>
                  <a:lnTo>
                    <a:pt x="127207" y="277280"/>
                  </a:lnTo>
                  <a:cubicBezTo>
                    <a:pt x="93470" y="277280"/>
                    <a:pt x="61114" y="263878"/>
                    <a:pt x="37258" y="240022"/>
                  </a:cubicBezTo>
                  <a:cubicBezTo>
                    <a:pt x="13402" y="216167"/>
                    <a:pt x="0" y="183811"/>
                    <a:pt x="0" y="150074"/>
                  </a:cubicBezTo>
                  <a:lnTo>
                    <a:pt x="0" y="127207"/>
                  </a:lnTo>
                  <a:cubicBezTo>
                    <a:pt x="0" y="93470"/>
                    <a:pt x="13402" y="61114"/>
                    <a:pt x="37258" y="37258"/>
                  </a:cubicBezTo>
                  <a:cubicBezTo>
                    <a:pt x="61114" y="13402"/>
                    <a:pt x="93470" y="0"/>
                    <a:pt x="12720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628F4">
                    <a:alpha val="100000"/>
                  </a:srgbClr>
                </a:gs>
                <a:gs pos="100000">
                  <a:srgbClr val="6D62F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1024742" cy="315380"/>
            </a:xfrm>
            <a:prstGeom prst="rect">
              <a:avLst/>
            </a:prstGeom>
          </p:spPr>
          <p:txBody>
            <a:bodyPr anchor="ctr" rtlCol="false" tIns="40526" lIns="40526" bIns="40526" rIns="4052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356951">
            <a:off x="-8505266" y="5272175"/>
            <a:ext cx="12020716" cy="10809718"/>
            <a:chOff x="0" y="0"/>
            <a:chExt cx="16027622" cy="14412958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3793660" y="0"/>
              <a:ext cx="12233961" cy="12233961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9D9D9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807" lIns="39807" bIns="39807" rIns="398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6" id="26"/>
            <p:cNvGrpSpPr/>
            <p:nvPr/>
          </p:nvGrpSpPr>
          <p:grpSpPr>
            <a:xfrm rot="0">
              <a:off x="0" y="4502317"/>
              <a:ext cx="9910641" cy="9910641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807" lIns="39807" bIns="39807" rIns="398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9" id="29"/>
          <p:cNvGrpSpPr/>
          <p:nvPr/>
        </p:nvGrpSpPr>
        <p:grpSpPr>
          <a:xfrm rot="356951">
            <a:off x="-8352866" y="5424575"/>
            <a:ext cx="12020716" cy="10809718"/>
            <a:chOff x="0" y="0"/>
            <a:chExt cx="16027622" cy="14412958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3793660" y="0"/>
              <a:ext cx="12233961" cy="12233961"/>
              <a:chOff x="0" y="0"/>
              <a:chExt cx="812800" cy="8128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9D9D9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807" lIns="39807" bIns="39807" rIns="398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0" y="4502317"/>
              <a:ext cx="9910641" cy="9910641"/>
              <a:chOff x="0" y="0"/>
              <a:chExt cx="812800" cy="8128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807" lIns="39807" bIns="39807" rIns="398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36" id="36"/>
          <p:cNvGrpSpPr/>
          <p:nvPr/>
        </p:nvGrpSpPr>
        <p:grpSpPr>
          <a:xfrm rot="0">
            <a:off x="1028700" y="9040992"/>
            <a:ext cx="16230600" cy="627927"/>
            <a:chOff x="0" y="0"/>
            <a:chExt cx="4274726" cy="16538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4274726" cy="165380"/>
            </a:xfrm>
            <a:custGeom>
              <a:avLst/>
              <a:gdLst/>
              <a:ahLst/>
              <a:cxnLst/>
              <a:rect r="r" b="b" t="t" l="l"/>
              <a:pathLst>
                <a:path h="165380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41053"/>
                  </a:lnTo>
                  <a:cubicBezTo>
                    <a:pt x="4274726" y="154488"/>
                    <a:pt x="4263834" y="165380"/>
                    <a:pt x="4250399" y="165380"/>
                  </a:cubicBezTo>
                  <a:lnTo>
                    <a:pt x="24327" y="165380"/>
                  </a:lnTo>
                  <a:cubicBezTo>
                    <a:pt x="10891" y="165380"/>
                    <a:pt x="0" y="154488"/>
                    <a:pt x="0" y="14105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628F4">
                    <a:alpha val="100000"/>
                  </a:srgbClr>
                </a:gs>
                <a:gs pos="100000">
                  <a:srgbClr val="6D62F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4274726" cy="2034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9" id="39"/>
          <p:cNvSpPr/>
          <p:nvPr/>
        </p:nvSpPr>
        <p:spPr>
          <a:xfrm flipH="false" flipV="false" rot="0">
            <a:off x="756124" y="1900497"/>
            <a:ext cx="8387876" cy="3522908"/>
          </a:xfrm>
          <a:custGeom>
            <a:avLst/>
            <a:gdLst/>
            <a:ahLst/>
            <a:cxnLst/>
            <a:rect r="r" b="b" t="t" l="l"/>
            <a:pathLst>
              <a:path h="3522908" w="8387876">
                <a:moveTo>
                  <a:pt x="0" y="0"/>
                </a:moveTo>
                <a:lnTo>
                  <a:pt x="8387876" y="0"/>
                </a:lnTo>
                <a:lnTo>
                  <a:pt x="8387876" y="3522908"/>
                </a:lnTo>
                <a:lnTo>
                  <a:pt x="0" y="3522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7835843" y="2486406"/>
            <a:ext cx="10056093" cy="4688653"/>
          </a:xfrm>
          <a:custGeom>
            <a:avLst/>
            <a:gdLst/>
            <a:ahLst/>
            <a:cxnLst/>
            <a:rect r="r" b="b" t="t" l="l"/>
            <a:pathLst>
              <a:path h="4688653" w="10056093">
                <a:moveTo>
                  <a:pt x="0" y="0"/>
                </a:moveTo>
                <a:lnTo>
                  <a:pt x="10056093" y="0"/>
                </a:lnTo>
                <a:lnTo>
                  <a:pt x="10056093" y="4688653"/>
                </a:lnTo>
                <a:lnTo>
                  <a:pt x="0" y="46886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786971" y="4612235"/>
            <a:ext cx="10144396" cy="4121161"/>
          </a:xfrm>
          <a:custGeom>
            <a:avLst/>
            <a:gdLst/>
            <a:ahLst/>
            <a:cxnLst/>
            <a:rect r="r" b="b" t="t" l="l"/>
            <a:pathLst>
              <a:path h="4121161" w="10144396">
                <a:moveTo>
                  <a:pt x="0" y="0"/>
                </a:moveTo>
                <a:lnTo>
                  <a:pt x="10144396" y="0"/>
                </a:lnTo>
                <a:lnTo>
                  <a:pt x="10144396" y="4121161"/>
                </a:lnTo>
                <a:lnTo>
                  <a:pt x="0" y="4121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2" id="42"/>
          <p:cNvSpPr txBox="true"/>
          <p:nvPr/>
        </p:nvSpPr>
        <p:spPr>
          <a:xfrm rot="0">
            <a:off x="1222971" y="680950"/>
            <a:ext cx="2231903" cy="623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1"/>
              </a:lnSpc>
            </a:pPr>
            <a:r>
              <a:rPr lang="en-US" sz="3701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SafeWare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6406753" y="813037"/>
            <a:ext cx="547449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Site institucional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DAGTTJu9I7g</dc:identifier>
  <dcterms:modified xsi:type="dcterms:W3CDTF">2011-08-01T06:04:30Z</dcterms:modified>
  <cp:revision>1</cp:revision>
  <dc:title>Safeware - sprint 2</dc:title>
</cp:coreProperties>
</file>