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55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8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630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19/11/2017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91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F0E17-C409-411A-AE73-550419081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Menor caminho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B707B-0FB1-4118-9EB3-E7C70CA7F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28711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, interior&#10;&#10;Descrição gerada com muito alta confiança">
            <a:extLst>
              <a:ext uri="{FF2B5EF4-FFF2-40B4-BE49-F238E27FC236}">
                <a16:creationId xmlns:a16="http://schemas.microsoft.com/office/drawing/2014/main" id="{ABB0EDE0-FAD6-4E52-9577-2785FB21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30" y="216694"/>
            <a:ext cx="7881055" cy="64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034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7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 Light</vt:lpstr>
      <vt:lpstr>Metropolitano</vt:lpstr>
      <vt:lpstr>Menor caminho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Menor caminho</dc:title>
  <dc:creator>Tiago Boeing</dc:creator>
  <cp:lastModifiedBy>Tiago Boeing</cp:lastModifiedBy>
  <cp:revision>1</cp:revision>
  <dcterms:created xsi:type="dcterms:W3CDTF">2017-11-19T23:04:26Z</dcterms:created>
  <dcterms:modified xsi:type="dcterms:W3CDTF">2017-11-19T23:11:52Z</dcterms:modified>
</cp:coreProperties>
</file>