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30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0E17-C409-411A-AE73-550419081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Menor caminho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B707B-0FB1-4118-9EB3-E7C70CA7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28711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, interior&#10;&#10;Descrição gerada com muito alta confiança">
            <a:extLst>
              <a:ext uri="{FF2B5EF4-FFF2-40B4-BE49-F238E27FC236}">
                <a16:creationId xmlns:a16="http://schemas.microsoft.com/office/drawing/2014/main" id="{ABB0EDE0-FAD6-4E52-9577-2785FB21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30" y="216694"/>
            <a:ext cx="7881055" cy="64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5AF3-F1CC-4426-B6CD-C0C7B43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6EAFC05-F304-47CD-A0E4-9854A383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86" y="566521"/>
            <a:ext cx="9732428" cy="57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7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E53B7-FA6C-4581-825B-6C309A6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434E-D19A-4F87-A1FC-70543A16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A3F4D-7A82-4E9A-970A-2BEBE7E5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8" y="1326455"/>
            <a:ext cx="11521984" cy="40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3AEF-62C6-4E37-9F90-D3F882B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AEE109-CA93-4C39-A893-05C5D061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7" y="499533"/>
            <a:ext cx="11626165" cy="5800725"/>
          </a:xfrm>
        </p:spPr>
      </p:pic>
    </p:spTree>
    <p:extLst>
      <p:ext uri="{BB962C8B-B14F-4D97-AF65-F5344CB8AC3E}">
        <p14:creationId xmlns:p14="http://schemas.microsoft.com/office/powerpoint/2010/main" val="12206009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17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Metropolitano</vt:lpstr>
      <vt:lpstr>Menor caminho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 caminho</dc:title>
  <dc:creator>Tiago Boeing</dc:creator>
  <cp:lastModifiedBy>Leonardo May</cp:lastModifiedBy>
  <cp:revision>4</cp:revision>
  <dcterms:created xsi:type="dcterms:W3CDTF">2017-11-19T23:04:26Z</dcterms:created>
  <dcterms:modified xsi:type="dcterms:W3CDTF">2017-11-22T21:09:25Z</dcterms:modified>
</cp:coreProperties>
</file>