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6E5764F-07DB-4494-A016-840BE084799A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27E2590-61B1-42A6-B81B-6FB20E5E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55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764F-07DB-4494-A016-840BE084799A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2590-61B1-42A6-B81B-6FB20E5E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25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764F-07DB-4494-A016-840BE084799A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2590-61B1-42A6-B81B-6FB20E5E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82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764F-07DB-4494-A016-840BE084799A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2590-61B1-42A6-B81B-6FB20E5E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68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764F-07DB-4494-A016-840BE084799A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2590-61B1-42A6-B81B-6FB20E5E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58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764F-07DB-4494-A016-840BE084799A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2590-61B1-42A6-B81B-6FB20E5E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73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764F-07DB-4494-A016-840BE084799A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2590-61B1-42A6-B81B-6FB20E5E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69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764F-07DB-4494-A016-840BE084799A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2590-61B1-42A6-B81B-6FB20E5E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61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764F-07DB-4494-A016-840BE084799A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2590-61B1-42A6-B81B-6FB20E5E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14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764F-07DB-4494-A016-840BE084799A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27E2590-61B1-42A6-B81B-6FB20E5E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33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6E5764F-07DB-4494-A016-840BE084799A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27E2590-61B1-42A6-B81B-6FB20E5E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630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6E5764F-07DB-4494-A016-840BE084799A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27E2590-61B1-42A6-B81B-6FB20E5E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91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3AF0E17-C409-411A-AE73-5504190812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Menor caminho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5DB707B-0FB1-4118-9EB3-E7C70CA7F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ALGORITMO DE DIJKSTRA</a:t>
            </a:r>
          </a:p>
        </p:txBody>
      </p:sp>
    </p:spTree>
    <p:extLst>
      <p:ext uri="{BB962C8B-B14F-4D97-AF65-F5344CB8AC3E}">
        <p14:creationId xmlns:p14="http://schemas.microsoft.com/office/powerpoint/2010/main" val="287119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texto, mapa, interior&#10;&#10;Descrição gerada com muito alta confiança">
            <a:extLst>
              <a:ext uri="{FF2B5EF4-FFF2-40B4-BE49-F238E27FC236}">
                <a16:creationId xmlns:a16="http://schemas.microsoft.com/office/drawing/2014/main" xmlns="" id="{ABB0EDE0-FAD6-4E52-9577-2785FB2154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630" y="216694"/>
            <a:ext cx="7881055" cy="642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0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C565AF3-F1CC-4426-B6CD-C0C7B431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xmlns="" id="{06EAFC05-F304-47CD-A0E4-9854A3831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786" y="566521"/>
            <a:ext cx="9732428" cy="572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7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D1E53B7-FA6C-4581-825B-6C309A66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Gastos do </a:t>
            </a:r>
            <a:r>
              <a:rPr lang="pt-BR" smtClean="0"/>
              <a:t>estado nos </a:t>
            </a:r>
            <a:r>
              <a:rPr lang="pt-BR" dirty="0" smtClean="0"/>
              <a:t>últimos 3 anos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3B6434E-D19A-4F87-A1FC-70543A16C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ECCA3F4D-7A82-4E9A-970A-2BEBE7E5F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37" y="2076098"/>
            <a:ext cx="11521984" cy="408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2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5BA3AEF-62C6-4E37-9F90-D3F882B01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54AEE109-CA93-4C39-A893-05C5D061C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17" y="499533"/>
            <a:ext cx="11626165" cy="5800725"/>
          </a:xfrm>
        </p:spPr>
      </p:pic>
    </p:spTree>
    <p:extLst>
      <p:ext uri="{BB962C8B-B14F-4D97-AF65-F5344CB8AC3E}">
        <p14:creationId xmlns:p14="http://schemas.microsoft.com/office/powerpoint/2010/main" val="122060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23</TotalTime>
  <Words>12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 Light</vt:lpstr>
      <vt:lpstr>Metropolitano</vt:lpstr>
      <vt:lpstr>Menor caminho</vt:lpstr>
      <vt:lpstr>Apresentação do PowerPoint</vt:lpstr>
      <vt:lpstr>Apresentação do PowerPoint</vt:lpstr>
      <vt:lpstr>Gastos do estado nos últimos 3 anos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Menor caminho</dc:title>
  <dc:creator>Tiago Boeing</dc:creator>
  <cp:lastModifiedBy>Tiago Bruening Boeing</cp:lastModifiedBy>
  <cp:revision>6</cp:revision>
  <dcterms:created xsi:type="dcterms:W3CDTF">2017-11-19T23:04:26Z</dcterms:created>
  <dcterms:modified xsi:type="dcterms:W3CDTF">2017-11-22T21:37:00Z</dcterms:modified>
</cp:coreProperties>
</file>