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7ACD2-DE96-467A-ADDE-636D7859A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283C49-1263-47C0-9512-90057973B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D89D57-99C6-4F88-AB77-82B4F549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184-98F0-4AD8-B237-42E63D28C49D}" type="datetimeFigureOut">
              <a:rPr lang="pt-BR" smtClean="0"/>
              <a:t>27/12/2023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DE2CDF-3C6B-4C7E-80C5-55FFF4A5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10B9DD-855C-494A-BFFD-5581E903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85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404A-0B32-440A-AF4B-A69EEE01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3AA4C6-ABB9-4F1F-8016-41C164219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D9332-B55C-4A55-A9CE-C8D32754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184-98F0-4AD8-B237-42E63D28C49D}" type="datetimeFigureOut">
              <a:rPr lang="pt-BR" smtClean="0"/>
              <a:t>27/12/2023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48C412-23DB-4E35-9CA8-4C0E8770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029194-A758-4E51-9050-6C886BAC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2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495758-CD37-46D9-BA08-254109DAC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A61FE0-2F0D-4BED-8385-F09791812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1CA9B2-197B-4100-90A6-40E8F175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184-98F0-4AD8-B237-42E63D28C49D}" type="datetimeFigureOut">
              <a:rPr lang="pt-BR" smtClean="0"/>
              <a:t>27/12/2023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9E7C3E-5D40-44F2-AF1C-D97A62F8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367FC2-1900-4C90-A296-10A57E2A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78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12A04-9D48-4A4C-A0AA-06024A94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3CC834-2494-4178-B9C9-CF52C6625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F2202F-EECC-4E5F-A8CC-4C62C4B9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184-98F0-4AD8-B237-42E63D28C49D}" type="datetimeFigureOut">
              <a:rPr lang="pt-BR" smtClean="0"/>
              <a:t>27/12/2023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ABC80-9CE7-4C07-8968-D7C640E1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FAD33-756A-4AA6-8ADA-801BB769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67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B1641-F1CD-4680-9ED8-85ABC3AB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01CB4F-60C6-4306-9842-71E1BC6B7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FA6653-D934-4E84-93CB-E8620C24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184-98F0-4AD8-B237-42E63D28C49D}" type="datetimeFigureOut">
              <a:rPr lang="pt-BR" smtClean="0"/>
              <a:t>27/12/2023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14A249-6158-4E8B-8C77-514FF47A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B73F63-2E74-4D35-9A2C-F813D1B6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91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DEA2D-F3CD-41E6-85BA-A8D6A3A4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C79286-8D9F-4475-9487-8133243B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F03157-C0AE-4B3D-943D-6DB17FDFF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D4E65F-01BB-4E8F-B5AA-DF666E31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184-98F0-4AD8-B237-42E63D28C49D}" type="datetimeFigureOut">
              <a:rPr lang="pt-BR" smtClean="0"/>
              <a:t>27/12/2023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A1342E-5151-4A33-A93A-94E856AE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649A40-D12B-4263-B4BA-8F3C4562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53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917AB-5126-4F81-80D4-7819EB35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F1D98-67DA-4746-B834-1F0CC4A0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C67778-9169-4196-907C-A3711AF6A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036DAD-DA9E-401E-817D-85888C98E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DF7773-EF24-471A-AEDC-DE324E6D5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0956D8F-FF65-47A9-9B47-38105F44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184-98F0-4AD8-B237-42E63D28C49D}" type="datetimeFigureOut">
              <a:rPr lang="pt-BR" smtClean="0"/>
              <a:t>27/12/2023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A4A10C-57F0-40FB-9E30-7CCD15FA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FC1DFB-B8CB-41AD-882B-81DCA6F6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54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4EECA-49C0-44E3-8022-C55C5AE5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8C8BE2-1114-49B7-9292-3FC1D944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184-98F0-4AD8-B237-42E63D28C49D}" type="datetimeFigureOut">
              <a:rPr lang="pt-BR" smtClean="0"/>
              <a:t>27/12/2023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5058F9-8B6A-4CBF-90D0-B2F6A777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F8E405-D6A1-40D7-866A-7A8D98DD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32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E53546-F78C-4578-8189-DC2C6FF4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184-98F0-4AD8-B237-42E63D28C49D}" type="datetimeFigureOut">
              <a:rPr lang="pt-BR" smtClean="0"/>
              <a:t>27/12/2023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16E0D3-E567-40A4-A052-456E89FE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576AC6-8E3C-479D-9138-1FE72E05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69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A271B-BAA6-4371-94F2-371E2CD3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C42D99-945A-45D5-AB13-EEC079E6C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028F6F-FAFC-4C4C-914B-9EE68638A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5DA88E-97D5-422C-A3E7-05BF1616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184-98F0-4AD8-B237-42E63D28C49D}" type="datetimeFigureOut">
              <a:rPr lang="pt-BR" smtClean="0"/>
              <a:t>27/12/2023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74C231-C20F-465D-933E-0AEE5D53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E1383C-4BA2-406F-958C-9DC128B2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60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857F3-9256-4807-A9EF-E7382570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F7E483-54D9-4632-87CD-DC40936D2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8BE9AA-0769-498E-BEBE-E8AF08AAF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48686-DFC4-49C7-B22C-0ACB7492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0184-98F0-4AD8-B237-42E63D28C49D}" type="datetimeFigureOut">
              <a:rPr lang="pt-BR" smtClean="0"/>
              <a:t>27/12/2023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DF1340-BD33-4CFB-ADD9-B8012F2D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3C5C76-1E83-4371-96E8-E3B2C11C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66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9DF4795-7108-4B8A-B1CD-D718F1E4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94E3FA-AA40-4CBD-B247-34193E96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378E5D-C67E-40B1-B3AB-E60011ED0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0184-98F0-4AD8-B237-42E63D28C49D}" type="datetimeFigureOut">
              <a:rPr lang="pt-BR" smtClean="0"/>
              <a:t>27/12/2023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D11FCD-BB9C-4FDE-BEFC-26172EE6C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9948EF-EA9B-4989-BD66-D278071CA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CD12A-D9EF-45D8-8FB6-225F098E19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21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0C577D-4F3A-4DF7-AFE2-FEB0DCDEB9CE}"/>
              </a:ext>
            </a:extLst>
          </p:cNvPr>
          <p:cNvSpPr/>
          <p:nvPr/>
        </p:nvSpPr>
        <p:spPr>
          <a:xfrm>
            <a:off x="2825850" y="606014"/>
            <a:ext cx="7348537" cy="54975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707AE9-0EF5-44CD-8E0A-65912484369A}"/>
              </a:ext>
            </a:extLst>
          </p:cNvPr>
          <p:cNvSpPr/>
          <p:nvPr/>
        </p:nvSpPr>
        <p:spPr>
          <a:xfrm>
            <a:off x="3177848" y="754483"/>
            <a:ext cx="6573018" cy="303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Cotação de 1 moeda específica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579F4B8-BAF4-48CC-9883-C08039D80563}"/>
              </a:ext>
            </a:extLst>
          </p:cNvPr>
          <p:cNvSpPr/>
          <p:nvPr/>
        </p:nvSpPr>
        <p:spPr>
          <a:xfrm>
            <a:off x="3177848" y="2842295"/>
            <a:ext cx="6573018" cy="303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Cotação de Múltiplas Moedas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99156BC-9DDF-47C6-A754-1FE3411F6415}"/>
              </a:ext>
            </a:extLst>
          </p:cNvPr>
          <p:cNvSpPr/>
          <p:nvPr/>
        </p:nvSpPr>
        <p:spPr>
          <a:xfrm>
            <a:off x="3177847" y="1399204"/>
            <a:ext cx="4284967" cy="30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Selecione a moeda que desejar consultar: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C9C7B0D-8856-43CA-8A49-4ABA8E703559}"/>
              </a:ext>
            </a:extLst>
          </p:cNvPr>
          <p:cNvSpPr/>
          <p:nvPr/>
        </p:nvSpPr>
        <p:spPr>
          <a:xfrm>
            <a:off x="7574212" y="1399203"/>
            <a:ext cx="2176654" cy="30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0F051BB-1134-4BAE-84AC-F7D1C2AC7E6D}"/>
              </a:ext>
            </a:extLst>
          </p:cNvPr>
          <p:cNvSpPr/>
          <p:nvPr/>
        </p:nvSpPr>
        <p:spPr>
          <a:xfrm>
            <a:off x="3177848" y="1827151"/>
            <a:ext cx="4284968" cy="30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Selecione o dia que deseja pegar a cotação: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C931BFB-0D5E-46BD-80BD-7F5BEE82E5B4}"/>
              </a:ext>
            </a:extLst>
          </p:cNvPr>
          <p:cNvSpPr/>
          <p:nvPr/>
        </p:nvSpPr>
        <p:spPr>
          <a:xfrm>
            <a:off x="7574212" y="1827151"/>
            <a:ext cx="2176654" cy="30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17B3FD1-7B74-4D96-BF5D-1B2661895307}"/>
              </a:ext>
            </a:extLst>
          </p:cNvPr>
          <p:cNvSpPr/>
          <p:nvPr/>
        </p:nvSpPr>
        <p:spPr>
          <a:xfrm>
            <a:off x="3177848" y="2330101"/>
            <a:ext cx="4284968" cy="30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A cotação da moeda tal no dia tal é de tanto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2913850-D570-4F7C-A105-426087B0242B}"/>
              </a:ext>
            </a:extLst>
          </p:cNvPr>
          <p:cNvSpPr/>
          <p:nvPr/>
        </p:nvSpPr>
        <p:spPr>
          <a:xfrm>
            <a:off x="3177846" y="3322572"/>
            <a:ext cx="4284969" cy="38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/>
              <a:t>Selecione um arquivo em Excel com as Moedas na Coluna A: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4A59081-CB91-44EF-AAA8-04BB2143B82F}"/>
              </a:ext>
            </a:extLst>
          </p:cNvPr>
          <p:cNvSpPr/>
          <p:nvPr/>
        </p:nvSpPr>
        <p:spPr>
          <a:xfrm>
            <a:off x="3177846" y="4477458"/>
            <a:ext cx="1832901" cy="30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err="1"/>
              <a:t>Periodo</a:t>
            </a:r>
            <a:r>
              <a:rPr lang="pt-BR" sz="1400" dirty="0"/>
              <a:t> da Cotação: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6E0256C-7A2B-4D6E-BF56-EE949B7AC77B}"/>
              </a:ext>
            </a:extLst>
          </p:cNvPr>
          <p:cNvSpPr/>
          <p:nvPr/>
        </p:nvSpPr>
        <p:spPr>
          <a:xfrm>
            <a:off x="5286161" y="4477457"/>
            <a:ext cx="2176654" cy="30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35B3235-6AEB-466D-99DC-84349A85C406}"/>
              </a:ext>
            </a:extLst>
          </p:cNvPr>
          <p:cNvSpPr/>
          <p:nvPr/>
        </p:nvSpPr>
        <p:spPr>
          <a:xfrm>
            <a:off x="7574212" y="3292164"/>
            <a:ext cx="2176654" cy="38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/>
              <a:t>Clique aqui para selecionar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3B15A6A-01D6-42F6-AD83-831EF110F8DB}"/>
              </a:ext>
            </a:extLst>
          </p:cNvPr>
          <p:cNvSpPr/>
          <p:nvPr/>
        </p:nvSpPr>
        <p:spPr>
          <a:xfrm>
            <a:off x="5286161" y="5005646"/>
            <a:ext cx="4501610" cy="30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Arquivo de Moedas atualizado com sucesso.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51C7687-81F1-4BF4-94DE-279551847C65}"/>
              </a:ext>
            </a:extLst>
          </p:cNvPr>
          <p:cNvSpPr/>
          <p:nvPr/>
        </p:nvSpPr>
        <p:spPr>
          <a:xfrm>
            <a:off x="7574213" y="5490065"/>
            <a:ext cx="2213558" cy="38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Fechar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4338D37-20E0-4DC7-B94C-D8EA208285BE}"/>
              </a:ext>
            </a:extLst>
          </p:cNvPr>
          <p:cNvSpPr/>
          <p:nvPr/>
        </p:nvSpPr>
        <p:spPr>
          <a:xfrm>
            <a:off x="3177846" y="3873250"/>
            <a:ext cx="6573018" cy="38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 dirty="0"/>
              <a:t>Nenhum Arquivo Selecionado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81C5C13-B96D-425B-8DE3-9A07B8CC3A7D}"/>
              </a:ext>
            </a:extLst>
          </p:cNvPr>
          <p:cNvSpPr/>
          <p:nvPr/>
        </p:nvSpPr>
        <p:spPr>
          <a:xfrm>
            <a:off x="7574212" y="2311570"/>
            <a:ext cx="2176654" cy="30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Pegar Cotação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3F00C82-02F6-49AA-8F97-572BDB49C626}"/>
              </a:ext>
            </a:extLst>
          </p:cNvPr>
          <p:cNvSpPr/>
          <p:nvPr/>
        </p:nvSpPr>
        <p:spPr>
          <a:xfrm>
            <a:off x="3177845" y="5037780"/>
            <a:ext cx="1832901" cy="303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Atualizar Cotações</a:t>
            </a:r>
          </a:p>
        </p:txBody>
      </p:sp>
    </p:spTree>
    <p:extLst>
      <p:ext uri="{BB962C8B-B14F-4D97-AF65-F5344CB8AC3E}">
        <p14:creationId xmlns:p14="http://schemas.microsoft.com/office/powerpoint/2010/main" val="2755771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Paulo de Lira</dc:creator>
  <cp:lastModifiedBy>Tiagocazali</cp:lastModifiedBy>
  <cp:revision>8</cp:revision>
  <dcterms:created xsi:type="dcterms:W3CDTF">2021-01-27T16:42:30Z</dcterms:created>
  <dcterms:modified xsi:type="dcterms:W3CDTF">2023-12-27T17:29:08Z</dcterms:modified>
</cp:coreProperties>
</file>