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2DC4-CDD0-719A-2A22-67B2461A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AF213-A2B7-5CEE-CE1B-EE58079DC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473C3-88A6-97A2-6B23-C136F014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091A-02E7-1751-6009-AE9E31ED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D689-E6EB-39E7-7BF9-A0F73A17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05D8-6BE3-2825-EA86-690D8F70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C8825-50EF-2DD5-68B6-552BE549F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9CEE-2DF1-891E-DDD3-28C1302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216-E50D-AF72-5F34-BCE1FA67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4510D-7D5D-235F-A269-83A6E41B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86CF0-28B1-5E0C-6C0A-1BBD4C793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3C279-CBD7-6C57-5DC6-5B1FA643C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4C39F-2470-A0A4-D102-94E45491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A3075-1B5C-326A-9F5F-5B939776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C871-6734-5F83-4273-0EFFCF02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1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3CB0-18D9-D4E5-89AD-8EE2711F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D4AB4-A1A2-5E3D-29CA-42939C05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AFB8-4960-9DA5-70B3-F5D3EEF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799E-5C02-9975-A22D-9B0CFF8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81D0-2F9C-B099-27E3-2AB00D7C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1C27-2330-E94A-9014-B9EA65B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7DD24-7FC7-E4ED-2651-3F29FF4C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DD1D-146C-AA38-49C3-D9AF4B36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A9158-AE21-3D6A-A788-16A94BC4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5047-E178-4DAC-917B-63CE7BB8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240F-1FFC-D02B-07DB-E44E0647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1DA3-4FC9-9245-05F6-6CC4D5B3D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F4FF8-E2FC-FCF2-D846-FBBFEA687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4EA1-16C4-1B57-D7CA-3DB813A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787A5-E729-D369-8F52-CBA3CFCB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3C92-2911-7C67-456C-B976F9E3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7485-1B95-17B8-59C1-EBA506AA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0013-D547-C656-DA56-A6258DFC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84914-A4DC-6291-0451-AC4ACD9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15CE8-B25A-9CC9-1650-1D4481833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46BDD-6E9F-699C-1394-56D25D1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2D189-05DA-478B-26AE-6A46D73A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1BFA-4C92-E3D4-18C2-3BDC7562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B7FC9-6A24-0E01-FC16-E0EE9CE0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2E77-9557-B53D-F154-85B592B7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5D652-B481-547B-ABFC-34C3417A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2F5-1769-A416-90BE-BD4AF5B4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F53C6-9F67-D808-AB32-6194626D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60671-58E1-CA2D-636F-3FDFD59B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52FCA-CC81-793F-C4E0-2125180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B99D-46A5-A13A-73C3-43D9EA76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48C-71BC-B096-607C-5E0C2E28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25ED-35FA-9459-EF23-4D3D3476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C84C-7981-0EC8-C2BD-BFC8E7C32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8B960-832C-20E5-730A-1AEDFF71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610A-8F41-15A1-770A-30304AFA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A78B-1B8B-3E8E-0E78-6D4CD33F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29B7-863A-F966-9033-EC313BB3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4286F-D7B7-1EEE-5FFD-2EB9BD73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78068-3D35-FB68-04FE-06E6C4DA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3A2EB-FDF7-EBA4-216E-28F6841D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87B8B-D267-4891-8EB2-B965D802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7CBB2-0E5C-D042-3692-6C658E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F3034-8170-FEC5-126A-DC3B6F29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CCC1-9C5E-9A24-8454-29DCE867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48CD-F20C-39F7-14E1-D2A0B17C7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FEA9B-A89E-4ED4-973C-9AA1AB15431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C9AC-A0F9-8F24-B435-73550E83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4C48-BC69-06B2-0516-C0F66875B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E1374-C57E-4099-9FAC-C514E1473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9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F8D3-11F6-B0D4-0B8A-2FB6EF1DC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Nome do projeto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9079-B726-8F86-28EE-051FC283B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Integrantes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81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DF36-CDD2-A2E9-AC85-9BF35E4D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D6272-EBBC-F781-5BA9-B0BB5BC8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Tema</a:t>
            </a:r>
          </a:p>
          <a:p>
            <a:r>
              <a:rPr lang="pt-PT" dirty="0"/>
              <a:t>Solução esperada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5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32E-7070-F628-ED9C-0AC88A3F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CE91-6F08-497E-2695-9C089BF9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Quais </a:t>
            </a:r>
            <a:r>
              <a:rPr lang="pt-PT" dirty="0" err="1"/>
              <a:t>aspectos</a:t>
            </a:r>
            <a:r>
              <a:rPr lang="pt-PT" dirty="0"/>
              <a:t> foram mais desafiantes no projeto</a:t>
            </a:r>
          </a:p>
          <a:p>
            <a:endParaRPr lang="pt-PT" dirty="0"/>
          </a:p>
          <a:p>
            <a:r>
              <a:rPr lang="pt-PT" dirty="0"/>
              <a:t>Como </a:t>
            </a:r>
            <a:r>
              <a:rPr lang="pt-PT"/>
              <a:t>foi resolvido</a:t>
            </a:r>
            <a:endParaRPr lang="pt-PT" dirty="0"/>
          </a:p>
          <a:p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6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73AE1-51B5-F137-F00A-E7F860A4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68001-E527-4187-CF67-C4EE7ABF7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Em tempo real ou com prints das funcionalidades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1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Nome do projeto</vt:lpstr>
      <vt:lpstr>Introdução</vt:lpstr>
      <vt:lpstr>Desafio</vt:lpstr>
      <vt:lpstr>Demonstração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Araújo</dc:creator>
  <cp:lastModifiedBy>Tiago Araújo</cp:lastModifiedBy>
  <cp:revision>3</cp:revision>
  <dcterms:created xsi:type="dcterms:W3CDTF">2025-06-02T16:06:40Z</dcterms:created>
  <dcterms:modified xsi:type="dcterms:W3CDTF">2025-06-02T18:40:49Z</dcterms:modified>
</cp:coreProperties>
</file>