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Karla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3AC-9274-39C4-608A-ED26A4057E3C}" v="875" dt="2024-04-15T10:52:37.907"/>
    <p1510:client id="{7B1C050B-042E-5D58-7251-919B238849B7}" v="12" dt="2024-04-15T14:34:27.092"/>
    <p1510:client id="{B7A26669-B9BA-379B-28F3-38E1D38D8475}" v="613" dt="2024-04-15T13:24:00.357"/>
    <p1510:client id="{BB319D8C-6AEA-993B-890C-D5662A9D1CAC}" v="3" dt="2024-04-15T02:25:30.951"/>
    <p1510:client id="{CDF1551B-84C1-68D4-0241-CD7C02CFC5DC}" v="565" dt="2024-04-15T11:52:43.949"/>
    <p1510:client id="{D85A1831-0C5C-FAB2-9F05-7D1AA8FD04D5}" v="75" dt="2024-04-15T15:51:2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Almeida" userId="S::marta.almeida03@ua.pt::d9120aea-f92e-4e12-988e-3da854fb434d" providerId="AD" clId="Web-{7B1C050B-042E-5D58-7251-919B238849B7}"/>
    <pc:docChg chg="addSld modSld">
      <pc:chgData name="Marta Almeida" userId="S::marta.almeida03@ua.pt::d9120aea-f92e-4e12-988e-3da854fb434d" providerId="AD" clId="Web-{7B1C050B-042E-5D58-7251-919B238849B7}" dt="2024-04-15T14:34:27.092" v="10" actId="20577"/>
      <pc:docMkLst>
        <pc:docMk/>
      </pc:docMkLst>
      <pc:sldChg chg="modSp">
        <pc:chgData name="Marta Almeida" userId="S::marta.almeida03@ua.pt::d9120aea-f92e-4e12-988e-3da854fb434d" providerId="AD" clId="Web-{7B1C050B-042E-5D58-7251-919B238849B7}" dt="2024-04-15T14:34:27.092" v="10" actId="20577"/>
        <pc:sldMkLst>
          <pc:docMk/>
          <pc:sldMk cId="1662570534" sldId="264"/>
        </pc:sldMkLst>
        <pc:spChg chg="mod">
          <ac:chgData name="Marta Almeida" userId="S::marta.almeida03@ua.pt::d9120aea-f92e-4e12-988e-3da854fb434d" providerId="AD" clId="Web-{7B1C050B-042E-5D58-7251-919B238849B7}" dt="2024-04-15T14:34:27.092" v="10" actId="20577"/>
          <ac:spMkLst>
            <pc:docMk/>
            <pc:sldMk cId="1662570534" sldId="264"/>
            <ac:spMk id="4" creationId="{B7230637-519A-7459-C7F2-D540B1E9BE18}"/>
          </ac:spMkLst>
        </pc:spChg>
      </pc:sldChg>
      <pc:sldChg chg="modSp new">
        <pc:chgData name="Marta Almeida" userId="S::marta.almeida03@ua.pt::d9120aea-f92e-4e12-988e-3da854fb434d" providerId="AD" clId="Web-{7B1C050B-042E-5D58-7251-919B238849B7}" dt="2024-04-15T14:14:02.997" v="7" actId="20577"/>
        <pc:sldMkLst>
          <pc:docMk/>
          <pc:sldMk cId="3612921149" sldId="266"/>
        </pc:sldMkLst>
        <pc:spChg chg="mod">
          <ac:chgData name="Marta Almeida" userId="S::marta.almeida03@ua.pt::d9120aea-f92e-4e12-988e-3da854fb434d" providerId="AD" clId="Web-{7B1C050B-042E-5D58-7251-919B238849B7}" dt="2024-04-15T14:14:02.997" v="7" actId="20577"/>
          <ac:spMkLst>
            <pc:docMk/>
            <pc:sldMk cId="3612921149" sldId="266"/>
            <ac:spMk id="2" creationId="{791A570A-852A-6DFC-3BA9-25164366E4F1}"/>
          </ac:spMkLst>
        </pc:spChg>
      </pc:sldChg>
    </pc:docChg>
  </pc:docChgLst>
  <pc:docChgLst>
    <pc:chgData name="Tiago Ferreira" userId="S::taof@ua.pt::006950c4-f179-4c67-98a5-cb675a690510" providerId="AD" clId="Web-{CDF1551B-84C1-68D4-0241-CD7C02CFC5DC}"/>
    <pc:docChg chg="addSld delSld modSld sldOrd">
      <pc:chgData name="Tiago Ferreira" userId="S::taof@ua.pt::006950c4-f179-4c67-98a5-cb675a690510" providerId="AD" clId="Web-{CDF1551B-84C1-68D4-0241-CD7C02CFC5DC}" dt="2024-04-15T11:52:43.949" v="516" actId="20577"/>
      <pc:docMkLst>
        <pc:docMk/>
      </pc:docMkLst>
      <pc:sldChg chg="modSp">
        <pc:chgData name="Tiago Ferreira" userId="S::taof@ua.pt::006950c4-f179-4c67-98a5-cb675a690510" providerId="AD" clId="Web-{CDF1551B-84C1-68D4-0241-CD7C02CFC5DC}" dt="2024-04-15T10:27:37.978" v="120" actId="1076"/>
        <pc:sldMkLst>
          <pc:docMk/>
          <pc:sldMk cId="0" sldId="257"/>
        </pc:sldMkLst>
        <pc:spChg chg="mod">
          <ac:chgData name="Tiago Ferreira" userId="S::taof@ua.pt::006950c4-f179-4c67-98a5-cb675a690510" providerId="AD" clId="Web-{CDF1551B-84C1-68D4-0241-CD7C02CFC5DC}" dt="2024-04-15T10:27:37.978" v="120" actId="1076"/>
          <ac:spMkLst>
            <pc:docMk/>
            <pc:sldMk cId="0" sldId="257"/>
            <ac:spMk id="556" creationId="{00000000-0000-0000-0000-000000000000}"/>
          </ac:spMkLst>
        </pc:spChg>
      </pc:sldChg>
      <pc:sldChg chg="ord">
        <pc:chgData name="Tiago Ferreira" userId="S::taof@ua.pt::006950c4-f179-4c67-98a5-cb675a690510" providerId="AD" clId="Web-{CDF1551B-84C1-68D4-0241-CD7C02CFC5DC}" dt="2024-04-15T10:49:04.701" v="195"/>
        <pc:sldMkLst>
          <pc:docMk/>
          <pc:sldMk cId="0" sldId="258"/>
        </pc:sldMkLst>
      </pc:sldChg>
      <pc:sldChg chg="modSp">
        <pc:chgData name="Tiago Ferreira" userId="S::taof@ua.pt::006950c4-f179-4c67-98a5-cb675a690510" providerId="AD" clId="Web-{CDF1551B-84C1-68D4-0241-CD7C02CFC5DC}" dt="2024-04-15T10:37:09.532" v="127" actId="1076"/>
        <pc:sldMkLst>
          <pc:docMk/>
          <pc:sldMk cId="0" sldId="259"/>
        </pc:sldMkLst>
        <pc:spChg chg="mod">
          <ac:chgData name="Tiago Ferreira" userId="S::taof@ua.pt::006950c4-f179-4c67-98a5-cb675a690510" providerId="AD" clId="Web-{CDF1551B-84C1-68D4-0241-CD7C02CFC5DC}" dt="2024-04-15T10:28:21.401" v="124" actId="20577"/>
          <ac:spMkLst>
            <pc:docMk/>
            <pc:sldMk cId="0" sldId="259"/>
            <ac:spMk id="748" creationId="{00000000-0000-0000-0000-000000000000}"/>
          </ac:spMkLst>
        </pc:spChg>
        <pc:grpChg chg="mod">
          <ac:chgData name="Tiago Ferreira" userId="S::taof@ua.pt::006950c4-f179-4c67-98a5-cb675a690510" providerId="AD" clId="Web-{CDF1551B-84C1-68D4-0241-CD7C02CFC5DC}" dt="2024-04-15T10:37:09.532" v="127" actId="1076"/>
          <ac:grpSpMkLst>
            <pc:docMk/>
            <pc:sldMk cId="0" sldId="259"/>
            <ac:grpSpMk id="783" creationId="{00000000-0000-0000-0000-000000000000}"/>
          </ac:grpSpMkLst>
        </pc:grpChg>
        <pc:grpChg chg="mod">
          <ac:chgData name="Tiago Ferreira" userId="S::taof@ua.pt::006950c4-f179-4c67-98a5-cb675a690510" providerId="AD" clId="Web-{CDF1551B-84C1-68D4-0241-CD7C02CFC5DC}" dt="2024-04-15T10:37:01.734" v="126" actId="1076"/>
          <ac:grpSpMkLst>
            <pc:docMk/>
            <pc:sldMk cId="0" sldId="259"/>
            <ac:grpSpMk id="794" creationId="{00000000-0000-0000-0000-000000000000}"/>
          </ac:grpSpMkLst>
        </pc:grpChg>
      </pc:sldChg>
      <pc:sldChg chg="modSp ord">
        <pc:chgData name="Tiago Ferreira" userId="S::taof@ua.pt::006950c4-f179-4c67-98a5-cb675a690510" providerId="AD" clId="Web-{CDF1551B-84C1-68D4-0241-CD7C02CFC5DC}" dt="2024-04-15T11:44:17.854" v="487" actId="14100"/>
        <pc:sldMkLst>
          <pc:docMk/>
          <pc:sldMk cId="2259266190" sldId="260"/>
        </pc:sldMkLst>
        <pc:spChg chg="mod">
          <ac:chgData name="Tiago Ferreira" userId="S::taof@ua.pt::006950c4-f179-4c67-98a5-cb675a690510" providerId="AD" clId="Web-{CDF1551B-84C1-68D4-0241-CD7C02CFC5DC}" dt="2024-04-15T10:59:43.163" v="317" actId="20577"/>
          <ac:spMkLst>
            <pc:docMk/>
            <pc:sldMk cId="2259266190" sldId="260"/>
            <ac:spMk id="2" creationId="{8F4BDD8C-AB2F-B4EA-330E-161059FD7EBF}"/>
          </ac:spMkLst>
        </pc:spChg>
        <pc:spChg chg="mod">
          <ac:chgData name="Tiago Ferreira" userId="S::taof@ua.pt::006950c4-f179-4c67-98a5-cb675a690510" providerId="AD" clId="Web-{CDF1551B-84C1-68D4-0241-CD7C02CFC5DC}" dt="2024-04-15T11:44:10.135" v="485" actId="20577"/>
          <ac:spMkLst>
            <pc:docMk/>
            <pc:sldMk cId="2259266190" sldId="260"/>
            <ac:spMk id="4" creationId="{EDC20E69-2507-6C4D-A6C3-92029983E7A1}"/>
          </ac:spMkLst>
        </pc:spChg>
        <pc:spChg chg="mod">
          <ac:chgData name="Tiago Ferreira" userId="S::taof@ua.pt::006950c4-f179-4c67-98a5-cb675a690510" providerId="AD" clId="Web-{CDF1551B-84C1-68D4-0241-CD7C02CFC5DC}" dt="2024-04-15T11:44:13.088" v="486" actId="14100"/>
          <ac:spMkLst>
            <pc:docMk/>
            <pc:sldMk cId="2259266190" sldId="260"/>
            <ac:spMk id="6" creationId="{F1A84A8B-650B-AFE2-1F1C-FE8DF81B138C}"/>
          </ac:spMkLst>
        </pc:spChg>
        <pc:spChg chg="mod">
          <ac:chgData name="Tiago Ferreira" userId="S::taof@ua.pt::006950c4-f179-4c67-98a5-cb675a690510" providerId="AD" clId="Web-{CDF1551B-84C1-68D4-0241-CD7C02CFC5DC}" dt="2024-04-15T11:44:17.854" v="487" actId="14100"/>
          <ac:spMkLst>
            <pc:docMk/>
            <pc:sldMk cId="2259266190" sldId="260"/>
            <ac:spMk id="8" creationId="{BD39DCCC-F16B-6E64-3360-CC8DBE0C5FE1}"/>
          </ac:spMkLst>
        </pc:spChg>
      </pc:sldChg>
      <pc:sldChg chg="modSp new del">
        <pc:chgData name="Tiago Ferreira" userId="S::taof@ua.pt::006950c4-f179-4c67-98a5-cb675a690510" providerId="AD" clId="Web-{CDF1551B-84C1-68D4-0241-CD7C02CFC5DC}" dt="2024-04-15T10:58:51.802" v="297"/>
        <pc:sldMkLst>
          <pc:docMk/>
          <pc:sldMk cId="2630629839" sldId="261"/>
        </pc:sldMkLst>
        <pc:spChg chg="mod">
          <ac:chgData name="Tiago Ferreira" userId="S::taof@ua.pt::006950c4-f179-4c67-98a5-cb675a690510" providerId="AD" clId="Web-{CDF1551B-84C1-68D4-0241-CD7C02CFC5DC}" dt="2024-04-15T10:19:27.911" v="34" actId="20577"/>
          <ac:spMkLst>
            <pc:docMk/>
            <pc:sldMk cId="2630629839" sldId="261"/>
            <ac:spMk id="2" creationId="{1FF44DDC-25A7-4A2C-9685-4FF46FD03999}"/>
          </ac:spMkLst>
        </pc:spChg>
        <pc:spChg chg="mod">
          <ac:chgData name="Tiago Ferreira" userId="S::taof@ua.pt::006950c4-f179-4c67-98a5-cb675a690510" providerId="AD" clId="Web-{CDF1551B-84C1-68D4-0241-CD7C02CFC5DC}" dt="2024-04-15T10:37:31.939" v="131" actId="1076"/>
          <ac:spMkLst>
            <pc:docMk/>
            <pc:sldMk cId="2630629839" sldId="261"/>
            <ac:spMk id="3" creationId="{B669C9A8-1BB2-4B96-C15A-5EE270154BA3}"/>
          </ac:spMkLst>
        </pc:spChg>
        <pc:spChg chg="mod">
          <ac:chgData name="Tiago Ferreira" userId="S::taof@ua.pt::006950c4-f179-4c67-98a5-cb675a690510" providerId="AD" clId="Web-{CDF1551B-84C1-68D4-0241-CD7C02CFC5DC}" dt="2024-04-15T10:37:34.736" v="132" actId="1076"/>
          <ac:spMkLst>
            <pc:docMk/>
            <pc:sldMk cId="2630629839" sldId="261"/>
            <ac:spMk id="4" creationId="{D454923D-54D0-0900-9060-5B462BBC5D86}"/>
          </ac:spMkLst>
        </pc:spChg>
        <pc:spChg chg="mod">
          <ac:chgData name="Tiago Ferreira" userId="S::taof@ua.pt::006950c4-f179-4c67-98a5-cb675a690510" providerId="AD" clId="Web-{CDF1551B-84C1-68D4-0241-CD7C02CFC5DC}" dt="2024-04-15T10:37:44.642" v="134" actId="1076"/>
          <ac:spMkLst>
            <pc:docMk/>
            <pc:sldMk cId="2630629839" sldId="261"/>
            <ac:spMk id="5" creationId="{9B702F64-4FC0-1F7A-5039-66974BBD31E9}"/>
          </ac:spMkLst>
        </pc:spChg>
        <pc:spChg chg="mod">
          <ac:chgData name="Tiago Ferreira" userId="S::taof@ua.pt::006950c4-f179-4c67-98a5-cb675a690510" providerId="AD" clId="Web-{CDF1551B-84C1-68D4-0241-CD7C02CFC5DC}" dt="2024-04-15T10:37:47.705" v="135" actId="1076"/>
          <ac:spMkLst>
            <pc:docMk/>
            <pc:sldMk cId="2630629839" sldId="261"/>
            <ac:spMk id="6" creationId="{0C63E13B-1A67-FCEA-249B-005B7D90E5F4}"/>
          </ac:spMkLst>
        </pc:spChg>
        <pc:spChg chg="mod">
          <ac:chgData name="Tiago Ferreira" userId="S::taof@ua.pt::006950c4-f179-4c67-98a5-cb675a690510" providerId="AD" clId="Web-{CDF1551B-84C1-68D4-0241-CD7C02CFC5DC}" dt="2024-04-15T10:38:36.676" v="139" actId="1076"/>
          <ac:spMkLst>
            <pc:docMk/>
            <pc:sldMk cId="2630629839" sldId="261"/>
            <ac:spMk id="7" creationId="{6923D111-F2D3-E245-2959-C8EAAE6C6057}"/>
          </ac:spMkLst>
        </pc:spChg>
        <pc:spChg chg="mod">
          <ac:chgData name="Tiago Ferreira" userId="S::taof@ua.pt::006950c4-f179-4c67-98a5-cb675a690510" providerId="AD" clId="Web-{CDF1551B-84C1-68D4-0241-CD7C02CFC5DC}" dt="2024-04-15T10:38:42.066" v="140" actId="1076"/>
          <ac:spMkLst>
            <pc:docMk/>
            <pc:sldMk cId="2630629839" sldId="261"/>
            <ac:spMk id="8" creationId="{B5B97D74-D087-66FB-9388-B33BF11ADCEA}"/>
          </ac:spMkLst>
        </pc:spChg>
        <pc:spChg chg="mod">
          <ac:chgData name="Tiago Ferreira" userId="S::taof@ua.pt::006950c4-f179-4c67-98a5-cb675a690510" providerId="AD" clId="Web-{CDF1551B-84C1-68D4-0241-CD7C02CFC5DC}" dt="2024-04-15T10:37:19.969" v="128" actId="1076"/>
          <ac:spMkLst>
            <pc:docMk/>
            <pc:sldMk cId="2630629839" sldId="261"/>
            <ac:spMk id="9" creationId="{8F76CD09-EA26-493A-BF95-8299EDFB3B50}"/>
          </ac:spMkLst>
        </pc:spChg>
        <pc:spChg chg="mod">
          <ac:chgData name="Tiago Ferreira" userId="S::taof@ua.pt::006950c4-f179-4c67-98a5-cb675a690510" providerId="AD" clId="Web-{CDF1551B-84C1-68D4-0241-CD7C02CFC5DC}" dt="2024-04-15T10:38:52.223" v="142" actId="1076"/>
          <ac:spMkLst>
            <pc:docMk/>
            <pc:sldMk cId="2630629839" sldId="261"/>
            <ac:spMk id="10" creationId="{C5C2DA4F-2500-376B-9E65-9DE0AE9432A4}"/>
          </ac:spMkLst>
        </pc:spChg>
        <pc:spChg chg="mod">
          <ac:chgData name="Tiago Ferreira" userId="S::taof@ua.pt::006950c4-f179-4c67-98a5-cb675a690510" providerId="AD" clId="Web-{CDF1551B-84C1-68D4-0241-CD7C02CFC5DC}" dt="2024-04-15T10:37:23.001" v="129" actId="1076"/>
          <ac:spMkLst>
            <pc:docMk/>
            <pc:sldMk cId="2630629839" sldId="261"/>
            <ac:spMk id="11" creationId="{B4877746-571C-7AC2-3D84-BFF4B9A3AC1D}"/>
          </ac:spMkLst>
        </pc:spChg>
        <pc:spChg chg="mod">
          <ac:chgData name="Tiago Ferreira" userId="S::taof@ua.pt::006950c4-f179-4c67-98a5-cb675a690510" providerId="AD" clId="Web-{CDF1551B-84C1-68D4-0241-CD7C02CFC5DC}" dt="2024-04-15T10:38:52.192" v="141" actId="1076"/>
          <ac:spMkLst>
            <pc:docMk/>
            <pc:sldMk cId="2630629839" sldId="261"/>
            <ac:spMk id="12" creationId="{F55613D5-DDE3-1831-465D-39750D2A9724}"/>
          </ac:spMkLst>
        </pc:spChg>
        <pc:spChg chg="mod">
          <ac:chgData name="Tiago Ferreira" userId="S::taof@ua.pt::006950c4-f179-4c67-98a5-cb675a690510" providerId="AD" clId="Web-{CDF1551B-84C1-68D4-0241-CD7C02CFC5DC}" dt="2024-04-15T10:37:26.313" v="130" actId="1076"/>
          <ac:spMkLst>
            <pc:docMk/>
            <pc:sldMk cId="2630629839" sldId="261"/>
            <ac:spMk id="13" creationId="{58654154-35E1-1553-35E3-EC4FBB2B4943}"/>
          </ac:spMkLst>
        </pc:spChg>
        <pc:spChg chg="mod">
          <ac:chgData name="Tiago Ferreira" userId="S::taof@ua.pt::006950c4-f179-4c67-98a5-cb675a690510" providerId="AD" clId="Web-{CDF1551B-84C1-68D4-0241-CD7C02CFC5DC}" dt="2024-04-15T10:38:55.661" v="143" actId="1076"/>
          <ac:spMkLst>
            <pc:docMk/>
            <pc:sldMk cId="2630629839" sldId="261"/>
            <ac:spMk id="14" creationId="{0165BB8C-F701-168F-3D81-5CFB0C4D9069}"/>
          </ac:spMkLst>
        </pc:spChg>
      </pc:sldChg>
      <pc:sldChg chg="del">
        <pc:chgData name="Tiago Ferreira" userId="S::taof@ua.pt::006950c4-f179-4c67-98a5-cb675a690510" providerId="AD" clId="Web-{CDF1551B-84C1-68D4-0241-CD7C02CFC5DC}" dt="2024-04-15T10:44:14.345" v="194"/>
        <pc:sldMkLst>
          <pc:docMk/>
          <pc:sldMk cId="2422711814" sldId="262"/>
        </pc:sldMkLst>
      </pc:sldChg>
      <pc:sldChg chg="addSp modSp ord">
        <pc:chgData name="Tiago Ferreira" userId="S::taof@ua.pt::006950c4-f179-4c67-98a5-cb675a690510" providerId="AD" clId="Web-{CDF1551B-84C1-68D4-0241-CD7C02CFC5DC}" dt="2024-04-15T10:52:42.569" v="233"/>
        <pc:sldMkLst>
          <pc:docMk/>
          <pc:sldMk cId="32544028" sldId="263"/>
        </pc:sldMkLst>
        <pc:spChg chg="mod">
          <ac:chgData name="Tiago Ferreira" userId="S::taof@ua.pt::006950c4-f179-4c67-98a5-cb675a690510" providerId="AD" clId="Web-{CDF1551B-84C1-68D4-0241-CD7C02CFC5DC}" dt="2024-04-15T10:41:03.025" v="146" actId="1076"/>
          <ac:spMkLst>
            <pc:docMk/>
            <pc:sldMk cId="32544028" sldId="263"/>
            <ac:spMk id="2" creationId="{81C0B768-811F-90E3-007A-94705A592645}"/>
          </ac:spMkLst>
        </pc:spChg>
        <pc:spChg chg="mod">
          <ac:chgData name="Tiago Ferreira" userId="S::taof@ua.pt::006950c4-f179-4c67-98a5-cb675a690510" providerId="AD" clId="Web-{CDF1551B-84C1-68D4-0241-CD7C02CFC5DC}" dt="2024-04-15T10:43:37.234" v="191" actId="1076"/>
          <ac:spMkLst>
            <pc:docMk/>
            <pc:sldMk cId="32544028" sldId="263"/>
            <ac:spMk id="3" creationId="{867E5260-BEC0-BA30-8181-64C2F4B509D1}"/>
          </ac:spMkLst>
        </pc:spChg>
        <pc:spChg chg="add mod">
          <ac:chgData name="Tiago Ferreira" userId="S::taof@ua.pt::006950c4-f179-4c67-98a5-cb675a690510" providerId="AD" clId="Web-{CDF1551B-84C1-68D4-0241-CD7C02CFC5DC}" dt="2024-04-15T10:50:34.376" v="209" actId="20577"/>
          <ac:spMkLst>
            <pc:docMk/>
            <pc:sldMk cId="32544028" sldId="263"/>
            <ac:spMk id="9" creationId="{1D2231C3-9CA6-3281-5293-818E93E06D7E}"/>
          </ac:spMkLst>
        </pc:spChg>
        <pc:spChg chg="add mod">
          <ac:chgData name="Tiago Ferreira" userId="S::taof@ua.pt::006950c4-f179-4c67-98a5-cb675a690510" providerId="AD" clId="Web-{CDF1551B-84C1-68D4-0241-CD7C02CFC5DC}" dt="2024-04-15T10:44:03.501" v="192" actId="1076"/>
          <ac:spMkLst>
            <pc:docMk/>
            <pc:sldMk cId="32544028" sldId="263"/>
            <ac:spMk id="10" creationId="{1C8E3B17-7C2B-65FF-6357-6D1835731860}"/>
          </ac:spMkLst>
        </pc:spChg>
        <pc:grpChg chg="add mod">
          <ac:chgData name="Tiago Ferreira" userId="S::taof@ua.pt::006950c4-f179-4c67-98a5-cb675a690510" providerId="AD" clId="Web-{CDF1551B-84C1-68D4-0241-CD7C02CFC5DC}" dt="2024-04-15T10:40:21.023" v="145" actId="1076"/>
          <ac:grpSpMkLst>
            <pc:docMk/>
            <pc:sldMk cId="32544028" sldId="263"/>
            <ac:grpSpMk id="8" creationId="{02AF3803-B90C-3BD1-A621-8B4F486A3F64}"/>
          </ac:grpSpMkLst>
        </pc:grpChg>
      </pc:sldChg>
      <pc:sldChg chg="addSp delSp modSp ord">
        <pc:chgData name="Tiago Ferreira" userId="S::taof@ua.pt::006950c4-f179-4c67-98a5-cb675a690510" providerId="AD" clId="Web-{CDF1551B-84C1-68D4-0241-CD7C02CFC5DC}" dt="2024-04-15T11:52:43.949" v="516" actId="20577"/>
        <pc:sldMkLst>
          <pc:docMk/>
          <pc:sldMk cId="1662570534" sldId="264"/>
        </pc:sldMkLst>
        <pc:spChg chg="mod">
          <ac:chgData name="Tiago Ferreira" userId="S::taof@ua.pt::006950c4-f179-4c67-98a5-cb675a690510" providerId="AD" clId="Web-{CDF1551B-84C1-68D4-0241-CD7C02CFC5DC}" dt="2024-04-15T10:53:24.758" v="236" actId="14100"/>
          <ac:spMkLst>
            <pc:docMk/>
            <pc:sldMk cId="1662570534" sldId="264"/>
            <ac:spMk id="2" creationId="{4789D7D1-D6AB-7268-B52E-E043B74AE38E}"/>
          </ac:spMkLst>
        </pc:spChg>
        <pc:spChg chg="add mod">
          <ac:chgData name="Tiago Ferreira" userId="S::taof@ua.pt::006950c4-f179-4c67-98a5-cb675a690510" providerId="AD" clId="Web-{CDF1551B-84C1-68D4-0241-CD7C02CFC5DC}" dt="2024-04-15T11:52:43.949" v="516" actId="20577"/>
          <ac:spMkLst>
            <pc:docMk/>
            <pc:sldMk cId="1662570534" sldId="264"/>
            <ac:spMk id="3" creationId="{44693B31-9168-9156-81FA-A43BCD742050}"/>
          </ac:spMkLst>
        </pc:spChg>
        <pc:spChg chg="del mod">
          <ac:chgData name="Tiago Ferreira" userId="S::taof@ua.pt::006950c4-f179-4c67-98a5-cb675a690510" providerId="AD" clId="Web-{CDF1551B-84C1-68D4-0241-CD7C02CFC5DC}" dt="2024-04-15T10:54:27.668" v="276"/>
          <ac:spMkLst>
            <pc:docMk/>
            <pc:sldMk cId="1662570534" sldId="264"/>
            <ac:spMk id="3" creationId="{9EAA6593-49C2-711B-8C1A-A4B6CF4D1B7C}"/>
          </ac:spMkLst>
        </pc:spChg>
        <pc:spChg chg="del">
          <ac:chgData name="Tiago Ferreira" userId="S::taof@ua.pt::006950c4-f179-4c67-98a5-cb675a690510" providerId="AD" clId="Web-{CDF1551B-84C1-68D4-0241-CD7C02CFC5DC}" dt="2024-04-15T10:54:15.869" v="273"/>
          <ac:spMkLst>
            <pc:docMk/>
            <pc:sldMk cId="1662570534" sldId="264"/>
            <ac:spMk id="4" creationId="{2C8E86ED-52FE-1501-9216-52A04F442C0C}"/>
          </ac:spMkLst>
        </pc:spChg>
        <pc:spChg chg="del">
          <ac:chgData name="Tiago Ferreira" userId="S::taof@ua.pt::006950c4-f179-4c67-98a5-cb675a690510" providerId="AD" clId="Web-{CDF1551B-84C1-68D4-0241-CD7C02CFC5DC}" dt="2024-04-15T10:55:05.465" v="287"/>
          <ac:spMkLst>
            <pc:docMk/>
            <pc:sldMk cId="1662570534" sldId="264"/>
            <ac:spMk id="5" creationId="{94DCC8A1-88CD-6759-12ED-6F7DAE6B7A7C}"/>
          </ac:spMkLst>
        </pc:spChg>
        <pc:spChg chg="del">
          <ac:chgData name="Tiago Ferreira" userId="S::taof@ua.pt::006950c4-f179-4c67-98a5-cb675a690510" providerId="AD" clId="Web-{CDF1551B-84C1-68D4-0241-CD7C02CFC5DC}" dt="2024-04-15T10:55:05.496" v="288"/>
          <ac:spMkLst>
            <pc:docMk/>
            <pc:sldMk cId="1662570534" sldId="264"/>
            <ac:spMk id="6" creationId="{15E5938A-CA80-57F2-9DC2-136ED121D005}"/>
          </ac:spMkLst>
        </pc:spChg>
        <pc:spChg chg="del">
          <ac:chgData name="Tiago Ferreira" userId="S::taof@ua.pt::006950c4-f179-4c67-98a5-cb675a690510" providerId="AD" clId="Web-{CDF1551B-84C1-68D4-0241-CD7C02CFC5DC}" dt="2024-04-15T10:55:06.387" v="289"/>
          <ac:spMkLst>
            <pc:docMk/>
            <pc:sldMk cId="1662570534" sldId="264"/>
            <ac:spMk id="7" creationId="{05C7958B-211C-6EA5-D498-D598A84F80E4}"/>
          </ac:spMkLst>
        </pc:spChg>
        <pc:spChg chg="del mod">
          <ac:chgData name="Tiago Ferreira" userId="S::taof@ua.pt::006950c4-f179-4c67-98a5-cb675a690510" providerId="AD" clId="Web-{CDF1551B-84C1-68D4-0241-CD7C02CFC5DC}" dt="2024-04-15T10:55:22.872" v="292"/>
          <ac:spMkLst>
            <pc:docMk/>
            <pc:sldMk cId="1662570534" sldId="264"/>
            <ac:spMk id="8" creationId="{BB148519-9991-49D1-14B2-982A2832773C}"/>
          </ac:spMkLst>
        </pc:spChg>
        <pc:spChg chg="add del mod">
          <ac:chgData name="Tiago Ferreira" userId="S::taof@ua.pt::006950c4-f179-4c67-98a5-cb675a690510" providerId="AD" clId="Web-{CDF1551B-84C1-68D4-0241-CD7C02CFC5DC}" dt="2024-04-15T10:54:34.823" v="278" actId="1076"/>
          <ac:spMkLst>
            <pc:docMk/>
            <pc:sldMk cId="1662570534" sldId="264"/>
            <ac:spMk id="10" creationId="{E074B125-F9ED-03A2-0219-575CDAF15653}"/>
          </ac:spMkLst>
        </pc:spChg>
        <pc:spChg chg="del">
          <ac:chgData name="Tiago Ferreira" userId="S::taof@ua.pt::006950c4-f179-4c67-98a5-cb675a690510" providerId="AD" clId="Web-{CDF1551B-84C1-68D4-0241-CD7C02CFC5DC}" dt="2024-04-15T10:51:47.879" v="219"/>
          <ac:spMkLst>
            <pc:docMk/>
            <pc:sldMk cId="1662570534" sldId="264"/>
            <ac:spMk id="12" creationId="{9E5C117C-51EE-497A-1C26-C55900911A0A}"/>
          </ac:spMkLst>
        </pc:spChg>
        <pc:spChg chg="del">
          <ac:chgData name="Tiago Ferreira" userId="S::taof@ua.pt::006950c4-f179-4c67-98a5-cb675a690510" providerId="AD" clId="Web-{CDF1551B-84C1-68D4-0241-CD7C02CFC5DC}" dt="2024-04-15T10:51:57.410" v="224"/>
          <ac:spMkLst>
            <pc:docMk/>
            <pc:sldMk cId="1662570534" sldId="264"/>
            <ac:spMk id="14" creationId="{71CAE3FB-F936-9B0F-7E98-F1D0384273FB}"/>
          </ac:spMkLst>
        </pc:spChg>
        <pc:spChg chg="add del mod">
          <ac:chgData name="Tiago Ferreira" userId="S::taof@ua.pt::006950c4-f179-4c67-98a5-cb675a690510" providerId="AD" clId="Web-{CDF1551B-84C1-68D4-0241-CD7C02CFC5DC}" dt="2024-04-15T10:51:58.817" v="225"/>
          <ac:spMkLst>
            <pc:docMk/>
            <pc:sldMk cId="1662570534" sldId="264"/>
            <ac:spMk id="17" creationId="{0BD7254B-0325-472F-9B08-5755E3D0B999}"/>
          </ac:spMkLst>
        </pc:spChg>
        <pc:spChg chg="add del mod">
          <ac:chgData name="Tiago Ferreira" userId="S::taof@ua.pt::006950c4-f179-4c67-98a5-cb675a690510" providerId="AD" clId="Web-{CDF1551B-84C1-68D4-0241-CD7C02CFC5DC}" dt="2024-04-15T10:55:02.730" v="286"/>
          <ac:spMkLst>
            <pc:docMk/>
            <pc:sldMk cId="1662570534" sldId="264"/>
            <ac:spMk id="19" creationId="{4746B3AA-A619-99B5-36AA-9C81C63342D0}"/>
          </ac:spMkLst>
        </pc:spChg>
        <pc:spChg chg="add del mod">
          <ac:chgData name="Tiago Ferreira" userId="S::taof@ua.pt::006950c4-f179-4c67-98a5-cb675a690510" providerId="AD" clId="Web-{CDF1551B-84C1-68D4-0241-CD7C02CFC5DC}" dt="2024-04-15T10:52:15.458" v="231"/>
          <ac:spMkLst>
            <pc:docMk/>
            <pc:sldMk cId="1662570534" sldId="264"/>
            <ac:spMk id="21" creationId="{57ED8205-726F-2710-A6EC-10F8740A2FD7}"/>
          </ac:spMkLst>
        </pc:spChg>
        <pc:spChg chg="add mod">
          <ac:chgData name="Tiago Ferreira" userId="S::taof@ua.pt::006950c4-f179-4c67-98a5-cb675a690510" providerId="AD" clId="Web-{CDF1551B-84C1-68D4-0241-CD7C02CFC5DC}" dt="2024-04-15T11:49:08.020" v="513" actId="20577"/>
          <ac:spMkLst>
            <pc:docMk/>
            <pc:sldMk cId="1662570534" sldId="264"/>
            <ac:spMk id="23" creationId="{BCAEF19F-D57C-ABDC-364D-AB9B34E70BED}"/>
          </ac:spMkLst>
        </pc:spChg>
        <pc:spChg chg="add del mod">
          <ac:chgData name="Tiago Ferreira" userId="S::taof@ua.pt::006950c4-f179-4c67-98a5-cb675a690510" providerId="AD" clId="Web-{CDF1551B-84C1-68D4-0241-CD7C02CFC5DC}" dt="2024-04-15T10:55:14.637" v="290"/>
          <ac:spMkLst>
            <pc:docMk/>
            <pc:sldMk cId="1662570534" sldId="264"/>
            <ac:spMk id="25" creationId="{96F6E190-7930-105C-08E6-DFDF049E1E7F}"/>
          </ac:spMkLst>
        </pc:spChg>
        <pc:spChg chg="add del mod">
          <ac:chgData name="Tiago Ferreira" userId="S::taof@ua.pt::006950c4-f179-4c67-98a5-cb675a690510" providerId="AD" clId="Web-{CDF1551B-84C1-68D4-0241-CD7C02CFC5DC}" dt="2024-04-15T10:56:09.530" v="296"/>
          <ac:spMkLst>
            <pc:docMk/>
            <pc:sldMk cId="1662570534" sldId="264"/>
            <ac:spMk id="26" creationId="{6D6EF6A4-463A-86AF-F111-105746A49F15}"/>
          </ac:spMkLst>
        </pc:spChg>
      </pc:sldChg>
    </pc:docChg>
  </pc:docChgLst>
  <pc:docChgLst>
    <pc:chgData name="Tiago Ferreira" userId="S::taof@ua.pt::006950c4-f179-4c67-98a5-cb675a690510" providerId="AD" clId="Web-{B7A26669-B9BA-379B-28F3-38E1D38D8475}"/>
    <pc:docChg chg="addSld delSld modSld">
      <pc:chgData name="Tiago Ferreira" userId="S::taof@ua.pt::006950c4-f179-4c67-98a5-cb675a690510" providerId="AD" clId="Web-{B7A26669-B9BA-379B-28F3-38E1D38D8475}" dt="2024-04-15T13:24:00.357" v="366"/>
      <pc:docMkLst>
        <pc:docMk/>
      </pc:docMkLst>
      <pc:sldChg chg="modSp">
        <pc:chgData name="Tiago Ferreira" userId="S::taof@ua.pt::006950c4-f179-4c67-98a5-cb675a690510" providerId="AD" clId="Web-{B7A26669-B9BA-379B-28F3-38E1D38D8475}" dt="2024-04-15T13:03:02.176" v="362" actId="20577"/>
        <pc:sldMkLst>
          <pc:docMk/>
          <pc:sldMk cId="2259266190" sldId="260"/>
        </pc:sldMkLst>
        <pc:spChg chg="mod">
          <ac:chgData name="Tiago Ferreira" userId="S::taof@ua.pt::006950c4-f179-4c67-98a5-cb675a690510" providerId="AD" clId="Web-{B7A26669-B9BA-379B-28F3-38E1D38D8475}" dt="2024-04-15T13:02:20.829" v="357" actId="20577"/>
          <ac:spMkLst>
            <pc:docMk/>
            <pc:sldMk cId="2259266190" sldId="260"/>
            <ac:spMk id="4" creationId="{EDC20E69-2507-6C4D-A6C3-92029983E7A1}"/>
          </ac:spMkLst>
        </pc:spChg>
        <pc:spChg chg="mod">
          <ac:chgData name="Tiago Ferreira" userId="S::taof@ua.pt::006950c4-f179-4c67-98a5-cb675a690510" providerId="AD" clId="Web-{B7A26669-B9BA-379B-28F3-38E1D38D8475}" dt="2024-04-15T13:02:24.486" v="358" actId="1076"/>
          <ac:spMkLst>
            <pc:docMk/>
            <pc:sldMk cId="2259266190" sldId="260"/>
            <ac:spMk id="6" creationId="{F1A84A8B-650B-AFE2-1F1C-FE8DF81B138C}"/>
          </ac:spMkLst>
        </pc:spChg>
        <pc:spChg chg="mod">
          <ac:chgData name="Tiago Ferreira" userId="S::taof@ua.pt::006950c4-f179-4c67-98a5-cb675a690510" providerId="AD" clId="Web-{B7A26669-B9BA-379B-28F3-38E1D38D8475}" dt="2024-04-15T13:03:02.176" v="362" actId="20577"/>
          <ac:spMkLst>
            <pc:docMk/>
            <pc:sldMk cId="2259266190" sldId="260"/>
            <ac:spMk id="8" creationId="{BD39DCCC-F16B-6E64-3360-CC8DBE0C5FE1}"/>
          </ac:spMkLst>
        </pc:spChg>
      </pc:sldChg>
      <pc:sldChg chg="addSp delSp modSp">
        <pc:chgData name="Tiago Ferreira" userId="S::taof@ua.pt::006950c4-f179-4c67-98a5-cb675a690510" providerId="AD" clId="Web-{B7A26669-B9BA-379B-28F3-38E1D38D8475}" dt="2024-04-15T12:55:36.801" v="294" actId="20577"/>
        <pc:sldMkLst>
          <pc:docMk/>
          <pc:sldMk cId="1662570534" sldId="264"/>
        </pc:sldMkLst>
        <pc:spChg chg="del">
          <ac:chgData name="Tiago Ferreira" userId="S::taof@ua.pt::006950c4-f179-4c67-98a5-cb675a690510" providerId="AD" clId="Web-{B7A26669-B9BA-379B-28F3-38E1D38D8475}" dt="2024-04-15T12:38:58.467" v="0"/>
          <ac:spMkLst>
            <pc:docMk/>
            <pc:sldMk cId="1662570534" sldId="264"/>
            <ac:spMk id="3" creationId="{44693B31-9168-9156-81FA-A43BCD742050}"/>
          </ac:spMkLst>
        </pc:spChg>
        <pc:spChg chg="add mod">
          <ac:chgData name="Tiago Ferreira" userId="S::taof@ua.pt::006950c4-f179-4c67-98a5-cb675a690510" providerId="AD" clId="Web-{B7A26669-B9BA-379B-28F3-38E1D38D8475}" dt="2024-04-15T12:55:36.801" v="294" actId="20577"/>
          <ac:spMkLst>
            <pc:docMk/>
            <pc:sldMk cId="1662570534" sldId="264"/>
            <ac:spMk id="4" creationId="{B7230637-519A-7459-C7F2-D540B1E9BE18}"/>
          </ac:spMkLst>
        </pc:spChg>
        <pc:spChg chg="mod">
          <ac:chgData name="Tiago Ferreira" userId="S::taof@ua.pt::006950c4-f179-4c67-98a5-cb675a690510" providerId="AD" clId="Web-{B7A26669-B9BA-379B-28F3-38E1D38D8475}" dt="2024-04-15T12:40:24.519" v="41" actId="14100"/>
          <ac:spMkLst>
            <pc:docMk/>
            <pc:sldMk cId="1662570534" sldId="264"/>
            <ac:spMk id="10" creationId="{E074B125-F9ED-03A2-0219-575CDAF15653}"/>
          </ac:spMkLst>
        </pc:spChg>
      </pc:sldChg>
      <pc:sldChg chg="add del replId">
        <pc:chgData name="Tiago Ferreira" userId="S::taof@ua.pt::006950c4-f179-4c67-98a5-cb675a690510" providerId="AD" clId="Web-{B7A26669-B9BA-379B-28F3-38E1D38D8475}" dt="2024-04-15T13:23:31.183" v="364"/>
        <pc:sldMkLst>
          <pc:docMk/>
          <pc:sldMk cId="1631798524" sldId="266"/>
        </pc:sldMkLst>
      </pc:sldChg>
      <pc:sldChg chg="new">
        <pc:chgData name="Tiago Ferreira" userId="S::taof@ua.pt::006950c4-f179-4c67-98a5-cb675a690510" providerId="AD" clId="Web-{B7A26669-B9BA-379B-28F3-38E1D38D8475}" dt="2024-04-15T13:23:59.982" v="365"/>
        <pc:sldMkLst>
          <pc:docMk/>
          <pc:sldMk cId="3632005310" sldId="266"/>
        </pc:sldMkLst>
      </pc:sldChg>
      <pc:sldChg chg="new">
        <pc:chgData name="Tiago Ferreira" userId="S::taof@ua.pt::006950c4-f179-4c67-98a5-cb675a690510" providerId="AD" clId="Web-{B7A26669-B9BA-379B-28F3-38E1D38D8475}" dt="2024-04-15T13:24:00.357" v="366"/>
        <pc:sldMkLst>
          <pc:docMk/>
          <pc:sldMk cId="3642638798" sldId="267"/>
        </pc:sldMkLst>
      </pc:sldChg>
    </pc:docChg>
  </pc:docChgLst>
  <pc:docChgLst>
    <pc:chgData name="Marta Almeida" userId="S::marta.almeida03@ua.pt::d9120aea-f92e-4e12-988e-3da854fb434d" providerId="AD" clId="Web-{3F8603AC-9274-39C4-608A-ED26A4057E3C}"/>
    <pc:docChg chg="addSld delSld modSld sldOrd">
      <pc:chgData name="Marta Almeida" userId="S::marta.almeida03@ua.pt::d9120aea-f92e-4e12-988e-3da854fb434d" providerId="AD" clId="Web-{3F8603AC-9274-39C4-608A-ED26A4057E3C}" dt="2024-04-15T10:52:36.343" v="852" actId="20577"/>
      <pc:docMkLst>
        <pc:docMk/>
      </pc:docMkLst>
      <pc:sldChg chg="addSp delSp modSp">
        <pc:chgData name="Marta Almeida" userId="S::marta.almeida03@ua.pt::d9120aea-f92e-4e12-988e-3da854fb434d" providerId="AD" clId="Web-{3F8603AC-9274-39C4-608A-ED26A4057E3C}" dt="2024-04-15T10:01:48.542" v="28" actId="1076"/>
        <pc:sldMkLst>
          <pc:docMk/>
          <pc:sldMk cId="0" sldId="256"/>
        </pc:sldMkLst>
        <pc:spChg chg="add mod">
          <ac:chgData name="Marta Almeida" userId="S::marta.almeida03@ua.pt::d9120aea-f92e-4e12-988e-3da854fb434d" providerId="AD" clId="Web-{3F8603AC-9274-39C4-608A-ED26A4057E3C}" dt="2024-04-15T10:01:29.510" v="26" actId="1076"/>
          <ac:spMkLst>
            <pc:docMk/>
            <pc:sldMk cId="0" sldId="256"/>
            <ac:spMk id="3" creationId="{BF6F0A18-8AA3-71CC-A818-3C8ABCC44AD8}"/>
          </ac:spMkLst>
        </pc:spChg>
        <pc:spChg chg="del mod">
          <ac:chgData name="Marta Almeida" userId="S::marta.almeida03@ua.pt::d9120aea-f92e-4e12-988e-3da854fb434d" providerId="AD" clId="Web-{3F8603AC-9274-39C4-608A-ED26A4057E3C}" dt="2024-04-15T09:58:53.458" v="2"/>
          <ac:spMkLst>
            <pc:docMk/>
            <pc:sldMk cId="0" sldId="256"/>
            <ac:spMk id="388" creationId="{00000000-0000-0000-0000-000000000000}"/>
          </ac:spMkLst>
        </pc:spChg>
        <pc:spChg chg="mod">
          <ac:chgData name="Marta Almeida" userId="S::marta.almeida03@ua.pt::d9120aea-f92e-4e12-988e-3da854fb434d" providerId="AD" clId="Web-{3F8603AC-9274-39C4-608A-ED26A4057E3C}" dt="2024-04-15T10:01:48.542" v="28" actId="1076"/>
          <ac:spMkLst>
            <pc:docMk/>
            <pc:sldMk cId="0" sldId="256"/>
            <ac:spMk id="389" creationId="{00000000-0000-0000-0000-000000000000}"/>
          </ac:spMkLst>
        </pc:spChg>
      </pc:sldChg>
      <pc:sldChg chg="addSp delSp modSp mod modClrScheme modShow chgLayout">
        <pc:chgData name="Marta Almeida" userId="S::marta.almeida03@ua.pt::d9120aea-f92e-4e12-988e-3da854fb434d" providerId="AD" clId="Web-{3F8603AC-9274-39C4-608A-ED26A4057E3C}" dt="2024-04-15T10:49:30.666" v="818" actId="20577"/>
        <pc:sldMkLst>
          <pc:docMk/>
          <pc:sldMk cId="0" sldId="257"/>
        </pc:sldMkLst>
        <pc:spChg chg="add mod ord">
          <ac:chgData name="Marta Almeida" userId="S::marta.almeida03@ua.pt::d9120aea-f92e-4e12-988e-3da854fb434d" providerId="AD" clId="Web-{3F8603AC-9274-39C4-608A-ED26A4057E3C}" dt="2024-04-15T10:49:17.978" v="816"/>
          <ac:spMkLst>
            <pc:docMk/>
            <pc:sldMk cId="0" sldId="257"/>
            <ac:spMk id="2" creationId="{37F17A90-D48D-D20F-5451-EC80DA95F9F2}"/>
          </ac:spMkLst>
        </pc:spChg>
        <pc:spChg chg="add del mod">
          <ac:chgData name="Marta Almeida" userId="S::marta.almeida03@ua.pt::d9120aea-f92e-4e12-988e-3da854fb434d" providerId="AD" clId="Web-{3F8603AC-9274-39C4-608A-ED26A4057E3C}" dt="2024-04-15T10:03:40.358" v="54"/>
          <ac:spMkLst>
            <pc:docMk/>
            <pc:sldMk cId="0" sldId="257"/>
            <ac:spMk id="4" creationId="{57E78604-DEA6-ECDC-EB0A-6A083C7504A5}"/>
          </ac:spMkLst>
        </pc:spChg>
        <pc:spChg chg="add del mod">
          <ac:chgData name="Marta Almeida" userId="S::marta.almeida03@ua.pt::d9120aea-f92e-4e12-988e-3da854fb434d" providerId="AD" clId="Web-{3F8603AC-9274-39C4-608A-ED26A4057E3C}" dt="2024-04-15T10:04:13.312" v="60"/>
          <ac:spMkLst>
            <pc:docMk/>
            <pc:sldMk cId="0" sldId="257"/>
            <ac:spMk id="6" creationId="{0D6F1170-90E7-0B21-87EE-64235DD02C1B}"/>
          </ac:spMkLst>
        </pc:spChg>
        <pc:spChg chg="add del mod ord">
          <ac:chgData name="Marta Almeida" userId="S::marta.almeida03@ua.pt::d9120aea-f92e-4e12-988e-3da854fb434d" providerId="AD" clId="Web-{3F8603AC-9274-39C4-608A-ED26A4057E3C}" dt="2024-04-15T10:03:48.170" v="57"/>
          <ac:spMkLst>
            <pc:docMk/>
            <pc:sldMk cId="0" sldId="257"/>
            <ac:spMk id="555" creationId="{00000000-0000-0000-0000-000000000000}"/>
          </ac:spMkLst>
        </pc:spChg>
        <pc:spChg chg="mod ord">
          <ac:chgData name="Marta Almeida" userId="S::marta.almeida03@ua.pt::d9120aea-f92e-4e12-988e-3da854fb434d" providerId="AD" clId="Web-{3F8603AC-9274-39C4-608A-ED26A4057E3C}" dt="2024-04-15T10:49:30.666" v="818" actId="20577"/>
          <ac:spMkLst>
            <pc:docMk/>
            <pc:sldMk cId="0" sldId="257"/>
            <ac:spMk id="556" creationId="{00000000-0000-0000-0000-000000000000}"/>
          </ac:spMkLst>
        </pc:spChg>
        <pc:spChg chg="mod">
          <ac:chgData name="Marta Almeida" userId="S::marta.almeida03@ua.pt::d9120aea-f92e-4e12-988e-3da854fb434d" providerId="AD" clId="Web-{3F8603AC-9274-39C4-608A-ED26A4057E3C}" dt="2024-04-15T10:02:15.199" v="42" actId="1076"/>
          <ac:spMkLst>
            <pc:docMk/>
            <pc:sldMk cId="0" sldId="257"/>
            <ac:spMk id="594" creationId="{00000000-0000-0000-0000-000000000000}"/>
          </ac:spMkLst>
        </pc:spChg>
        <pc:grpChg chg="mod">
          <ac:chgData name="Marta Almeida" userId="S::marta.almeida03@ua.pt::d9120aea-f92e-4e12-988e-3da854fb434d" providerId="AD" clId="Web-{3F8603AC-9274-39C4-608A-ED26A4057E3C}" dt="2024-04-15T10:02:22.886" v="45" actId="1076"/>
          <ac:grpSpMkLst>
            <pc:docMk/>
            <pc:sldMk cId="0" sldId="257"/>
            <ac:grpSpMk id="557" creationId="{00000000-0000-0000-0000-000000000000}"/>
          </ac:grpSpMkLst>
        </pc:grpChg>
        <pc:grpChg chg="del">
          <ac:chgData name="Marta Almeida" userId="S::marta.almeida03@ua.pt::d9120aea-f92e-4e12-988e-3da854fb434d" providerId="AD" clId="Web-{3F8603AC-9274-39C4-608A-ED26A4057E3C}" dt="2024-04-15T10:05:26.361" v="81"/>
          <ac:grpSpMkLst>
            <pc:docMk/>
            <pc:sldMk cId="0" sldId="257"/>
            <ac:grpSpMk id="560" creationId="{00000000-0000-0000-0000-000000000000}"/>
          </ac:grpSpMkLst>
        </pc:grpChg>
        <pc:grpChg chg="mod">
          <ac:chgData name="Marta Almeida" userId="S::marta.almeida03@ua.pt::d9120aea-f92e-4e12-988e-3da854fb434d" providerId="AD" clId="Web-{3F8603AC-9274-39C4-608A-ED26A4057E3C}" dt="2024-04-15T10:02:24.590" v="46" actId="1076"/>
          <ac:grpSpMkLst>
            <pc:docMk/>
            <pc:sldMk cId="0" sldId="257"/>
            <ac:grpSpMk id="563" creationId="{00000000-0000-0000-0000-000000000000}"/>
          </ac:grpSpMkLst>
        </pc:grpChg>
        <pc:grpChg chg="mod">
          <ac:chgData name="Marta Almeida" userId="S::marta.almeida03@ua.pt::d9120aea-f92e-4e12-988e-3da854fb434d" providerId="AD" clId="Web-{3F8603AC-9274-39C4-608A-ED26A4057E3C}" dt="2024-04-15T10:02:11.480" v="41" actId="1076"/>
          <ac:grpSpMkLst>
            <pc:docMk/>
            <pc:sldMk cId="0" sldId="257"/>
            <ac:grpSpMk id="608" creationId="{00000000-0000-0000-0000-000000000000}"/>
          </ac:grpSpMkLst>
        </pc:grpChg>
      </pc:sldChg>
      <pc:sldChg chg="addSp delSp modSp new">
        <pc:chgData name="Marta Almeida" userId="S::marta.almeida03@ua.pt::d9120aea-f92e-4e12-988e-3da854fb434d" providerId="AD" clId="Web-{3F8603AC-9274-39C4-608A-ED26A4057E3C}" dt="2024-04-15T10:51:14.419" v="829" actId="14100"/>
        <pc:sldMkLst>
          <pc:docMk/>
          <pc:sldMk cId="2259266190" sldId="260"/>
        </pc:sldMkLst>
        <pc:spChg chg="mod">
          <ac:chgData name="Marta Almeida" userId="S::marta.almeida03@ua.pt::d9120aea-f92e-4e12-988e-3da854fb434d" providerId="AD" clId="Web-{3F8603AC-9274-39C4-608A-ED26A4057E3C}" dt="2024-04-15T10:17:38.416" v="189" actId="1076"/>
          <ac:spMkLst>
            <pc:docMk/>
            <pc:sldMk cId="2259266190" sldId="260"/>
            <ac:spMk id="2" creationId="{8F4BDD8C-AB2F-B4EA-330E-161059FD7EBF}"/>
          </ac:spMkLst>
        </pc:spChg>
        <pc:spChg chg="del">
          <ac:chgData name="Marta Almeida" userId="S::marta.almeida03@ua.pt::d9120aea-f92e-4e12-988e-3da854fb434d" providerId="AD" clId="Web-{3F8603AC-9274-39C4-608A-ED26A4057E3C}" dt="2024-04-15T10:12:29.344" v="135"/>
          <ac:spMkLst>
            <pc:docMk/>
            <pc:sldMk cId="2259266190" sldId="260"/>
            <ac:spMk id="3" creationId="{F303F581-880D-8340-3878-7A7729F73F06}"/>
          </ac:spMkLst>
        </pc:spChg>
        <pc:spChg chg="mod">
          <ac:chgData name="Marta Almeida" userId="S::marta.almeida03@ua.pt::d9120aea-f92e-4e12-988e-3da854fb434d" providerId="AD" clId="Web-{3F8603AC-9274-39C4-608A-ED26A4057E3C}" dt="2024-04-15T10:51:05.528" v="827" actId="1076"/>
          <ac:spMkLst>
            <pc:docMk/>
            <pc:sldMk cId="2259266190" sldId="260"/>
            <ac:spMk id="4" creationId="{EDC20E69-2507-6C4D-A6C3-92029983E7A1}"/>
          </ac:spMkLst>
        </pc:spChg>
        <pc:spChg chg="del">
          <ac:chgData name="Marta Almeida" userId="S::marta.almeida03@ua.pt::d9120aea-f92e-4e12-988e-3da854fb434d" providerId="AD" clId="Web-{3F8603AC-9274-39C4-608A-ED26A4057E3C}" dt="2024-04-15T10:12:41.360" v="138"/>
          <ac:spMkLst>
            <pc:docMk/>
            <pc:sldMk cId="2259266190" sldId="260"/>
            <ac:spMk id="5" creationId="{3B8EA47C-8598-900D-36C6-D03C802A3503}"/>
          </ac:spMkLst>
        </pc:spChg>
        <pc:spChg chg="mod">
          <ac:chgData name="Marta Almeida" userId="S::marta.almeida03@ua.pt::d9120aea-f92e-4e12-988e-3da854fb434d" providerId="AD" clId="Web-{3F8603AC-9274-39C4-608A-ED26A4057E3C}" dt="2024-04-15T10:51:08.466" v="828" actId="14100"/>
          <ac:spMkLst>
            <pc:docMk/>
            <pc:sldMk cId="2259266190" sldId="260"/>
            <ac:spMk id="6" creationId="{F1A84A8B-650B-AFE2-1F1C-FE8DF81B138C}"/>
          </ac:spMkLst>
        </pc:spChg>
        <pc:spChg chg="add mod">
          <ac:chgData name="Marta Almeida" userId="S::marta.almeida03@ua.pt::d9120aea-f92e-4e12-988e-3da854fb434d" providerId="AD" clId="Web-{3F8603AC-9274-39C4-608A-ED26A4057E3C}" dt="2024-04-15T10:51:14.419" v="829" actId="14100"/>
          <ac:spMkLst>
            <pc:docMk/>
            <pc:sldMk cId="2259266190" sldId="260"/>
            <ac:spMk id="8" creationId="{BD39DCCC-F16B-6E64-3360-CC8DBE0C5FE1}"/>
          </ac:spMkLst>
        </pc:spChg>
      </pc:sldChg>
      <pc:sldChg chg="new del">
        <pc:chgData name="Marta Almeida" userId="S::marta.almeida03@ua.pt::d9120aea-f92e-4e12-988e-3da854fb434d" providerId="AD" clId="Web-{3F8603AC-9274-39C4-608A-ED26A4057E3C}" dt="2024-04-15T10:08:39.617" v="101"/>
        <pc:sldMkLst>
          <pc:docMk/>
          <pc:sldMk cId="3011062318" sldId="261"/>
        </pc:sldMkLst>
      </pc:sldChg>
      <pc:sldChg chg="new del">
        <pc:chgData name="Marta Almeida" userId="S::marta.almeida03@ua.pt::d9120aea-f92e-4e12-988e-3da854fb434d" providerId="AD" clId="Web-{3F8603AC-9274-39C4-608A-ED26A4057E3C}" dt="2024-04-15T10:09:05.728" v="103"/>
        <pc:sldMkLst>
          <pc:docMk/>
          <pc:sldMk cId="3404676210" sldId="261"/>
        </pc:sldMkLst>
      </pc:sldChg>
      <pc:sldChg chg="delSp modSp new ord">
        <pc:chgData name="Marta Almeida" userId="S::marta.almeida03@ua.pt::d9120aea-f92e-4e12-988e-3da854fb434d" providerId="AD" clId="Web-{3F8603AC-9274-39C4-608A-ED26A4057E3C}" dt="2024-04-15T10:24:18.461" v="372"/>
        <pc:sldMkLst>
          <pc:docMk/>
          <pc:sldMk cId="2422711814" sldId="262"/>
        </pc:sldMkLst>
        <pc:spChg chg="mod">
          <ac:chgData name="Marta Almeida" userId="S::marta.almeida03@ua.pt::d9120aea-f92e-4e12-988e-3da854fb434d" providerId="AD" clId="Web-{3F8603AC-9274-39C4-608A-ED26A4057E3C}" dt="2024-04-15T10:24:02.225" v="370" actId="1076"/>
          <ac:spMkLst>
            <pc:docMk/>
            <pc:sldMk cId="2422711814" sldId="262"/>
            <ac:spMk id="2" creationId="{E876AAB2-66EB-0F00-1563-EA60B6940246}"/>
          </ac:spMkLst>
        </pc:spChg>
        <pc:spChg chg="mod">
          <ac:chgData name="Marta Almeida" userId="S::marta.almeida03@ua.pt::d9120aea-f92e-4e12-988e-3da854fb434d" providerId="AD" clId="Web-{3F8603AC-9274-39C4-608A-ED26A4057E3C}" dt="2024-04-15T10:23:07.286" v="369" actId="1076"/>
          <ac:spMkLst>
            <pc:docMk/>
            <pc:sldMk cId="2422711814" sldId="262"/>
            <ac:spMk id="3" creationId="{A22FBCE5-7B2F-BC01-9DE6-5F55B5D195A6}"/>
          </ac:spMkLst>
        </pc:spChg>
        <pc:spChg chg="del">
          <ac:chgData name="Marta Almeida" userId="S::marta.almeida03@ua.pt::d9120aea-f92e-4e12-988e-3da854fb434d" providerId="AD" clId="Web-{3F8603AC-9274-39C4-608A-ED26A4057E3C}" dt="2024-04-15T10:20:36.859" v="300"/>
          <ac:spMkLst>
            <pc:docMk/>
            <pc:sldMk cId="2422711814" sldId="262"/>
            <ac:spMk id="4" creationId="{C05DDC23-653E-BBDD-433D-DD85231A2BC5}"/>
          </ac:spMkLst>
        </pc:spChg>
        <pc:spChg chg="del">
          <ac:chgData name="Marta Almeida" userId="S::marta.almeida03@ua.pt::d9120aea-f92e-4e12-988e-3da854fb434d" providerId="AD" clId="Web-{3F8603AC-9274-39C4-608A-ED26A4057E3C}" dt="2024-04-15T10:22:39.770" v="363"/>
          <ac:spMkLst>
            <pc:docMk/>
            <pc:sldMk cId="2422711814" sldId="262"/>
            <ac:spMk id="5" creationId="{0051E34A-524B-C32C-A0CF-5493951C1851}"/>
          </ac:spMkLst>
        </pc:spChg>
      </pc:sldChg>
      <pc:sldChg chg="modSp new">
        <pc:chgData name="Marta Almeida" userId="S::marta.almeida03@ua.pt::d9120aea-f92e-4e12-988e-3da854fb434d" providerId="AD" clId="Web-{3F8603AC-9274-39C4-608A-ED26A4057E3C}" dt="2024-04-15T10:50:22.730" v="823" actId="1076"/>
        <pc:sldMkLst>
          <pc:docMk/>
          <pc:sldMk cId="32544028" sldId="263"/>
        </pc:sldMkLst>
        <pc:spChg chg="mod">
          <ac:chgData name="Marta Almeida" userId="S::marta.almeida03@ua.pt::d9120aea-f92e-4e12-988e-3da854fb434d" providerId="AD" clId="Web-{3F8603AC-9274-39C4-608A-ED26A4057E3C}" dt="2024-04-15T10:25:14.634" v="384" actId="1076"/>
          <ac:spMkLst>
            <pc:docMk/>
            <pc:sldMk cId="32544028" sldId="263"/>
            <ac:spMk id="2" creationId="{81C0B768-811F-90E3-007A-94705A592645}"/>
          </ac:spMkLst>
        </pc:spChg>
        <pc:spChg chg="mod">
          <ac:chgData name="Marta Almeida" userId="S::marta.almeida03@ua.pt::d9120aea-f92e-4e12-988e-3da854fb434d" providerId="AD" clId="Web-{3F8603AC-9274-39C4-608A-ED26A4057E3C}" dt="2024-04-15T10:50:04.511" v="819" actId="20577"/>
          <ac:spMkLst>
            <pc:docMk/>
            <pc:sldMk cId="32544028" sldId="263"/>
            <ac:spMk id="3" creationId="{867E5260-BEC0-BA30-8181-64C2F4B509D1}"/>
          </ac:spMkLst>
        </pc:spChg>
        <pc:spChg chg="mod">
          <ac:chgData name="Marta Almeida" userId="S::marta.almeida03@ua.pt::d9120aea-f92e-4e12-988e-3da854fb434d" providerId="AD" clId="Web-{3F8603AC-9274-39C4-608A-ED26A4057E3C}" dt="2024-04-15T10:50:22.730" v="823" actId="1076"/>
          <ac:spMkLst>
            <pc:docMk/>
            <pc:sldMk cId="32544028" sldId="263"/>
            <ac:spMk id="10" creationId="{1C8E3B17-7C2B-65FF-6357-6D1835731860}"/>
          </ac:spMkLst>
        </pc:spChg>
      </pc:sldChg>
      <pc:sldChg chg="addSp delSp modSp new">
        <pc:chgData name="Marta Almeida" userId="S::marta.almeida03@ua.pt::d9120aea-f92e-4e12-988e-3da854fb434d" providerId="AD" clId="Web-{3F8603AC-9274-39C4-608A-ED26A4057E3C}" dt="2024-04-15T10:40:19.804" v="776" actId="1076"/>
        <pc:sldMkLst>
          <pc:docMk/>
          <pc:sldMk cId="1662570534" sldId="264"/>
        </pc:sldMkLst>
        <pc:spChg chg="mod">
          <ac:chgData name="Marta Almeida" userId="S::marta.almeida03@ua.pt::d9120aea-f92e-4e12-988e-3da854fb434d" providerId="AD" clId="Web-{3F8603AC-9274-39C4-608A-ED26A4057E3C}" dt="2024-04-15T10:34:45.793" v="588" actId="20577"/>
          <ac:spMkLst>
            <pc:docMk/>
            <pc:sldMk cId="1662570534" sldId="264"/>
            <ac:spMk id="2" creationId="{4789D7D1-D6AB-7268-B52E-E043B74AE38E}"/>
          </ac:spMkLst>
        </pc:spChg>
        <pc:spChg chg="del mod">
          <ac:chgData name="Marta Almeida" userId="S::marta.almeida03@ua.pt::d9120aea-f92e-4e12-988e-3da854fb434d" providerId="AD" clId="Web-{3F8603AC-9274-39C4-608A-ED26A4057E3C}" dt="2024-04-15T10:37:14.360" v="640"/>
          <ac:spMkLst>
            <pc:docMk/>
            <pc:sldMk cId="1662570534" sldId="264"/>
            <ac:spMk id="9" creationId="{01AB3385-D5FB-B528-50EE-45259F80FACE}"/>
          </ac:spMkLst>
        </pc:spChg>
        <pc:spChg chg="mod">
          <ac:chgData name="Marta Almeida" userId="S::marta.almeida03@ua.pt::d9120aea-f92e-4e12-988e-3da854fb434d" providerId="AD" clId="Web-{3F8603AC-9274-39C4-608A-ED26A4057E3C}" dt="2024-04-15T10:37:49.393" v="652" actId="20577"/>
          <ac:spMkLst>
            <pc:docMk/>
            <pc:sldMk cId="1662570534" sldId="264"/>
            <ac:spMk id="10" creationId="{E074B125-F9ED-03A2-0219-575CDAF15653}"/>
          </ac:spMkLst>
        </pc:spChg>
        <pc:spChg chg="del">
          <ac:chgData name="Marta Almeida" userId="S::marta.almeida03@ua.pt::d9120aea-f92e-4e12-988e-3da854fb434d" providerId="AD" clId="Web-{3F8603AC-9274-39C4-608A-ED26A4057E3C}" dt="2024-04-15T10:37:53.581" v="653"/>
          <ac:spMkLst>
            <pc:docMk/>
            <pc:sldMk cId="1662570534" sldId="264"/>
            <ac:spMk id="11" creationId="{694A68D7-FC17-8AE3-05F3-5B24854CBF78}"/>
          </ac:spMkLst>
        </pc:spChg>
        <pc:spChg chg="mod">
          <ac:chgData name="Marta Almeida" userId="S::marta.almeida03@ua.pt::d9120aea-f92e-4e12-988e-3da854fb434d" providerId="AD" clId="Web-{3F8603AC-9274-39C4-608A-ED26A4057E3C}" dt="2024-04-15T10:39:08.020" v="719" actId="1076"/>
          <ac:spMkLst>
            <pc:docMk/>
            <pc:sldMk cId="1662570534" sldId="264"/>
            <ac:spMk id="12" creationId="{9E5C117C-51EE-497A-1C26-C55900911A0A}"/>
          </ac:spMkLst>
        </pc:spChg>
        <pc:spChg chg="del">
          <ac:chgData name="Marta Almeida" userId="S::marta.almeida03@ua.pt::d9120aea-f92e-4e12-988e-3da854fb434d" providerId="AD" clId="Web-{3F8603AC-9274-39C4-608A-ED26A4057E3C}" dt="2024-04-15T10:39:31.521" v="720"/>
          <ac:spMkLst>
            <pc:docMk/>
            <pc:sldMk cId="1662570534" sldId="264"/>
            <ac:spMk id="13" creationId="{0BB5AFCA-9607-A641-3597-489088B98970}"/>
          </ac:spMkLst>
        </pc:spChg>
        <pc:spChg chg="mod">
          <ac:chgData name="Marta Almeida" userId="S::marta.almeida03@ua.pt::d9120aea-f92e-4e12-988e-3da854fb434d" providerId="AD" clId="Web-{3F8603AC-9274-39C4-608A-ED26A4057E3C}" dt="2024-04-15T10:40:19.804" v="776" actId="1076"/>
          <ac:spMkLst>
            <pc:docMk/>
            <pc:sldMk cId="1662570534" sldId="264"/>
            <ac:spMk id="14" creationId="{71CAE3FB-F936-9B0F-7E98-F1D0384273FB}"/>
          </ac:spMkLst>
        </pc:spChg>
        <pc:spChg chg="add del mod">
          <ac:chgData name="Marta Almeida" userId="S::marta.almeida03@ua.pt::d9120aea-f92e-4e12-988e-3da854fb434d" providerId="AD" clId="Web-{3F8603AC-9274-39C4-608A-ED26A4057E3C}" dt="2024-04-15T10:37:23.079" v="643"/>
          <ac:spMkLst>
            <pc:docMk/>
            <pc:sldMk cId="1662570534" sldId="264"/>
            <ac:spMk id="16" creationId="{106E2925-02ED-63AC-6989-B3554AF08796}"/>
          </ac:spMkLst>
        </pc:spChg>
      </pc:sldChg>
      <pc:sldChg chg="modSp new ord">
        <pc:chgData name="Marta Almeida" userId="S::marta.almeida03@ua.pt::d9120aea-f92e-4e12-988e-3da854fb434d" providerId="AD" clId="Web-{3F8603AC-9274-39C4-608A-ED26A4057E3C}" dt="2024-04-15T10:52:36.343" v="852" actId="20577"/>
        <pc:sldMkLst>
          <pc:docMk/>
          <pc:sldMk cId="2398088460" sldId="265"/>
        </pc:sldMkLst>
        <pc:spChg chg="mod">
          <ac:chgData name="Marta Almeida" userId="S::marta.almeida03@ua.pt::d9120aea-f92e-4e12-988e-3da854fb434d" providerId="AD" clId="Web-{3F8603AC-9274-39C4-608A-ED26A4057E3C}" dt="2024-04-15T10:44:49.156" v="796" actId="20577"/>
          <ac:spMkLst>
            <pc:docMk/>
            <pc:sldMk cId="2398088460" sldId="265"/>
            <ac:spMk id="2" creationId="{5D12B189-AA1C-C5F9-304B-89D885FF3C4A}"/>
          </ac:spMkLst>
        </pc:spChg>
        <pc:spChg chg="mod">
          <ac:chgData name="Marta Almeida" userId="S::marta.almeida03@ua.pt::d9120aea-f92e-4e12-988e-3da854fb434d" providerId="AD" clId="Web-{3F8603AC-9274-39C4-608A-ED26A4057E3C}" dt="2024-04-15T10:52:36.343" v="852" actId="20577"/>
          <ac:spMkLst>
            <pc:docMk/>
            <pc:sldMk cId="2398088460" sldId="265"/>
            <ac:spMk id="3" creationId="{72C06F10-A134-7525-03AF-9B12862D0C3B}"/>
          </ac:spMkLst>
        </pc:spChg>
      </pc:sldChg>
    </pc:docChg>
  </pc:docChgLst>
  <pc:docChgLst>
    <pc:chgData name="Tiago Ferreira" userId="S::taof@ua.pt::006950c4-f179-4c67-98a5-cb675a690510" providerId="AD" clId="Web-{D85A1831-0C5C-FAB2-9F05-7D1AA8FD04D5}"/>
    <pc:docChg chg="delSld modSld">
      <pc:chgData name="Tiago Ferreira" userId="S::taof@ua.pt::006950c4-f179-4c67-98a5-cb675a690510" providerId="AD" clId="Web-{D85A1831-0C5C-FAB2-9F05-7D1AA8FD04D5}" dt="2024-04-15T15:51:25.234" v="64" actId="20577"/>
      <pc:docMkLst>
        <pc:docMk/>
      </pc:docMkLst>
      <pc:sldChg chg="modSp">
        <pc:chgData name="Tiago Ferreira" userId="S::taof@ua.pt::006950c4-f179-4c67-98a5-cb675a690510" providerId="AD" clId="Web-{D85A1831-0C5C-FAB2-9F05-7D1AA8FD04D5}" dt="2024-04-15T14:16:32.754" v="20" actId="1076"/>
        <pc:sldMkLst>
          <pc:docMk/>
          <pc:sldMk cId="0" sldId="256"/>
        </pc:sldMkLst>
        <pc:spChg chg="mod">
          <ac:chgData name="Tiago Ferreira" userId="S::taof@ua.pt::006950c4-f179-4c67-98a5-cb675a690510" providerId="AD" clId="Web-{D85A1831-0C5C-FAB2-9F05-7D1AA8FD04D5}" dt="2024-04-15T14:16:32.754" v="20" actId="1076"/>
          <ac:spMkLst>
            <pc:docMk/>
            <pc:sldMk cId="0" sldId="256"/>
            <ac:spMk id="3" creationId="{BF6F0A18-8AA3-71CC-A818-3C8ABCC44AD8}"/>
          </ac:spMkLst>
        </pc:spChg>
      </pc:sldChg>
      <pc:sldChg chg="modSp mod modShow">
        <pc:chgData name="Tiago Ferreira" userId="S::taof@ua.pt::006950c4-f179-4c67-98a5-cb675a690510" providerId="AD" clId="Web-{D85A1831-0C5C-FAB2-9F05-7D1AA8FD04D5}" dt="2024-04-15T15:48:17.211" v="60" actId="20577"/>
        <pc:sldMkLst>
          <pc:docMk/>
          <pc:sldMk cId="0" sldId="257"/>
        </pc:sldMkLst>
        <pc:spChg chg="mod">
          <ac:chgData name="Tiago Ferreira" userId="S::taof@ua.pt::006950c4-f179-4c67-98a5-cb675a690510" providerId="AD" clId="Web-{D85A1831-0C5C-FAB2-9F05-7D1AA8FD04D5}" dt="2024-04-15T15:48:17.211" v="60" actId="20577"/>
          <ac:spMkLst>
            <pc:docMk/>
            <pc:sldMk cId="0" sldId="257"/>
            <ac:spMk id="2" creationId="{37F17A90-D48D-D20F-5451-EC80DA95F9F2}"/>
          </ac:spMkLst>
        </pc:spChg>
      </pc:sldChg>
      <pc:sldChg chg="modSp">
        <pc:chgData name="Tiago Ferreira" userId="S::taof@ua.pt::006950c4-f179-4c67-98a5-cb675a690510" providerId="AD" clId="Web-{D85A1831-0C5C-FAB2-9F05-7D1AA8FD04D5}" dt="2024-04-15T15:09:19.201" v="38" actId="20577"/>
        <pc:sldMkLst>
          <pc:docMk/>
          <pc:sldMk cId="2259266190" sldId="260"/>
        </pc:sldMkLst>
        <pc:spChg chg="mod">
          <ac:chgData name="Tiago Ferreira" userId="S::taof@ua.pt::006950c4-f179-4c67-98a5-cb675a690510" providerId="AD" clId="Web-{D85A1831-0C5C-FAB2-9F05-7D1AA8FD04D5}" dt="2024-04-15T14:21:05.202" v="24" actId="20577"/>
          <ac:spMkLst>
            <pc:docMk/>
            <pc:sldMk cId="2259266190" sldId="260"/>
            <ac:spMk id="4" creationId="{EDC20E69-2507-6C4D-A6C3-92029983E7A1}"/>
          </ac:spMkLst>
        </pc:spChg>
        <pc:spChg chg="mod">
          <ac:chgData name="Tiago Ferreira" userId="S::taof@ua.pt::006950c4-f179-4c67-98a5-cb675a690510" providerId="AD" clId="Web-{D85A1831-0C5C-FAB2-9F05-7D1AA8FD04D5}" dt="2024-04-15T15:09:19.201" v="38" actId="20577"/>
          <ac:spMkLst>
            <pc:docMk/>
            <pc:sldMk cId="2259266190" sldId="260"/>
            <ac:spMk id="8" creationId="{BD39DCCC-F16B-6E64-3360-CC8DBE0C5FE1}"/>
          </ac:spMkLst>
        </pc:spChg>
      </pc:sldChg>
      <pc:sldChg chg="modSp">
        <pc:chgData name="Tiago Ferreira" userId="S::taof@ua.pt::006950c4-f179-4c67-98a5-cb675a690510" providerId="AD" clId="Web-{D85A1831-0C5C-FAB2-9F05-7D1AA8FD04D5}" dt="2024-04-15T15:51:25.234" v="64" actId="20577"/>
        <pc:sldMkLst>
          <pc:docMk/>
          <pc:sldMk cId="32544028" sldId="263"/>
        </pc:sldMkLst>
        <pc:spChg chg="mod">
          <ac:chgData name="Tiago Ferreira" userId="S::taof@ua.pt::006950c4-f179-4c67-98a5-cb675a690510" providerId="AD" clId="Web-{D85A1831-0C5C-FAB2-9F05-7D1AA8FD04D5}" dt="2024-04-15T15:51:25.234" v="64" actId="20577"/>
          <ac:spMkLst>
            <pc:docMk/>
            <pc:sldMk cId="32544028" sldId="263"/>
            <ac:spMk id="9" creationId="{1D2231C3-9CA6-3281-5293-818E93E06D7E}"/>
          </ac:spMkLst>
        </pc:spChg>
      </pc:sldChg>
      <pc:sldChg chg="addSp modSp">
        <pc:chgData name="Tiago Ferreira" userId="S::taof@ua.pt::006950c4-f179-4c67-98a5-cb675a690510" providerId="AD" clId="Web-{D85A1831-0C5C-FAB2-9F05-7D1AA8FD04D5}" dt="2024-04-15T15:46:25.238" v="43" actId="1076"/>
        <pc:sldMkLst>
          <pc:docMk/>
          <pc:sldMk cId="2398088460" sldId="265"/>
        </pc:sldMkLst>
        <pc:spChg chg="mod">
          <ac:chgData name="Tiago Ferreira" userId="S::taof@ua.pt::006950c4-f179-4c67-98a5-cb675a690510" providerId="AD" clId="Web-{D85A1831-0C5C-FAB2-9F05-7D1AA8FD04D5}" dt="2024-04-15T15:38:28.158" v="41" actId="20577"/>
          <ac:spMkLst>
            <pc:docMk/>
            <pc:sldMk cId="2398088460" sldId="265"/>
            <ac:spMk id="2" creationId="{5D12B189-AA1C-C5F9-304B-89D885FF3C4A}"/>
          </ac:spMkLst>
        </pc:spChg>
        <pc:spChg chg="mod">
          <ac:chgData name="Tiago Ferreira" userId="S::taof@ua.pt::006950c4-f179-4c67-98a5-cb675a690510" providerId="AD" clId="Web-{D85A1831-0C5C-FAB2-9F05-7D1AA8FD04D5}" dt="2024-04-15T15:37:49.515" v="39" actId="1076"/>
          <ac:spMkLst>
            <pc:docMk/>
            <pc:sldMk cId="2398088460" sldId="265"/>
            <ac:spMk id="3" creationId="{72C06F10-A134-7525-03AF-9B12862D0C3B}"/>
          </ac:spMkLst>
        </pc:spChg>
        <pc:grpChg chg="add mod">
          <ac:chgData name="Tiago Ferreira" userId="S::taof@ua.pt::006950c4-f179-4c67-98a5-cb675a690510" providerId="AD" clId="Web-{D85A1831-0C5C-FAB2-9F05-7D1AA8FD04D5}" dt="2024-04-15T15:46:25.238" v="43" actId="1076"/>
          <ac:grpSpMkLst>
            <pc:docMk/>
            <pc:sldMk cId="2398088460" sldId="265"/>
            <ac:grpSpMk id="12" creationId="{AEC5D2D4-6DC9-F939-9C70-99D8A984B7C7}"/>
          </ac:grpSpMkLst>
        </pc:grpChg>
      </pc:sldChg>
      <pc:sldChg chg="del">
        <pc:chgData name="Tiago Ferreira" userId="S::taof@ua.pt::006950c4-f179-4c67-98a5-cb675a690510" providerId="AD" clId="Web-{D85A1831-0C5C-FAB2-9F05-7D1AA8FD04D5}" dt="2024-04-15T13:25:55.822" v="0"/>
        <pc:sldMkLst>
          <pc:docMk/>
          <pc:sldMk cId="3632005310" sldId="266"/>
        </pc:sldMkLst>
      </pc:sldChg>
      <pc:sldChg chg="del">
        <pc:chgData name="Tiago Ferreira" userId="S::taof@ua.pt::006950c4-f179-4c67-98a5-cb675a690510" providerId="AD" clId="Web-{D85A1831-0C5C-FAB2-9F05-7D1AA8FD04D5}" dt="2024-04-15T13:27:13.235" v="1"/>
        <pc:sldMkLst>
          <pc:docMk/>
          <pc:sldMk cId="3642638798" sldId="267"/>
        </pc:sldMkLst>
      </pc:sldChg>
    </pc:docChg>
  </pc:docChgLst>
  <pc:docChgLst>
    <pc:chgData name="Utilizador Convidado" userId="S::urn:spo:anon#e72bcad9e7721ecceedf87122d4a30cef6ba8cbee2866c28c7c0dc414288ccc8::" providerId="AD" clId="Web-{BB319D8C-6AEA-993B-890C-D5662A9D1CAC}"/>
    <pc:docChg chg="modSld">
      <pc:chgData name="Utilizador Convidado" userId="S::urn:spo:anon#e72bcad9e7721ecceedf87122d4a30cef6ba8cbee2866c28c7c0dc414288ccc8::" providerId="AD" clId="Web-{BB319D8C-6AEA-993B-890C-D5662A9D1CAC}" dt="2024-04-15T02:25:30.951" v="2" actId="20577"/>
      <pc:docMkLst>
        <pc:docMk/>
      </pc:docMkLst>
      <pc:sldChg chg="modSp">
        <pc:chgData name="Utilizador Convidado" userId="S::urn:spo:anon#e72bcad9e7721ecceedf87122d4a30cef6ba8cbee2866c28c7c0dc414288ccc8::" providerId="AD" clId="Web-{BB319D8C-6AEA-993B-890C-D5662A9D1CAC}" dt="2024-04-15T02:25:30.951" v="2" actId="20577"/>
        <pc:sldMkLst>
          <pc:docMk/>
          <pc:sldMk cId="0" sldId="259"/>
        </pc:sldMkLst>
        <pc:spChg chg="mod">
          <ac:chgData name="Utilizador Convidado" userId="S::urn:spo:anon#e72bcad9e7721ecceedf87122d4a30cef6ba8cbee2866c28c7c0dc414288ccc8::" providerId="AD" clId="Web-{BB319D8C-6AEA-993B-890C-D5662A9D1CAC}" dt="2024-04-15T02:25:30.951" v="2" actId="20577"/>
          <ac:spMkLst>
            <pc:docMk/>
            <pc:sldMk cId="0" sldId="259"/>
            <ac:spMk id="7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03f8b48d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03f8b48d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e09e2ec8c5_0_15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e09e2ec8c5_0_15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fee29fd8a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fee29fd8a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/>
          <p:nvPr/>
        </p:nvSpPr>
        <p:spPr>
          <a:xfrm>
            <a:off x="320625" y="234950"/>
            <a:ext cx="8847050" cy="4931250"/>
          </a:xfrm>
          <a:custGeom>
            <a:avLst/>
            <a:gdLst/>
            <a:ahLst/>
            <a:cxnLst/>
            <a:rect l="l" t="t" r="r" b="b"/>
            <a:pathLst>
              <a:path w="353882" h="197250" extrusionOk="0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124" name="Google Shape;124;p11"/>
          <p:cNvGrpSpPr/>
          <p:nvPr/>
        </p:nvGrpSpPr>
        <p:grpSpPr>
          <a:xfrm>
            <a:off x="905066" y="-63500"/>
            <a:ext cx="468757" cy="550028"/>
            <a:chOff x="905066" y="-63500"/>
            <a:chExt cx="468757" cy="550028"/>
          </a:xfrm>
        </p:grpSpPr>
        <p:sp>
          <p:nvSpPr>
            <p:cNvPr id="125" name="Google Shape;125;p11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062973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1"/>
          <p:cNvSpPr txBox="1">
            <a:spLocks noGrp="1"/>
          </p:cNvSpPr>
          <p:nvPr>
            <p:ph type="title" hasCustomPrompt="1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1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>
            <a:spLocks noGrp="1"/>
          </p:cNvSpPr>
          <p:nvPr>
            <p:ph type="title" hasCustomPrompt="1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8" hasCustomPrompt="1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9" hasCustomPrompt="1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3" hasCustomPrompt="1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5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6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5476894" flipH="1">
            <a:off x="433799" y="3212421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5476894" flipH="1">
            <a:off x="175489" y="3302767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5476894" flipH="1">
            <a:off x="29251" y="3384442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 idx="2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 idx="3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4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 idx="5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6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/>
          <p:nvPr/>
        </p:nvSpPr>
        <p:spPr>
          <a:xfrm rot="1577317" flipH="1">
            <a:off x="7668878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577317" flipH="1">
            <a:off x="7800215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577317" flipH="1">
            <a:off x="7946150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-9222683" flipH="1">
            <a:off x="-539825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rot="-9222683" flipH="1">
            <a:off x="-671161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-9222683" flipH="1">
            <a:off x="-817097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978372" flipH="1">
            <a:off x="8267768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 rot="1978372" flipH="1">
            <a:off x="8382218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 rot="1978372" flipH="1">
            <a:off x="8522068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-8821628" flipH="1">
            <a:off x="-154982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-8821628" flipH="1">
            <a:off x="-269432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 rot="-8821628" flipH="1">
            <a:off x="-409282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ctrTitle" idx="2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ctrTitle" idx="3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4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 idx="5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6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ctrTitle" idx="7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8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3" name="Google Shape;183;p15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title" idx="2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1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 idx="3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4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title" idx="5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6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 idx="7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8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9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13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 idx="14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ubTitle" idx="15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Google Shape;211;p16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Google Shape;212;p16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16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Google Shape;214;p16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16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Google Shape;216;p16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224" name="Google Shape;224;p17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227" name="Google Shape;227;p17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7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30" name="Google Shape;230;p17"/>
          <p:cNvSpPr/>
          <p:nvPr/>
        </p:nvSpPr>
        <p:spPr>
          <a:xfrm flipH="1">
            <a:off x="842285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 rot="2003650" flipH="1">
            <a:off x="8142936" y="165846"/>
            <a:ext cx="412618" cy="225767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/>
          <p:nvPr/>
        </p:nvSpPr>
        <p:spPr>
          <a:xfrm rot="1577317" flipH="1">
            <a:off x="7739678" y="3573728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 rot="1577317" flipH="1">
            <a:off x="7871015" y="3739202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 rot="1577317" flipH="1">
            <a:off x="8016950" y="3923070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 rot="-9222683" flipH="1">
            <a:off x="-771575" y="-8556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 rot="-9222683" flipH="1">
            <a:off x="-902911" y="-10211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 rot="-9222683" flipH="1">
            <a:off x="-1048847" y="-12049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44" name="Google Shape;244;p19"/>
          <p:cNvGrpSpPr/>
          <p:nvPr/>
        </p:nvGrpSpPr>
        <p:grpSpPr>
          <a:xfrm>
            <a:off x="8114866" y="-63500"/>
            <a:ext cx="468757" cy="550028"/>
            <a:chOff x="8114866" y="-63500"/>
            <a:chExt cx="468757" cy="550028"/>
          </a:xfrm>
        </p:grpSpPr>
        <p:sp>
          <p:nvSpPr>
            <p:cNvPr id="245" name="Google Shape;245;p19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 hasCustomPrompt="1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2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title" idx="3" hasCustomPrompt="1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4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title" idx="5" hasCustomPrompt="1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0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/>
          <p:nvPr/>
        </p:nvSpPr>
        <p:spPr>
          <a:xfrm>
            <a:off x="0" y="336325"/>
            <a:ext cx="9175275" cy="4837475"/>
          </a:xfrm>
          <a:custGeom>
            <a:avLst/>
            <a:gdLst/>
            <a:ahLst/>
            <a:cxnLst/>
            <a:rect l="l" t="t" r="r" b="b"/>
            <a:pathLst>
              <a:path w="367011" h="193499" extrusionOk="0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6" name="Google Shape;256;p20"/>
          <p:cNvSpPr txBox="1">
            <a:spLocks noGrp="1"/>
          </p:cNvSpPr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1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59" name="Google Shape;259;p20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 flipH="1">
              <a:off x="685240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>
            <a:off x="-67150" y="-281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Google Shape;262;p20"/>
          <p:cNvSpPr/>
          <p:nvPr/>
        </p:nvSpPr>
        <p:spPr>
          <a:xfrm>
            <a:off x="-232250" y="-2059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Google Shape;263;p20"/>
          <p:cNvSpPr/>
          <p:nvPr/>
        </p:nvSpPr>
        <p:spPr>
          <a:xfrm>
            <a:off x="-416400" y="-3900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20"/>
          <p:cNvSpPr/>
          <p:nvPr/>
        </p:nvSpPr>
        <p:spPr>
          <a:xfrm rot="10800000">
            <a:off x="6898425" y="32026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20"/>
          <p:cNvSpPr/>
          <p:nvPr/>
        </p:nvSpPr>
        <p:spPr>
          <a:xfrm rot="10800000">
            <a:off x="7063525" y="33804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Google Shape;266;p20"/>
          <p:cNvSpPr/>
          <p:nvPr/>
        </p:nvSpPr>
        <p:spPr>
          <a:xfrm rot="10800000">
            <a:off x="7247675" y="35645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9" name="Google Shape;29;p3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0" name="Google Shape;30;p3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 rot="7777740">
            <a:off x="-1119207" y="-115267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7777740">
            <a:off x="-1625257" y="-153042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7777740">
            <a:off x="-2073657" y="-1831501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1577322">
            <a:off x="-385643" y="3687160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-1577322">
            <a:off x="-499563" y="3830691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-1577322">
            <a:off x="-626147" y="3990177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70" name="Google Shape;270;p21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71" name="Google Shape;271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2" name="Google Shape;272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21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77" name="Google Shape;277;p21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3" name="Google Shape;293;p22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4" name="Google Shape;294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5" name="Google Shape;295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22"/>
          <p:cNvSpPr txBox="1">
            <a:spLocks noGrp="1"/>
          </p:cNvSpPr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300" name="Google Shape;300;p22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ctrTitle" idx="2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ubTitle" idx="1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8" name="Google Shape;318;p2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ctrTitle" idx="2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ubTitle" idx="1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ctrTitle" idx="3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ubTitle" idx="4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Google Shape;332;p24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Google Shape;333;p24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Google Shape;334;p24"/>
          <p:cNvSpPr/>
          <p:nvPr/>
        </p:nvSpPr>
        <p:spPr>
          <a:xfrm rot="10800000">
            <a:off x="6567750" y="30774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Google Shape;335;p24"/>
          <p:cNvSpPr/>
          <p:nvPr/>
        </p:nvSpPr>
        <p:spPr>
          <a:xfrm rot="10800000">
            <a:off x="6732850" y="32552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Google Shape;336;p24"/>
          <p:cNvSpPr/>
          <p:nvPr/>
        </p:nvSpPr>
        <p:spPr>
          <a:xfrm rot="10800000">
            <a:off x="6917000" y="34394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40" name="Google Shape;340;p25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25"/>
          <p:cNvSpPr txBox="1">
            <a:spLocks noGrp="1"/>
          </p:cNvSpPr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1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5"/>
          <p:cNvSpPr/>
          <p:nvPr/>
        </p:nvSpPr>
        <p:spPr>
          <a:xfrm flipH="1">
            <a:off x="-106675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45" name="Google Shape;345;p25"/>
          <p:cNvGrpSpPr/>
          <p:nvPr/>
        </p:nvGrpSpPr>
        <p:grpSpPr>
          <a:xfrm flipH="1">
            <a:off x="508027" y="-63500"/>
            <a:ext cx="468757" cy="550028"/>
            <a:chOff x="8114866" y="-63500"/>
            <a:chExt cx="468757" cy="550028"/>
          </a:xfrm>
        </p:grpSpPr>
        <p:sp>
          <p:nvSpPr>
            <p:cNvPr id="346" name="Google Shape;346;p25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5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55" name="Google Shape;355;p25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5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27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7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27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27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7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Google Shape;381;p27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 rot="1516325">
            <a:off x="-100053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1516325">
            <a:off x="-117348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516325">
            <a:off x="-1365659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16476" y="13388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8512576" y="1595076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8597501" y="17394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 rot="7937055">
            <a:off x="7692307" y="-1270325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7937055">
            <a:off x="7803176" y="-1469882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7937055">
            <a:off x="7946909" y="-1669438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2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 rot="-1577317">
            <a:off x="-518125" y="34115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-1577317">
            <a:off x="-649461" y="35769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rot="-1577317">
            <a:off x="-795397" y="37608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rot="9222683">
            <a:off x="7551953" y="-7913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rot="9222683">
            <a:off x="7683290" y="-9568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rot="9222683">
            <a:off x="7829225" y="-11406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 rot="-1978372">
            <a:off x="-335160" y="-2860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rot="-1978372">
            <a:off x="-449610" y="-4535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-1978372">
            <a:off x="-589460" y="-59339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8821628">
            <a:off x="8087590" y="42905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8821628">
            <a:off x="8202040" y="44579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8821628">
            <a:off x="8341890" y="45978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rot="-5323106" flipH="1">
            <a:off x="7359901" y="-1474033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rot="-5323106" flipH="1">
            <a:off x="7618211" y="-1627954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rot="-5323106" flipH="1">
            <a:off x="7840749" y="-1748479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-1349411" y="3483000"/>
            <a:ext cx="3266586" cy="3306486"/>
            <a:chOff x="-1349411" y="3483000"/>
            <a:chExt cx="3266586" cy="3306486"/>
          </a:xfrm>
        </p:grpSpPr>
        <p:sp>
          <p:nvSpPr>
            <p:cNvPr id="76" name="Google Shape;76;p6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7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Google Shape;86;p7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7" name="Google Shape;87;p7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88" name="Google Shape;88;p7"/>
            <p:cNvSpPr/>
            <p:nvPr/>
          </p:nvSpPr>
          <p:spPr>
            <a:xfrm>
              <a:off x="583425" y="414700"/>
              <a:ext cx="8576750" cy="4751500"/>
            </a:xfrm>
            <a:custGeom>
              <a:avLst/>
              <a:gdLst/>
              <a:ahLst/>
              <a:cxnLst/>
              <a:rect l="l" t="t" r="r" b="b"/>
              <a:pathLst>
                <a:path w="343070" h="190060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89" name="Google Shape;89;p7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90" name="Google Shape;90;p7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ctrTitle"/>
          </p:nvPr>
        </p:nvSpPr>
        <p:spPr>
          <a:xfrm>
            <a:off x="639600" y="3704025"/>
            <a:ext cx="3072000" cy="65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subTitle" idx="1"/>
          </p:nvPr>
        </p:nvSpPr>
        <p:spPr>
          <a:xfrm>
            <a:off x="5212254" y="1724427"/>
            <a:ext cx="3931433" cy="93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</a:rPr>
              <a:t>WorkCircle</a:t>
            </a:r>
            <a:endParaRPr lang="en-US">
              <a:latin typeface="Karla"/>
            </a:endParaRPr>
          </a:p>
        </p:txBody>
      </p:sp>
      <p:grpSp>
        <p:nvGrpSpPr>
          <p:cNvPr id="390" name="Google Shape;390;p28"/>
          <p:cNvGrpSpPr/>
          <p:nvPr/>
        </p:nvGrpSpPr>
        <p:grpSpPr>
          <a:xfrm>
            <a:off x="3522263" y="1128388"/>
            <a:ext cx="547356" cy="525522"/>
            <a:chOff x="3522263" y="1128388"/>
            <a:chExt cx="547356" cy="525522"/>
          </a:xfrm>
        </p:grpSpPr>
        <p:sp>
          <p:nvSpPr>
            <p:cNvPr id="391" name="Google Shape;391;p28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8"/>
          <p:cNvGrpSpPr/>
          <p:nvPr/>
        </p:nvGrpSpPr>
        <p:grpSpPr>
          <a:xfrm>
            <a:off x="2359082" y="1722954"/>
            <a:ext cx="1832819" cy="2793435"/>
            <a:chOff x="2359082" y="1722954"/>
            <a:chExt cx="1832819" cy="2793435"/>
          </a:xfrm>
        </p:grpSpPr>
        <p:sp>
          <p:nvSpPr>
            <p:cNvPr id="395" name="Google Shape;395;p28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1568769" y="2852762"/>
            <a:ext cx="2156533" cy="1651845"/>
            <a:chOff x="1568769" y="2852762"/>
            <a:chExt cx="2156533" cy="1651845"/>
          </a:xfrm>
        </p:grpSpPr>
        <p:sp>
          <p:nvSpPr>
            <p:cNvPr id="434" name="Google Shape;434;p28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8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45" name="Google Shape;445;p28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8"/>
          <p:cNvGrpSpPr/>
          <p:nvPr/>
        </p:nvGrpSpPr>
        <p:grpSpPr>
          <a:xfrm>
            <a:off x="727536" y="1777825"/>
            <a:ext cx="1360539" cy="2732567"/>
            <a:chOff x="727536" y="1777825"/>
            <a:chExt cx="1360539" cy="2732567"/>
          </a:xfrm>
        </p:grpSpPr>
        <p:sp>
          <p:nvSpPr>
            <p:cNvPr id="471" name="Google Shape;471;p28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8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3" name="Google Shape;503;p28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8"/>
          <p:cNvGrpSpPr/>
          <p:nvPr/>
        </p:nvGrpSpPr>
        <p:grpSpPr>
          <a:xfrm>
            <a:off x="6961893" y="-9724"/>
            <a:ext cx="817500" cy="812700"/>
            <a:chOff x="6961893" y="-9724"/>
            <a:chExt cx="817500" cy="812700"/>
          </a:xfrm>
        </p:grpSpPr>
        <p:sp>
          <p:nvSpPr>
            <p:cNvPr id="546" name="Google Shape;546;p28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8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F0A18-8AA3-71CC-A818-3C8ABCC44AD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637114" y="4057002"/>
            <a:ext cx="3376500" cy="1121857"/>
          </a:xfrm>
        </p:spPr>
        <p:txBody>
          <a:bodyPr/>
          <a:lstStyle/>
          <a:p>
            <a:r>
              <a:rPr lang="en-US" cap="all">
                <a:solidFill>
                  <a:schemeClr val="tx1"/>
                </a:solidFill>
              </a:rPr>
              <a:t>as – p3_Grupo1 -Deti</a:t>
            </a:r>
            <a:endParaRPr lang="en-US">
              <a:solidFill>
                <a:schemeClr val="tx1"/>
              </a:solidFill>
            </a:endParaRPr>
          </a:p>
          <a:p>
            <a:r>
              <a:rPr lang="en-US" cap="all">
                <a:solidFill>
                  <a:schemeClr val="tx1"/>
                </a:solidFill>
              </a:rPr>
              <a:t>Marta Almeida, 108467</a:t>
            </a:r>
            <a:endParaRPr lang="en-US">
              <a:solidFill>
                <a:schemeClr val="tx1"/>
              </a:solidFill>
            </a:endParaRPr>
          </a:p>
          <a:p>
            <a:r>
              <a:rPr lang="en-US" cap="all">
                <a:solidFill>
                  <a:schemeClr val="tx1"/>
                </a:solidFill>
              </a:rPr>
              <a:t>Martim Pinheiro, 112938</a:t>
            </a:r>
            <a:endParaRPr lang="en-US">
              <a:solidFill>
                <a:schemeClr val="tx1"/>
              </a:solidFill>
            </a:endParaRPr>
          </a:p>
          <a:p>
            <a:r>
              <a:rPr lang="en-US" cap="all">
                <a:solidFill>
                  <a:schemeClr val="tx1"/>
                </a:solidFill>
              </a:rPr>
              <a:t>Tiago Ferreira, 112787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17A90-D48D-D20F-5451-EC80DA95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578" y="1045882"/>
            <a:ext cx="4184322" cy="3724382"/>
          </a:xfrm>
        </p:spPr>
        <p:txBody>
          <a:bodyPr/>
          <a:lstStyle/>
          <a:p>
            <a:pPr marL="152400" indent="457200">
              <a:lnSpc>
                <a:spcPct val="150000"/>
              </a:lnSpc>
              <a:buNone/>
            </a:pPr>
            <a:r>
              <a:rPr lang="en-US" sz="1800">
                <a:solidFill>
                  <a:srgbClr val="393540"/>
                </a:solidFill>
              </a:rPr>
              <a:t>A </a:t>
            </a:r>
            <a:r>
              <a:rPr lang="en-US" sz="1800" err="1">
                <a:solidFill>
                  <a:srgbClr val="393540"/>
                </a:solidFill>
              </a:rPr>
              <a:t>WorkCircle</a:t>
            </a:r>
            <a:r>
              <a:rPr lang="en-US" sz="1800">
                <a:solidFill>
                  <a:srgbClr val="393540"/>
                </a:solidFill>
              </a:rPr>
              <a:t> é um </a:t>
            </a:r>
            <a:r>
              <a:rPr lang="en-US" sz="1800" err="1">
                <a:solidFill>
                  <a:srgbClr val="393540"/>
                </a:solidFill>
              </a:rPr>
              <a:t>produto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motivado</a:t>
            </a:r>
            <a:r>
              <a:rPr lang="en-US" sz="1800">
                <a:solidFill>
                  <a:srgbClr val="393540"/>
                </a:solidFill>
              </a:rPr>
              <a:t> pela </a:t>
            </a:r>
            <a:r>
              <a:rPr lang="en-US" sz="1800" err="1">
                <a:solidFill>
                  <a:srgbClr val="393540"/>
                </a:solidFill>
              </a:rPr>
              <a:t>Universidade</a:t>
            </a:r>
            <a:r>
              <a:rPr lang="en-US" sz="1800">
                <a:solidFill>
                  <a:srgbClr val="393540"/>
                </a:solidFill>
              </a:rPr>
              <a:t> de Aveiro, que </a:t>
            </a:r>
            <a:r>
              <a:rPr lang="en-US" sz="1800" err="1">
                <a:solidFill>
                  <a:srgbClr val="393540"/>
                </a:solidFill>
              </a:rPr>
              <a:t>tem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por</a:t>
            </a:r>
            <a:r>
              <a:rPr lang="en-US" sz="1800">
                <a:solidFill>
                  <a:srgbClr val="393540"/>
                </a:solidFill>
              </a:rPr>
              <a:t> base a </a:t>
            </a:r>
            <a:r>
              <a:rPr lang="en-US" sz="1800" err="1">
                <a:solidFill>
                  <a:srgbClr val="393540"/>
                </a:solidFill>
              </a:rPr>
              <a:t>implantação</a:t>
            </a:r>
            <a:r>
              <a:rPr lang="en-US" sz="1800">
                <a:solidFill>
                  <a:srgbClr val="393540"/>
                </a:solidFill>
              </a:rPr>
              <a:t> de um novo </a:t>
            </a:r>
            <a:r>
              <a:rPr lang="en-US" sz="1800" err="1">
                <a:solidFill>
                  <a:srgbClr val="393540"/>
                </a:solidFill>
              </a:rPr>
              <a:t>sistema</a:t>
            </a:r>
            <a:r>
              <a:rPr lang="en-US" sz="1800">
                <a:solidFill>
                  <a:srgbClr val="393540"/>
                </a:solidFill>
              </a:rPr>
              <a:t> de </a:t>
            </a:r>
            <a:r>
              <a:rPr lang="en-US" sz="1800" err="1">
                <a:solidFill>
                  <a:srgbClr val="393540"/>
                </a:solidFill>
              </a:rPr>
              <a:t>gestão</a:t>
            </a:r>
            <a:r>
              <a:rPr lang="en-US" sz="1800">
                <a:solidFill>
                  <a:srgbClr val="393540"/>
                </a:solidFill>
              </a:rPr>
              <a:t> de </a:t>
            </a:r>
            <a:r>
              <a:rPr lang="en-US" sz="1800" err="1">
                <a:solidFill>
                  <a:srgbClr val="393540"/>
                </a:solidFill>
              </a:rPr>
              <a:t>espaços</a:t>
            </a:r>
            <a:r>
              <a:rPr lang="en-US" sz="1800">
                <a:solidFill>
                  <a:srgbClr val="393540"/>
                </a:solidFill>
              </a:rPr>
              <a:t> de coworking que visa </a:t>
            </a:r>
            <a:r>
              <a:rPr lang="en-US" sz="1800" err="1">
                <a:solidFill>
                  <a:srgbClr val="393540"/>
                </a:solidFill>
              </a:rPr>
              <a:t>melhorar</a:t>
            </a:r>
            <a:r>
              <a:rPr lang="en-US" sz="1800">
                <a:solidFill>
                  <a:srgbClr val="393540"/>
                </a:solidFill>
              </a:rPr>
              <a:t> a </a:t>
            </a:r>
            <a:r>
              <a:rPr lang="en-US" sz="1800" err="1">
                <a:solidFill>
                  <a:srgbClr val="393540"/>
                </a:solidFill>
              </a:rPr>
              <a:t>qualidade</a:t>
            </a:r>
            <a:r>
              <a:rPr lang="en-US" sz="1800">
                <a:solidFill>
                  <a:srgbClr val="393540"/>
                </a:solidFill>
              </a:rPr>
              <a:t> do </a:t>
            </a:r>
            <a:r>
              <a:rPr lang="en-US" sz="1800" err="1">
                <a:solidFill>
                  <a:srgbClr val="393540"/>
                </a:solidFill>
              </a:rPr>
              <a:t>trabalho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em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equipa</a:t>
            </a:r>
            <a:r>
              <a:rPr lang="en-US" sz="1800">
                <a:solidFill>
                  <a:srgbClr val="393540"/>
                </a:solidFill>
              </a:rPr>
              <a:t>, </a:t>
            </a:r>
            <a:r>
              <a:rPr lang="en-US" sz="1800" err="1">
                <a:solidFill>
                  <a:srgbClr val="393540"/>
                </a:solidFill>
              </a:rPr>
              <a:t>proporcionando</a:t>
            </a:r>
            <a:r>
              <a:rPr lang="en-US" sz="1800">
                <a:solidFill>
                  <a:srgbClr val="393540"/>
                </a:solidFill>
              </a:rPr>
              <a:t> um </a:t>
            </a:r>
            <a:r>
              <a:rPr lang="en-US" sz="1800" err="1">
                <a:solidFill>
                  <a:srgbClr val="393540"/>
                </a:solidFill>
              </a:rPr>
              <a:t>ambiente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colaborativo</a:t>
            </a:r>
            <a:r>
              <a:rPr lang="en-US" sz="1800">
                <a:solidFill>
                  <a:srgbClr val="393540"/>
                </a:solidFill>
              </a:rPr>
              <a:t> e </a:t>
            </a:r>
            <a:r>
              <a:rPr lang="en-US" sz="1800" err="1">
                <a:solidFill>
                  <a:srgbClr val="393540"/>
                </a:solidFill>
              </a:rPr>
              <a:t>eficiente</a:t>
            </a:r>
            <a:r>
              <a:rPr lang="en-US" sz="1800">
                <a:solidFill>
                  <a:srgbClr val="393540"/>
                </a:solidFill>
              </a:rPr>
              <a:t> </a:t>
            </a:r>
            <a:r>
              <a:rPr lang="en-US" sz="1800" err="1">
                <a:solidFill>
                  <a:srgbClr val="393540"/>
                </a:solidFill>
              </a:rPr>
              <a:t>dentro</a:t>
            </a:r>
            <a:r>
              <a:rPr lang="en-US" sz="1800">
                <a:solidFill>
                  <a:srgbClr val="393540"/>
                </a:solidFill>
              </a:rPr>
              <a:t> da </a:t>
            </a:r>
            <a:r>
              <a:rPr lang="en-US" sz="1800" err="1">
                <a:solidFill>
                  <a:srgbClr val="393540"/>
                </a:solidFill>
              </a:rPr>
              <a:t>instituição</a:t>
            </a:r>
            <a:r>
              <a:rPr lang="en-US" sz="1800">
                <a:solidFill>
                  <a:srgbClr val="393540"/>
                </a:solidFill>
              </a:rPr>
              <a:t>.</a:t>
            </a:r>
            <a:endParaRPr lang="en-US" sz="1800"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4294967295"/>
          </p:nvPr>
        </p:nvSpPr>
        <p:spPr>
          <a:xfrm>
            <a:off x="988287" y="368518"/>
            <a:ext cx="3535363" cy="468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latin typeface="Karla"/>
              </a:rPr>
              <a:t>Introdução</a:t>
            </a:r>
            <a:endParaRPr lang="en" sz="1800" err="1">
              <a:latin typeface="Karla"/>
            </a:endParaRPr>
          </a:p>
        </p:txBody>
      </p:sp>
      <p:grpSp>
        <p:nvGrpSpPr>
          <p:cNvPr id="557" name="Google Shape;557;p29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558" name="Google Shape;558;p29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9"/>
          <p:cNvGrpSpPr/>
          <p:nvPr/>
        </p:nvGrpSpPr>
        <p:grpSpPr>
          <a:xfrm>
            <a:off x="5378976" y="1196470"/>
            <a:ext cx="2416767" cy="3688690"/>
            <a:chOff x="8936226" y="1196470"/>
            <a:chExt cx="2416767" cy="3688690"/>
          </a:xfrm>
        </p:grpSpPr>
        <p:sp>
          <p:nvSpPr>
            <p:cNvPr id="564" name="Google Shape;564;p29"/>
            <p:cNvSpPr/>
            <p:nvPr/>
          </p:nvSpPr>
          <p:spPr>
            <a:xfrm flipH="1">
              <a:off x="9621961" y="1803301"/>
              <a:ext cx="785363" cy="776526"/>
            </a:xfrm>
            <a:custGeom>
              <a:avLst/>
              <a:gdLst/>
              <a:ahLst/>
              <a:cxnLst/>
              <a:rect l="l" t="t" r="r" b="b"/>
              <a:pathLst>
                <a:path w="10043" h="9930" extrusionOk="0">
                  <a:moveTo>
                    <a:pt x="8464" y="0"/>
                  </a:moveTo>
                  <a:cubicBezTo>
                    <a:pt x="8007" y="0"/>
                    <a:pt x="7162" y="139"/>
                    <a:pt x="6427" y="1025"/>
                  </a:cubicBezTo>
                  <a:cubicBezTo>
                    <a:pt x="5358" y="2298"/>
                    <a:pt x="2430" y="5651"/>
                    <a:pt x="2167" y="6031"/>
                  </a:cubicBezTo>
                  <a:cubicBezTo>
                    <a:pt x="1918" y="6412"/>
                    <a:pt x="0" y="9149"/>
                    <a:pt x="1318" y="9852"/>
                  </a:cubicBezTo>
                  <a:cubicBezTo>
                    <a:pt x="1417" y="9905"/>
                    <a:pt x="1531" y="9930"/>
                    <a:pt x="1655" y="9930"/>
                  </a:cubicBezTo>
                  <a:cubicBezTo>
                    <a:pt x="3168" y="9930"/>
                    <a:pt x="6295" y="6265"/>
                    <a:pt x="6295" y="6265"/>
                  </a:cubicBezTo>
                  <a:lnTo>
                    <a:pt x="9809" y="1918"/>
                  </a:lnTo>
                  <a:cubicBezTo>
                    <a:pt x="9955" y="1727"/>
                    <a:pt x="10043" y="1493"/>
                    <a:pt x="10043" y="1259"/>
                  </a:cubicBezTo>
                  <a:cubicBezTo>
                    <a:pt x="10043" y="1039"/>
                    <a:pt x="9955" y="790"/>
                    <a:pt x="9677" y="615"/>
                  </a:cubicBezTo>
                  <a:cubicBezTo>
                    <a:pt x="9208" y="307"/>
                    <a:pt x="8798" y="29"/>
                    <a:pt x="8798" y="29"/>
                  </a:cubicBezTo>
                  <a:cubicBezTo>
                    <a:pt x="8798" y="29"/>
                    <a:pt x="8671" y="0"/>
                    <a:pt x="8464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 flipH="1">
              <a:off x="9719244" y="1815813"/>
              <a:ext cx="99705" cy="194327"/>
            </a:xfrm>
            <a:custGeom>
              <a:avLst/>
              <a:gdLst/>
              <a:ahLst/>
              <a:cxnLst/>
              <a:rect l="l" t="t" r="r" b="b"/>
              <a:pathLst>
                <a:path w="1275" h="2485" extrusionOk="0">
                  <a:moveTo>
                    <a:pt x="1245" y="1"/>
                  </a:moveTo>
                  <a:cubicBezTo>
                    <a:pt x="1245" y="1"/>
                    <a:pt x="1216" y="74"/>
                    <a:pt x="1245" y="206"/>
                  </a:cubicBezTo>
                  <a:cubicBezTo>
                    <a:pt x="1245" y="323"/>
                    <a:pt x="1216" y="513"/>
                    <a:pt x="1216" y="733"/>
                  </a:cubicBezTo>
                  <a:cubicBezTo>
                    <a:pt x="1216" y="967"/>
                    <a:pt x="1201" y="1230"/>
                    <a:pt x="1201" y="1523"/>
                  </a:cubicBezTo>
                  <a:lnTo>
                    <a:pt x="1201" y="1977"/>
                  </a:lnTo>
                  <a:cubicBezTo>
                    <a:pt x="1187" y="2124"/>
                    <a:pt x="1143" y="2299"/>
                    <a:pt x="1026" y="2358"/>
                  </a:cubicBezTo>
                  <a:cubicBezTo>
                    <a:pt x="988" y="2378"/>
                    <a:pt x="949" y="2387"/>
                    <a:pt x="909" y="2387"/>
                  </a:cubicBezTo>
                  <a:cubicBezTo>
                    <a:pt x="808" y="2387"/>
                    <a:pt x="704" y="2329"/>
                    <a:pt x="630" y="2255"/>
                  </a:cubicBezTo>
                  <a:cubicBezTo>
                    <a:pt x="542" y="2138"/>
                    <a:pt x="484" y="1992"/>
                    <a:pt x="455" y="1845"/>
                  </a:cubicBezTo>
                  <a:cubicBezTo>
                    <a:pt x="381" y="1567"/>
                    <a:pt x="367" y="1304"/>
                    <a:pt x="308" y="1084"/>
                  </a:cubicBezTo>
                  <a:cubicBezTo>
                    <a:pt x="250" y="865"/>
                    <a:pt x="191" y="689"/>
                    <a:pt x="118" y="586"/>
                  </a:cubicBezTo>
                  <a:cubicBezTo>
                    <a:pt x="89" y="528"/>
                    <a:pt x="45" y="499"/>
                    <a:pt x="30" y="469"/>
                  </a:cubicBezTo>
                  <a:lnTo>
                    <a:pt x="1" y="440"/>
                  </a:lnTo>
                  <a:lnTo>
                    <a:pt x="1" y="440"/>
                  </a:lnTo>
                  <a:cubicBezTo>
                    <a:pt x="1" y="440"/>
                    <a:pt x="30" y="499"/>
                    <a:pt x="89" y="601"/>
                  </a:cubicBezTo>
                  <a:cubicBezTo>
                    <a:pt x="133" y="718"/>
                    <a:pt x="191" y="879"/>
                    <a:pt x="235" y="1099"/>
                  </a:cubicBezTo>
                  <a:cubicBezTo>
                    <a:pt x="264" y="1318"/>
                    <a:pt x="294" y="1567"/>
                    <a:pt x="367" y="1860"/>
                  </a:cubicBezTo>
                  <a:cubicBezTo>
                    <a:pt x="396" y="2006"/>
                    <a:pt x="455" y="2182"/>
                    <a:pt x="557" y="2299"/>
                  </a:cubicBezTo>
                  <a:cubicBezTo>
                    <a:pt x="643" y="2396"/>
                    <a:pt x="776" y="2485"/>
                    <a:pt x="910" y="2485"/>
                  </a:cubicBezTo>
                  <a:cubicBezTo>
                    <a:pt x="959" y="2485"/>
                    <a:pt x="1008" y="2473"/>
                    <a:pt x="1055" y="2446"/>
                  </a:cubicBezTo>
                  <a:cubicBezTo>
                    <a:pt x="1143" y="2402"/>
                    <a:pt x="1201" y="2328"/>
                    <a:pt x="1245" y="2226"/>
                  </a:cubicBezTo>
                  <a:cubicBezTo>
                    <a:pt x="1260" y="2138"/>
                    <a:pt x="1274" y="2050"/>
                    <a:pt x="1274" y="1977"/>
                  </a:cubicBezTo>
                  <a:lnTo>
                    <a:pt x="1274" y="1523"/>
                  </a:lnTo>
                  <a:lnTo>
                    <a:pt x="1274" y="733"/>
                  </a:lnTo>
                  <a:cubicBezTo>
                    <a:pt x="1260" y="513"/>
                    <a:pt x="1260" y="323"/>
                    <a:pt x="1260" y="206"/>
                  </a:cubicBezTo>
                  <a:cubicBezTo>
                    <a:pt x="1260" y="74"/>
                    <a:pt x="1245" y="1"/>
                    <a:pt x="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flipH="1">
              <a:off x="9672324" y="1848891"/>
              <a:ext cx="55053" cy="118317"/>
            </a:xfrm>
            <a:custGeom>
              <a:avLst/>
              <a:gdLst/>
              <a:ahLst/>
              <a:cxnLst/>
              <a:rect l="l" t="t" r="r" b="b"/>
              <a:pathLst>
                <a:path w="704" h="1513" extrusionOk="0">
                  <a:moveTo>
                    <a:pt x="685" y="1"/>
                  </a:moveTo>
                  <a:cubicBezTo>
                    <a:pt x="652" y="1"/>
                    <a:pt x="550" y="354"/>
                    <a:pt x="367" y="749"/>
                  </a:cubicBezTo>
                  <a:cubicBezTo>
                    <a:pt x="177" y="1188"/>
                    <a:pt x="1" y="1496"/>
                    <a:pt x="16" y="1510"/>
                  </a:cubicBezTo>
                  <a:cubicBezTo>
                    <a:pt x="16" y="1512"/>
                    <a:pt x="17" y="1512"/>
                    <a:pt x="19" y="1512"/>
                  </a:cubicBezTo>
                  <a:cubicBezTo>
                    <a:pt x="52" y="1512"/>
                    <a:pt x="273" y="1226"/>
                    <a:pt x="455" y="807"/>
                  </a:cubicBezTo>
                  <a:cubicBezTo>
                    <a:pt x="660" y="383"/>
                    <a:pt x="704" y="2"/>
                    <a:pt x="689" y="2"/>
                  </a:cubicBezTo>
                  <a:cubicBezTo>
                    <a:pt x="688" y="1"/>
                    <a:pt x="687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 flipH="1">
              <a:off x="9618523" y="1885645"/>
              <a:ext cx="105414" cy="98297"/>
            </a:xfrm>
            <a:custGeom>
              <a:avLst/>
              <a:gdLst/>
              <a:ahLst/>
              <a:cxnLst/>
              <a:rect l="l" t="t" r="r" b="b"/>
              <a:pathLst>
                <a:path w="1348" h="1257" extrusionOk="0">
                  <a:moveTo>
                    <a:pt x="1317" y="0"/>
                  </a:moveTo>
                  <a:cubicBezTo>
                    <a:pt x="1293" y="0"/>
                    <a:pt x="1004" y="376"/>
                    <a:pt x="660" y="835"/>
                  </a:cubicBezTo>
                  <a:cubicBezTo>
                    <a:pt x="586" y="952"/>
                    <a:pt x="499" y="1084"/>
                    <a:pt x="411" y="1128"/>
                  </a:cubicBezTo>
                  <a:cubicBezTo>
                    <a:pt x="358" y="1163"/>
                    <a:pt x="294" y="1183"/>
                    <a:pt x="235" y="1183"/>
                  </a:cubicBezTo>
                  <a:cubicBezTo>
                    <a:pt x="197" y="1183"/>
                    <a:pt x="162" y="1175"/>
                    <a:pt x="133" y="1157"/>
                  </a:cubicBezTo>
                  <a:cubicBezTo>
                    <a:pt x="74" y="1113"/>
                    <a:pt x="59" y="1026"/>
                    <a:pt x="74" y="982"/>
                  </a:cubicBezTo>
                  <a:cubicBezTo>
                    <a:pt x="103" y="938"/>
                    <a:pt x="118" y="908"/>
                    <a:pt x="118" y="908"/>
                  </a:cubicBezTo>
                  <a:lnTo>
                    <a:pt x="118" y="908"/>
                  </a:lnTo>
                  <a:cubicBezTo>
                    <a:pt x="118" y="908"/>
                    <a:pt x="74" y="908"/>
                    <a:pt x="45" y="967"/>
                  </a:cubicBezTo>
                  <a:cubicBezTo>
                    <a:pt x="30" y="1026"/>
                    <a:pt x="1" y="1113"/>
                    <a:pt x="103" y="1201"/>
                  </a:cubicBezTo>
                  <a:cubicBezTo>
                    <a:pt x="147" y="1238"/>
                    <a:pt x="206" y="1256"/>
                    <a:pt x="270" y="1256"/>
                  </a:cubicBezTo>
                  <a:cubicBezTo>
                    <a:pt x="334" y="1256"/>
                    <a:pt x="403" y="1238"/>
                    <a:pt x="469" y="1201"/>
                  </a:cubicBezTo>
                  <a:cubicBezTo>
                    <a:pt x="586" y="1143"/>
                    <a:pt x="660" y="1011"/>
                    <a:pt x="762" y="894"/>
                  </a:cubicBezTo>
                  <a:cubicBezTo>
                    <a:pt x="1084" y="425"/>
                    <a:pt x="1348" y="15"/>
                    <a:pt x="1318" y="1"/>
                  </a:cubicBezTo>
                  <a:cubicBezTo>
                    <a:pt x="1318" y="1"/>
                    <a:pt x="1318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 flipH="1">
              <a:off x="9793768" y="1895889"/>
              <a:ext cx="73273" cy="143419"/>
            </a:xfrm>
            <a:custGeom>
              <a:avLst/>
              <a:gdLst/>
              <a:ahLst/>
              <a:cxnLst/>
              <a:rect l="l" t="t" r="r" b="b"/>
              <a:pathLst>
                <a:path w="937" h="1834" extrusionOk="0">
                  <a:moveTo>
                    <a:pt x="922" y="1"/>
                  </a:moveTo>
                  <a:cubicBezTo>
                    <a:pt x="902" y="1"/>
                    <a:pt x="622" y="174"/>
                    <a:pt x="247" y="427"/>
                  </a:cubicBezTo>
                  <a:lnTo>
                    <a:pt x="247" y="427"/>
                  </a:lnTo>
                  <a:cubicBezTo>
                    <a:pt x="227" y="433"/>
                    <a:pt x="209" y="442"/>
                    <a:pt x="191" y="455"/>
                  </a:cubicBezTo>
                  <a:lnTo>
                    <a:pt x="250" y="529"/>
                  </a:lnTo>
                  <a:cubicBezTo>
                    <a:pt x="253" y="526"/>
                    <a:pt x="256" y="524"/>
                    <a:pt x="259" y="522"/>
                  </a:cubicBezTo>
                  <a:lnTo>
                    <a:pt x="259" y="522"/>
                  </a:lnTo>
                  <a:lnTo>
                    <a:pt x="264" y="529"/>
                  </a:lnTo>
                  <a:cubicBezTo>
                    <a:pt x="277" y="522"/>
                    <a:pt x="294" y="519"/>
                    <a:pt x="314" y="519"/>
                  </a:cubicBezTo>
                  <a:cubicBezTo>
                    <a:pt x="342" y="519"/>
                    <a:pt x="377" y="526"/>
                    <a:pt x="411" y="543"/>
                  </a:cubicBezTo>
                  <a:cubicBezTo>
                    <a:pt x="440" y="587"/>
                    <a:pt x="484" y="646"/>
                    <a:pt x="499" y="719"/>
                  </a:cubicBezTo>
                  <a:cubicBezTo>
                    <a:pt x="557" y="1056"/>
                    <a:pt x="411" y="1378"/>
                    <a:pt x="279" y="1553"/>
                  </a:cubicBezTo>
                  <a:cubicBezTo>
                    <a:pt x="133" y="1744"/>
                    <a:pt x="1" y="1817"/>
                    <a:pt x="30" y="1831"/>
                  </a:cubicBezTo>
                  <a:cubicBezTo>
                    <a:pt x="30" y="1833"/>
                    <a:pt x="31" y="1833"/>
                    <a:pt x="33" y="1833"/>
                  </a:cubicBezTo>
                  <a:cubicBezTo>
                    <a:pt x="54" y="1833"/>
                    <a:pt x="190" y="1756"/>
                    <a:pt x="338" y="1568"/>
                  </a:cubicBezTo>
                  <a:cubicBezTo>
                    <a:pt x="499" y="1392"/>
                    <a:pt x="645" y="1056"/>
                    <a:pt x="587" y="675"/>
                  </a:cubicBezTo>
                  <a:cubicBezTo>
                    <a:pt x="572" y="602"/>
                    <a:pt x="513" y="514"/>
                    <a:pt x="440" y="455"/>
                  </a:cubicBezTo>
                  <a:cubicBezTo>
                    <a:pt x="421" y="448"/>
                    <a:pt x="400" y="440"/>
                    <a:pt x="377" y="434"/>
                  </a:cubicBezTo>
                  <a:lnTo>
                    <a:pt x="377" y="434"/>
                  </a:lnTo>
                  <a:cubicBezTo>
                    <a:pt x="706" y="190"/>
                    <a:pt x="936" y="15"/>
                    <a:pt x="923" y="2"/>
                  </a:cubicBezTo>
                  <a:cubicBezTo>
                    <a:pt x="923" y="1"/>
                    <a:pt x="923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flipH="1">
              <a:off x="10646536" y="2905683"/>
              <a:ext cx="213017" cy="1979477"/>
            </a:xfrm>
            <a:custGeom>
              <a:avLst/>
              <a:gdLst/>
              <a:ahLst/>
              <a:cxnLst/>
              <a:rect l="l" t="t" r="r" b="b"/>
              <a:pathLst>
                <a:path w="2724" h="25313" extrusionOk="0">
                  <a:moveTo>
                    <a:pt x="2723" y="1"/>
                  </a:moveTo>
                  <a:lnTo>
                    <a:pt x="1860" y="249"/>
                  </a:lnTo>
                  <a:lnTo>
                    <a:pt x="1" y="25312"/>
                  </a:lnTo>
                  <a:lnTo>
                    <a:pt x="528" y="25312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 flipH="1">
              <a:off x="10276727" y="2783222"/>
              <a:ext cx="873572" cy="115658"/>
            </a:xfrm>
            <a:custGeom>
              <a:avLst/>
              <a:gdLst/>
              <a:ahLst/>
              <a:cxnLst/>
              <a:rect l="l" t="t" r="r" b="b"/>
              <a:pathLst>
                <a:path w="11171" h="1479" extrusionOk="0">
                  <a:moveTo>
                    <a:pt x="4655" y="0"/>
                  </a:moveTo>
                  <a:cubicBezTo>
                    <a:pt x="0" y="0"/>
                    <a:pt x="220" y="1479"/>
                    <a:pt x="220" y="1479"/>
                  </a:cubicBezTo>
                  <a:lnTo>
                    <a:pt x="10950" y="1479"/>
                  </a:lnTo>
                  <a:cubicBezTo>
                    <a:pt x="11170" y="308"/>
                    <a:pt x="9282" y="0"/>
                    <a:pt x="4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 flipH="1">
              <a:off x="10293931" y="2887384"/>
              <a:ext cx="839242" cy="37849"/>
            </a:xfrm>
            <a:custGeom>
              <a:avLst/>
              <a:gdLst/>
              <a:ahLst/>
              <a:cxnLst/>
              <a:rect l="l" t="t" r="r" b="b"/>
              <a:pathLst>
                <a:path w="10732" h="484" extrusionOk="0">
                  <a:moveTo>
                    <a:pt x="1" y="0"/>
                  </a:moveTo>
                  <a:lnTo>
                    <a:pt x="1" y="483"/>
                  </a:lnTo>
                  <a:lnTo>
                    <a:pt x="10731" y="483"/>
                  </a:lnTo>
                  <a:lnTo>
                    <a:pt x="10731" y="1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 flipH="1">
              <a:off x="10351175" y="2925155"/>
              <a:ext cx="269086" cy="1949682"/>
            </a:xfrm>
            <a:custGeom>
              <a:avLst/>
              <a:gdLst/>
              <a:ahLst/>
              <a:cxnLst/>
              <a:rect l="l" t="t" r="r" b="b"/>
              <a:pathLst>
                <a:path w="3441" h="24932" extrusionOk="0">
                  <a:moveTo>
                    <a:pt x="0" y="0"/>
                  </a:moveTo>
                  <a:lnTo>
                    <a:pt x="3074" y="24932"/>
                  </a:lnTo>
                  <a:lnTo>
                    <a:pt x="3440" y="24932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C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 flipH="1">
              <a:off x="10795349" y="2905683"/>
              <a:ext cx="557644" cy="1969154"/>
            </a:xfrm>
            <a:custGeom>
              <a:avLst/>
              <a:gdLst/>
              <a:ahLst/>
              <a:cxnLst/>
              <a:rect l="l" t="t" r="r" b="b"/>
              <a:pathLst>
                <a:path w="7131" h="25181" extrusionOk="0">
                  <a:moveTo>
                    <a:pt x="6237" y="1"/>
                  </a:moveTo>
                  <a:lnTo>
                    <a:pt x="1" y="25181"/>
                  </a:lnTo>
                  <a:lnTo>
                    <a:pt x="411" y="25181"/>
                  </a:lnTo>
                  <a:lnTo>
                    <a:pt x="7130" y="249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 flipH="1">
              <a:off x="10522901" y="3686429"/>
              <a:ext cx="488906" cy="36754"/>
            </a:xfrm>
            <a:custGeom>
              <a:avLst/>
              <a:gdLst/>
              <a:ahLst/>
              <a:cxnLst/>
              <a:rect l="l" t="t" r="r" b="b"/>
              <a:pathLst>
                <a:path w="6252" h="470" extrusionOk="0">
                  <a:moveTo>
                    <a:pt x="6193" y="1"/>
                  </a:moveTo>
                  <a:lnTo>
                    <a:pt x="0" y="147"/>
                  </a:lnTo>
                  <a:lnTo>
                    <a:pt x="0" y="469"/>
                  </a:lnTo>
                  <a:lnTo>
                    <a:pt x="6252" y="337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 flipH="1">
              <a:off x="10395825" y="4683555"/>
              <a:ext cx="880454" cy="67643"/>
            </a:xfrm>
            <a:custGeom>
              <a:avLst/>
              <a:gdLst/>
              <a:ahLst/>
              <a:cxnLst/>
              <a:rect l="l" t="t" r="r" b="b"/>
              <a:pathLst>
                <a:path w="11259" h="865" extrusionOk="0">
                  <a:moveTo>
                    <a:pt x="89" y="1"/>
                  </a:moveTo>
                  <a:lnTo>
                    <a:pt x="1" y="308"/>
                  </a:lnTo>
                  <a:lnTo>
                    <a:pt x="11259" y="864"/>
                  </a:lnTo>
                  <a:lnTo>
                    <a:pt x="11259" y="42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 flipH="1">
              <a:off x="9784540" y="4225617"/>
              <a:ext cx="296534" cy="435183"/>
            </a:xfrm>
            <a:custGeom>
              <a:avLst/>
              <a:gdLst/>
              <a:ahLst/>
              <a:cxnLst/>
              <a:rect l="l" t="t" r="r" b="b"/>
              <a:pathLst>
                <a:path w="3792" h="5565" extrusionOk="0">
                  <a:moveTo>
                    <a:pt x="937" y="1"/>
                  </a:moveTo>
                  <a:lnTo>
                    <a:pt x="0" y="1641"/>
                  </a:lnTo>
                  <a:cubicBezTo>
                    <a:pt x="0" y="1641"/>
                    <a:pt x="2782" y="4891"/>
                    <a:pt x="3236" y="5432"/>
                  </a:cubicBezTo>
                  <a:cubicBezTo>
                    <a:pt x="3317" y="5525"/>
                    <a:pt x="3375" y="5564"/>
                    <a:pt x="3416" y="5564"/>
                  </a:cubicBezTo>
                  <a:cubicBezTo>
                    <a:pt x="3624" y="5564"/>
                    <a:pt x="3367" y="4539"/>
                    <a:pt x="3367" y="4539"/>
                  </a:cubicBezTo>
                  <a:lnTo>
                    <a:pt x="3792" y="33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 flipH="1">
              <a:off x="9404408" y="2659588"/>
              <a:ext cx="1304063" cy="1874063"/>
            </a:xfrm>
            <a:custGeom>
              <a:avLst/>
              <a:gdLst/>
              <a:ahLst/>
              <a:cxnLst/>
              <a:rect l="l" t="t" r="r" b="b"/>
              <a:pathLst>
                <a:path w="16676" h="23965" extrusionOk="0">
                  <a:moveTo>
                    <a:pt x="7145" y="0"/>
                  </a:moveTo>
                  <a:lnTo>
                    <a:pt x="1" y="835"/>
                  </a:lnTo>
                  <a:lnTo>
                    <a:pt x="11024" y="10160"/>
                  </a:lnTo>
                  <a:lnTo>
                    <a:pt x="6647" y="22223"/>
                  </a:lnTo>
                  <a:lnTo>
                    <a:pt x="11991" y="23965"/>
                  </a:lnTo>
                  <a:cubicBezTo>
                    <a:pt x="11991" y="23965"/>
                    <a:pt x="16675" y="10160"/>
                    <a:pt x="16675" y="8593"/>
                  </a:cubicBezTo>
                  <a:cubicBezTo>
                    <a:pt x="16661" y="6705"/>
                    <a:pt x="7145" y="0"/>
                    <a:pt x="7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 flipH="1">
              <a:off x="9814099" y="4685901"/>
              <a:ext cx="495944" cy="145608"/>
            </a:xfrm>
            <a:custGeom>
              <a:avLst/>
              <a:gdLst/>
              <a:ahLst/>
              <a:cxnLst/>
              <a:rect l="l" t="t" r="r" b="b"/>
              <a:pathLst>
                <a:path w="6342" h="1862" extrusionOk="0">
                  <a:moveTo>
                    <a:pt x="0" y="0"/>
                  </a:moveTo>
                  <a:lnTo>
                    <a:pt x="601" y="1801"/>
                  </a:lnTo>
                  <a:cubicBezTo>
                    <a:pt x="601" y="1801"/>
                    <a:pt x="4146" y="1861"/>
                    <a:pt x="5340" y="1861"/>
                  </a:cubicBezTo>
                  <a:cubicBezTo>
                    <a:pt x="5460" y="1861"/>
                    <a:pt x="5555" y="1861"/>
                    <a:pt x="5622" y="1859"/>
                  </a:cubicBezTo>
                  <a:cubicBezTo>
                    <a:pt x="5630" y="1859"/>
                    <a:pt x="5637" y="1859"/>
                    <a:pt x="5644" y="1859"/>
                  </a:cubicBezTo>
                  <a:cubicBezTo>
                    <a:pt x="6341" y="1859"/>
                    <a:pt x="5036" y="1171"/>
                    <a:pt x="5036" y="1171"/>
                  </a:cubicBezTo>
                  <a:lnTo>
                    <a:pt x="439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 flipH="1">
              <a:off x="10133700" y="1657927"/>
              <a:ext cx="803661" cy="996424"/>
            </a:xfrm>
            <a:custGeom>
              <a:avLst/>
              <a:gdLst/>
              <a:ahLst/>
              <a:cxnLst/>
              <a:rect l="l" t="t" r="r" b="b"/>
              <a:pathLst>
                <a:path w="10277" h="12742" extrusionOk="0">
                  <a:moveTo>
                    <a:pt x="4954" y="0"/>
                  </a:moveTo>
                  <a:cubicBezTo>
                    <a:pt x="3960" y="0"/>
                    <a:pt x="3002" y="114"/>
                    <a:pt x="2386" y="351"/>
                  </a:cubicBezTo>
                  <a:cubicBezTo>
                    <a:pt x="2386" y="351"/>
                    <a:pt x="220" y="1273"/>
                    <a:pt x="0" y="3220"/>
                  </a:cubicBezTo>
                  <a:lnTo>
                    <a:pt x="0" y="8168"/>
                  </a:lnTo>
                  <a:lnTo>
                    <a:pt x="29" y="10233"/>
                  </a:lnTo>
                  <a:cubicBezTo>
                    <a:pt x="29" y="10233"/>
                    <a:pt x="5271" y="12742"/>
                    <a:pt x="8414" y="12742"/>
                  </a:cubicBezTo>
                  <a:cubicBezTo>
                    <a:pt x="9209" y="12742"/>
                    <a:pt x="9869" y="12581"/>
                    <a:pt x="10277" y="12180"/>
                  </a:cubicBezTo>
                  <a:lnTo>
                    <a:pt x="9867" y="5621"/>
                  </a:lnTo>
                  <a:cubicBezTo>
                    <a:pt x="9838" y="4216"/>
                    <a:pt x="10013" y="1961"/>
                    <a:pt x="8974" y="1024"/>
                  </a:cubicBezTo>
                  <a:cubicBezTo>
                    <a:pt x="8769" y="849"/>
                    <a:pt x="8549" y="658"/>
                    <a:pt x="8315" y="541"/>
                  </a:cubicBezTo>
                  <a:cubicBezTo>
                    <a:pt x="7566" y="187"/>
                    <a:pt x="6230" y="0"/>
                    <a:pt x="4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 flipH="1">
              <a:off x="10224100" y="1207809"/>
              <a:ext cx="422515" cy="538642"/>
            </a:xfrm>
            <a:custGeom>
              <a:avLst/>
              <a:gdLst/>
              <a:ahLst/>
              <a:cxnLst/>
              <a:rect l="l" t="t" r="r" b="b"/>
              <a:pathLst>
                <a:path w="5403" h="6888" extrusionOk="0">
                  <a:moveTo>
                    <a:pt x="2796" y="0"/>
                  </a:moveTo>
                  <a:cubicBezTo>
                    <a:pt x="1518" y="0"/>
                    <a:pt x="1450" y="617"/>
                    <a:pt x="1450" y="617"/>
                  </a:cubicBezTo>
                  <a:lnTo>
                    <a:pt x="1450" y="1700"/>
                  </a:lnTo>
                  <a:cubicBezTo>
                    <a:pt x="1450" y="1700"/>
                    <a:pt x="1090" y="1443"/>
                    <a:pt x="746" y="1443"/>
                  </a:cubicBezTo>
                  <a:cubicBezTo>
                    <a:pt x="493" y="1443"/>
                    <a:pt x="248" y="1582"/>
                    <a:pt x="161" y="2066"/>
                  </a:cubicBezTo>
                  <a:cubicBezTo>
                    <a:pt x="0" y="2959"/>
                    <a:pt x="864" y="3120"/>
                    <a:pt x="864" y="3120"/>
                  </a:cubicBezTo>
                  <a:lnTo>
                    <a:pt x="659" y="5682"/>
                  </a:lnTo>
                  <a:cubicBezTo>
                    <a:pt x="630" y="6034"/>
                    <a:pt x="732" y="6370"/>
                    <a:pt x="967" y="6605"/>
                  </a:cubicBezTo>
                  <a:cubicBezTo>
                    <a:pt x="1185" y="6812"/>
                    <a:pt x="1431" y="6888"/>
                    <a:pt x="1674" y="6888"/>
                  </a:cubicBezTo>
                  <a:cubicBezTo>
                    <a:pt x="2051" y="6888"/>
                    <a:pt x="2422" y="6706"/>
                    <a:pt x="2679" y="6546"/>
                  </a:cubicBezTo>
                  <a:cubicBezTo>
                    <a:pt x="2870" y="6414"/>
                    <a:pt x="2987" y="6224"/>
                    <a:pt x="2987" y="5975"/>
                  </a:cubicBezTo>
                  <a:lnTo>
                    <a:pt x="2987" y="5302"/>
                  </a:lnTo>
                  <a:lnTo>
                    <a:pt x="3895" y="5302"/>
                  </a:lnTo>
                  <a:cubicBezTo>
                    <a:pt x="5402" y="5228"/>
                    <a:pt x="5139" y="441"/>
                    <a:pt x="5139" y="441"/>
                  </a:cubicBezTo>
                  <a:cubicBezTo>
                    <a:pt x="5139" y="31"/>
                    <a:pt x="4334" y="31"/>
                    <a:pt x="4334" y="31"/>
                  </a:cubicBezTo>
                  <a:lnTo>
                    <a:pt x="2928" y="2"/>
                  </a:lnTo>
                  <a:cubicBezTo>
                    <a:pt x="2883" y="1"/>
                    <a:pt x="2839" y="0"/>
                    <a:pt x="279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 flipH="1">
              <a:off x="10311138" y="1383133"/>
              <a:ext cx="22913" cy="112217"/>
            </a:xfrm>
            <a:custGeom>
              <a:avLst/>
              <a:gdLst/>
              <a:ahLst/>
              <a:cxnLst/>
              <a:rect l="l" t="t" r="r" b="b"/>
              <a:pathLst>
                <a:path w="293" h="1435" extrusionOk="0">
                  <a:moveTo>
                    <a:pt x="234" y="0"/>
                  </a:moveTo>
                  <a:cubicBezTo>
                    <a:pt x="220" y="29"/>
                    <a:pt x="190" y="366"/>
                    <a:pt x="190" y="776"/>
                  </a:cubicBezTo>
                  <a:cubicBezTo>
                    <a:pt x="190" y="996"/>
                    <a:pt x="234" y="1186"/>
                    <a:pt x="176" y="1303"/>
                  </a:cubicBezTo>
                  <a:cubicBezTo>
                    <a:pt x="146" y="1362"/>
                    <a:pt x="103" y="1391"/>
                    <a:pt x="73" y="1391"/>
                  </a:cubicBezTo>
                  <a:cubicBezTo>
                    <a:pt x="29" y="1405"/>
                    <a:pt x="15" y="1405"/>
                    <a:pt x="15" y="1405"/>
                  </a:cubicBezTo>
                  <a:cubicBezTo>
                    <a:pt x="0" y="1405"/>
                    <a:pt x="15" y="1435"/>
                    <a:pt x="73" y="1435"/>
                  </a:cubicBezTo>
                  <a:cubicBezTo>
                    <a:pt x="117" y="1435"/>
                    <a:pt x="176" y="1405"/>
                    <a:pt x="234" y="1347"/>
                  </a:cubicBezTo>
                  <a:cubicBezTo>
                    <a:pt x="264" y="1274"/>
                    <a:pt x="293" y="1171"/>
                    <a:pt x="293" y="1083"/>
                  </a:cubicBezTo>
                  <a:lnTo>
                    <a:pt x="293" y="776"/>
                  </a:lnTo>
                  <a:cubicBezTo>
                    <a:pt x="293" y="351"/>
                    <a:pt x="24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 flipH="1">
              <a:off x="10390120" y="1387669"/>
              <a:ext cx="9228" cy="27526"/>
            </a:xfrm>
            <a:custGeom>
              <a:avLst/>
              <a:gdLst/>
              <a:ahLst/>
              <a:cxnLst/>
              <a:rect l="l" t="t" r="r" b="b"/>
              <a:pathLst>
                <a:path w="118" h="352" extrusionOk="0">
                  <a:moveTo>
                    <a:pt x="59" y="1"/>
                  </a:moveTo>
                  <a:cubicBezTo>
                    <a:pt x="30" y="1"/>
                    <a:pt x="1" y="74"/>
                    <a:pt x="30" y="191"/>
                  </a:cubicBezTo>
                  <a:cubicBezTo>
                    <a:pt x="30" y="279"/>
                    <a:pt x="59" y="352"/>
                    <a:pt x="74" y="352"/>
                  </a:cubicBezTo>
                  <a:cubicBezTo>
                    <a:pt x="103" y="352"/>
                    <a:pt x="118" y="264"/>
                    <a:pt x="118" y="162"/>
                  </a:cubicBezTo>
                  <a:cubicBezTo>
                    <a:pt x="118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 flipH="1">
              <a:off x="10269927" y="1385401"/>
              <a:ext cx="6882" cy="26432"/>
            </a:xfrm>
            <a:custGeom>
              <a:avLst/>
              <a:gdLst/>
              <a:ahLst/>
              <a:cxnLst/>
              <a:rect l="l" t="t" r="r" b="b"/>
              <a:pathLst>
                <a:path w="88" h="338" extrusionOk="0">
                  <a:moveTo>
                    <a:pt x="29" y="0"/>
                  </a:moveTo>
                  <a:cubicBezTo>
                    <a:pt x="15" y="0"/>
                    <a:pt x="0" y="88"/>
                    <a:pt x="0" y="176"/>
                  </a:cubicBezTo>
                  <a:cubicBezTo>
                    <a:pt x="0" y="264"/>
                    <a:pt x="29" y="337"/>
                    <a:pt x="44" y="337"/>
                  </a:cubicBezTo>
                  <a:cubicBezTo>
                    <a:pt x="73" y="337"/>
                    <a:pt x="88" y="249"/>
                    <a:pt x="88" y="161"/>
                  </a:cubicBezTo>
                  <a:cubicBezTo>
                    <a:pt x="88" y="59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 flipH="1">
              <a:off x="10410686" y="1581135"/>
              <a:ext cx="66470" cy="119177"/>
            </a:xfrm>
            <a:custGeom>
              <a:avLst/>
              <a:gdLst/>
              <a:ahLst/>
              <a:cxnLst/>
              <a:rect l="l" t="t" r="r" b="b"/>
              <a:pathLst>
                <a:path w="850" h="152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50"/>
                    <a:pt x="0" y="528"/>
                    <a:pt x="73" y="791"/>
                  </a:cubicBezTo>
                  <a:cubicBezTo>
                    <a:pt x="147" y="1040"/>
                    <a:pt x="308" y="1260"/>
                    <a:pt x="527" y="1406"/>
                  </a:cubicBezTo>
                  <a:cubicBezTo>
                    <a:pt x="600" y="1465"/>
                    <a:pt x="747" y="1523"/>
                    <a:pt x="747" y="1523"/>
                  </a:cubicBezTo>
                  <a:cubicBezTo>
                    <a:pt x="747" y="1494"/>
                    <a:pt x="776" y="1333"/>
                    <a:pt x="805" y="1318"/>
                  </a:cubicBezTo>
                  <a:cubicBezTo>
                    <a:pt x="849" y="1040"/>
                    <a:pt x="835" y="820"/>
                    <a:pt x="805" y="513"/>
                  </a:cubicBezTo>
                  <a:cubicBezTo>
                    <a:pt x="483" y="440"/>
                    <a:pt x="220" y="235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 flipH="1">
              <a:off x="10545815" y="1356780"/>
              <a:ext cx="53880" cy="74446"/>
            </a:xfrm>
            <a:custGeom>
              <a:avLst/>
              <a:gdLst/>
              <a:ahLst/>
              <a:cxnLst/>
              <a:rect l="l" t="t" r="r" b="b"/>
              <a:pathLst>
                <a:path w="689" h="952" extrusionOk="0">
                  <a:moveTo>
                    <a:pt x="59" y="0"/>
                  </a:moveTo>
                  <a:cubicBezTo>
                    <a:pt x="59" y="0"/>
                    <a:pt x="132" y="30"/>
                    <a:pt x="220" y="88"/>
                  </a:cubicBezTo>
                  <a:cubicBezTo>
                    <a:pt x="281" y="131"/>
                    <a:pt x="346" y="185"/>
                    <a:pt x="405" y="257"/>
                  </a:cubicBezTo>
                  <a:lnTo>
                    <a:pt x="405" y="257"/>
                  </a:lnTo>
                  <a:cubicBezTo>
                    <a:pt x="392" y="254"/>
                    <a:pt x="380" y="251"/>
                    <a:pt x="367" y="249"/>
                  </a:cubicBezTo>
                  <a:cubicBezTo>
                    <a:pt x="348" y="246"/>
                    <a:pt x="329" y="244"/>
                    <a:pt x="310" y="244"/>
                  </a:cubicBezTo>
                  <a:cubicBezTo>
                    <a:pt x="251" y="244"/>
                    <a:pt x="191" y="260"/>
                    <a:pt x="147" y="293"/>
                  </a:cubicBezTo>
                  <a:cubicBezTo>
                    <a:pt x="103" y="322"/>
                    <a:pt x="59" y="396"/>
                    <a:pt x="45" y="454"/>
                  </a:cubicBezTo>
                  <a:cubicBezTo>
                    <a:pt x="1" y="586"/>
                    <a:pt x="45" y="688"/>
                    <a:pt x="103" y="762"/>
                  </a:cubicBezTo>
                  <a:cubicBezTo>
                    <a:pt x="206" y="923"/>
                    <a:pt x="323" y="952"/>
                    <a:pt x="323" y="952"/>
                  </a:cubicBezTo>
                  <a:cubicBezTo>
                    <a:pt x="337" y="923"/>
                    <a:pt x="250" y="879"/>
                    <a:pt x="132" y="703"/>
                  </a:cubicBezTo>
                  <a:cubicBezTo>
                    <a:pt x="103" y="630"/>
                    <a:pt x="74" y="542"/>
                    <a:pt x="118" y="454"/>
                  </a:cubicBezTo>
                  <a:cubicBezTo>
                    <a:pt x="130" y="380"/>
                    <a:pt x="195" y="316"/>
                    <a:pt x="286" y="316"/>
                  </a:cubicBezTo>
                  <a:cubicBezTo>
                    <a:pt x="302" y="316"/>
                    <a:pt x="319" y="318"/>
                    <a:pt x="337" y="322"/>
                  </a:cubicBezTo>
                  <a:cubicBezTo>
                    <a:pt x="393" y="334"/>
                    <a:pt x="449" y="370"/>
                    <a:pt x="498" y="407"/>
                  </a:cubicBezTo>
                  <a:lnTo>
                    <a:pt x="498" y="407"/>
                  </a:lnTo>
                  <a:cubicBezTo>
                    <a:pt x="503" y="417"/>
                    <a:pt x="508" y="428"/>
                    <a:pt x="513" y="440"/>
                  </a:cubicBezTo>
                  <a:lnTo>
                    <a:pt x="527" y="428"/>
                  </a:lnTo>
                  <a:lnTo>
                    <a:pt x="527" y="428"/>
                  </a:lnTo>
                  <a:cubicBezTo>
                    <a:pt x="532" y="432"/>
                    <a:pt x="537" y="436"/>
                    <a:pt x="542" y="440"/>
                  </a:cubicBezTo>
                  <a:lnTo>
                    <a:pt x="689" y="542"/>
                  </a:lnTo>
                  <a:lnTo>
                    <a:pt x="616" y="381"/>
                  </a:lnTo>
                  <a:cubicBezTo>
                    <a:pt x="513" y="191"/>
                    <a:pt x="367" y="88"/>
                    <a:pt x="264" y="30"/>
                  </a:cubicBezTo>
                  <a:cubicBezTo>
                    <a:pt x="132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 flipH="1">
              <a:off x="10337413" y="1536014"/>
              <a:ext cx="42463" cy="9931"/>
            </a:xfrm>
            <a:custGeom>
              <a:avLst/>
              <a:gdLst/>
              <a:ahLst/>
              <a:cxnLst/>
              <a:rect l="l" t="t" r="r" b="b"/>
              <a:pathLst>
                <a:path w="543" h="127" extrusionOk="0">
                  <a:moveTo>
                    <a:pt x="35" y="1"/>
                  </a:moveTo>
                  <a:cubicBezTo>
                    <a:pt x="17" y="1"/>
                    <a:pt x="5" y="2"/>
                    <a:pt x="0" y="7"/>
                  </a:cubicBezTo>
                  <a:cubicBezTo>
                    <a:pt x="0" y="21"/>
                    <a:pt x="103" y="95"/>
                    <a:pt x="264" y="124"/>
                  </a:cubicBezTo>
                  <a:cubicBezTo>
                    <a:pt x="280" y="125"/>
                    <a:pt x="296" y="126"/>
                    <a:pt x="311" y="126"/>
                  </a:cubicBezTo>
                  <a:cubicBezTo>
                    <a:pt x="438" y="126"/>
                    <a:pt x="542" y="78"/>
                    <a:pt x="542" y="65"/>
                  </a:cubicBezTo>
                  <a:cubicBezTo>
                    <a:pt x="527" y="51"/>
                    <a:pt x="410" y="51"/>
                    <a:pt x="264" y="21"/>
                  </a:cubicBezTo>
                  <a:cubicBezTo>
                    <a:pt x="160" y="11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 flipH="1">
              <a:off x="10234423" y="1196470"/>
              <a:ext cx="321793" cy="145687"/>
            </a:xfrm>
            <a:custGeom>
              <a:avLst/>
              <a:gdLst/>
              <a:ahLst/>
              <a:cxnLst/>
              <a:rect l="l" t="t" r="r" b="b"/>
              <a:pathLst>
                <a:path w="4115" h="1863" extrusionOk="0">
                  <a:moveTo>
                    <a:pt x="1216" y="1"/>
                  </a:moveTo>
                  <a:cubicBezTo>
                    <a:pt x="923" y="1"/>
                    <a:pt x="587" y="15"/>
                    <a:pt x="367" y="235"/>
                  </a:cubicBezTo>
                  <a:cubicBezTo>
                    <a:pt x="118" y="469"/>
                    <a:pt x="74" y="835"/>
                    <a:pt x="89" y="1172"/>
                  </a:cubicBezTo>
                  <a:cubicBezTo>
                    <a:pt x="89" y="1348"/>
                    <a:pt x="1" y="1655"/>
                    <a:pt x="147" y="1787"/>
                  </a:cubicBezTo>
                  <a:cubicBezTo>
                    <a:pt x="178" y="1812"/>
                    <a:pt x="233" y="1820"/>
                    <a:pt x="296" y="1820"/>
                  </a:cubicBezTo>
                  <a:cubicBezTo>
                    <a:pt x="397" y="1820"/>
                    <a:pt x="521" y="1799"/>
                    <a:pt x="596" y="1799"/>
                  </a:cubicBezTo>
                  <a:cubicBezTo>
                    <a:pt x="609" y="1799"/>
                    <a:pt x="621" y="1800"/>
                    <a:pt x="630" y="1801"/>
                  </a:cubicBezTo>
                  <a:cubicBezTo>
                    <a:pt x="796" y="1835"/>
                    <a:pt x="971" y="1863"/>
                    <a:pt x="1139" y="1863"/>
                  </a:cubicBezTo>
                  <a:cubicBezTo>
                    <a:pt x="1268" y="1863"/>
                    <a:pt x="1394" y="1846"/>
                    <a:pt x="1509" y="1801"/>
                  </a:cubicBezTo>
                  <a:cubicBezTo>
                    <a:pt x="1792" y="1731"/>
                    <a:pt x="2048" y="1510"/>
                    <a:pt x="2091" y="1230"/>
                  </a:cubicBezTo>
                  <a:lnTo>
                    <a:pt x="2091" y="1230"/>
                  </a:lnTo>
                  <a:cubicBezTo>
                    <a:pt x="2065" y="1440"/>
                    <a:pt x="2068" y="1649"/>
                    <a:pt x="2124" y="1845"/>
                  </a:cubicBezTo>
                  <a:cubicBezTo>
                    <a:pt x="2266" y="1638"/>
                    <a:pt x="2397" y="1420"/>
                    <a:pt x="2537" y="1210"/>
                  </a:cubicBezTo>
                  <a:lnTo>
                    <a:pt x="2537" y="1210"/>
                  </a:lnTo>
                  <a:cubicBezTo>
                    <a:pt x="2462" y="1365"/>
                    <a:pt x="2513" y="1561"/>
                    <a:pt x="2636" y="1684"/>
                  </a:cubicBezTo>
                  <a:cubicBezTo>
                    <a:pt x="2755" y="1790"/>
                    <a:pt x="2932" y="1848"/>
                    <a:pt x="3116" y="1848"/>
                  </a:cubicBezTo>
                  <a:cubicBezTo>
                    <a:pt x="3136" y="1848"/>
                    <a:pt x="3157" y="1847"/>
                    <a:pt x="3178" y="1845"/>
                  </a:cubicBezTo>
                  <a:cubicBezTo>
                    <a:pt x="3383" y="1831"/>
                    <a:pt x="3939" y="1684"/>
                    <a:pt x="4115" y="1611"/>
                  </a:cubicBezTo>
                  <a:lnTo>
                    <a:pt x="4115" y="879"/>
                  </a:lnTo>
                  <a:cubicBezTo>
                    <a:pt x="4115" y="528"/>
                    <a:pt x="3880" y="235"/>
                    <a:pt x="3544" y="162"/>
                  </a:cubicBezTo>
                  <a:cubicBezTo>
                    <a:pt x="3441" y="118"/>
                    <a:pt x="3324" y="118"/>
                    <a:pt x="3222" y="103"/>
                  </a:cubicBezTo>
                  <a:cubicBezTo>
                    <a:pt x="2563" y="30"/>
                    <a:pt x="1904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 flipH="1">
              <a:off x="9995679" y="2350230"/>
              <a:ext cx="274326" cy="332585"/>
            </a:xfrm>
            <a:custGeom>
              <a:avLst/>
              <a:gdLst/>
              <a:ahLst/>
              <a:cxnLst/>
              <a:rect l="l" t="t" r="r" b="b"/>
              <a:pathLst>
                <a:path w="3508" h="4253" extrusionOk="0">
                  <a:moveTo>
                    <a:pt x="1627" y="1"/>
                  </a:moveTo>
                  <a:cubicBezTo>
                    <a:pt x="1421" y="1"/>
                    <a:pt x="1" y="1365"/>
                    <a:pt x="1" y="1365"/>
                  </a:cubicBezTo>
                  <a:cubicBezTo>
                    <a:pt x="1" y="1365"/>
                    <a:pt x="57" y="4252"/>
                    <a:pt x="584" y="4252"/>
                  </a:cubicBezTo>
                  <a:cubicBezTo>
                    <a:pt x="595" y="4252"/>
                    <a:pt x="605" y="4251"/>
                    <a:pt x="616" y="4249"/>
                  </a:cubicBezTo>
                  <a:cubicBezTo>
                    <a:pt x="616" y="4249"/>
                    <a:pt x="2753" y="3517"/>
                    <a:pt x="2899" y="3327"/>
                  </a:cubicBezTo>
                  <a:cubicBezTo>
                    <a:pt x="3028" y="3147"/>
                    <a:pt x="2248" y="3136"/>
                    <a:pt x="2051" y="3136"/>
                  </a:cubicBezTo>
                  <a:cubicBezTo>
                    <a:pt x="2023" y="3136"/>
                    <a:pt x="2006" y="3136"/>
                    <a:pt x="2006" y="3136"/>
                  </a:cubicBezTo>
                  <a:cubicBezTo>
                    <a:pt x="2006" y="3136"/>
                    <a:pt x="3046" y="2975"/>
                    <a:pt x="3192" y="2770"/>
                  </a:cubicBezTo>
                  <a:cubicBezTo>
                    <a:pt x="3368" y="2565"/>
                    <a:pt x="1860" y="2492"/>
                    <a:pt x="1860" y="2492"/>
                  </a:cubicBezTo>
                  <a:cubicBezTo>
                    <a:pt x="1860" y="2492"/>
                    <a:pt x="3339" y="2492"/>
                    <a:pt x="3339" y="2170"/>
                  </a:cubicBezTo>
                  <a:cubicBezTo>
                    <a:pt x="3339" y="1833"/>
                    <a:pt x="1699" y="1746"/>
                    <a:pt x="1699" y="1746"/>
                  </a:cubicBezTo>
                  <a:cubicBezTo>
                    <a:pt x="1699" y="1746"/>
                    <a:pt x="3397" y="1716"/>
                    <a:pt x="3456" y="1365"/>
                  </a:cubicBezTo>
                  <a:cubicBezTo>
                    <a:pt x="3507" y="1117"/>
                    <a:pt x="2392" y="1080"/>
                    <a:pt x="1731" y="1080"/>
                  </a:cubicBezTo>
                  <a:cubicBezTo>
                    <a:pt x="1456" y="1080"/>
                    <a:pt x="1260" y="1087"/>
                    <a:pt x="1260" y="1087"/>
                  </a:cubicBezTo>
                  <a:cubicBezTo>
                    <a:pt x="1772" y="662"/>
                    <a:pt x="1787" y="106"/>
                    <a:pt x="1640" y="3"/>
                  </a:cubicBezTo>
                  <a:cubicBezTo>
                    <a:pt x="1637" y="2"/>
                    <a:pt x="1632" y="1"/>
                    <a:pt x="1627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 flipH="1">
              <a:off x="10221831" y="1894794"/>
              <a:ext cx="805851" cy="852615"/>
            </a:xfrm>
            <a:custGeom>
              <a:avLst/>
              <a:gdLst/>
              <a:ahLst/>
              <a:cxnLst/>
              <a:rect l="l" t="t" r="r" b="b"/>
              <a:pathLst>
                <a:path w="10305" h="10903" extrusionOk="0">
                  <a:moveTo>
                    <a:pt x="1111" y="1"/>
                  </a:moveTo>
                  <a:cubicBezTo>
                    <a:pt x="1111" y="1"/>
                    <a:pt x="130" y="2709"/>
                    <a:pt x="57" y="7043"/>
                  </a:cubicBezTo>
                  <a:cubicBezTo>
                    <a:pt x="0" y="10403"/>
                    <a:pt x="2392" y="10902"/>
                    <a:pt x="3960" y="10902"/>
                  </a:cubicBezTo>
                  <a:cubicBezTo>
                    <a:pt x="4413" y="10902"/>
                    <a:pt x="4798" y="10860"/>
                    <a:pt x="5034" y="10834"/>
                  </a:cubicBezTo>
                  <a:cubicBezTo>
                    <a:pt x="6103" y="10702"/>
                    <a:pt x="10305" y="10102"/>
                    <a:pt x="10305" y="10102"/>
                  </a:cubicBezTo>
                  <a:lnTo>
                    <a:pt x="9704" y="7174"/>
                  </a:lnTo>
                  <a:cubicBezTo>
                    <a:pt x="9704" y="7174"/>
                    <a:pt x="7128" y="7540"/>
                    <a:pt x="4303" y="7540"/>
                  </a:cubicBezTo>
                  <a:cubicBezTo>
                    <a:pt x="3014" y="7540"/>
                    <a:pt x="4449" y="543"/>
                    <a:pt x="4449" y="543"/>
                  </a:cubicBezTo>
                  <a:lnTo>
                    <a:pt x="1111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 flipH="1">
              <a:off x="9839434" y="2696186"/>
              <a:ext cx="941137" cy="2037814"/>
            </a:xfrm>
            <a:custGeom>
              <a:avLst/>
              <a:gdLst/>
              <a:ahLst/>
              <a:cxnLst/>
              <a:rect l="l" t="t" r="r" b="b"/>
              <a:pathLst>
                <a:path w="12035" h="26059" extrusionOk="0">
                  <a:moveTo>
                    <a:pt x="5739" y="1"/>
                  </a:moveTo>
                  <a:lnTo>
                    <a:pt x="1" y="630"/>
                  </a:lnTo>
                  <a:lnTo>
                    <a:pt x="5285" y="26059"/>
                  </a:lnTo>
                  <a:lnTo>
                    <a:pt x="12034" y="2605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 flipH="1">
              <a:off x="10099294" y="2659588"/>
              <a:ext cx="256574" cy="237024"/>
            </a:xfrm>
            <a:custGeom>
              <a:avLst/>
              <a:gdLst/>
              <a:ahLst/>
              <a:cxnLst/>
              <a:rect l="l" t="t" r="r" b="b"/>
              <a:pathLst>
                <a:path w="3281" h="3031" extrusionOk="0">
                  <a:moveTo>
                    <a:pt x="2548" y="0"/>
                  </a:moveTo>
                  <a:lnTo>
                    <a:pt x="1" y="469"/>
                  </a:lnTo>
                  <a:lnTo>
                    <a:pt x="586" y="3030"/>
                  </a:lnTo>
                  <a:lnTo>
                    <a:pt x="3280" y="469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 flipH="1">
              <a:off x="10256163" y="2681328"/>
              <a:ext cx="41290" cy="232489"/>
            </a:xfrm>
            <a:custGeom>
              <a:avLst/>
              <a:gdLst/>
              <a:ahLst/>
              <a:cxnLst/>
              <a:rect l="l" t="t" r="r" b="b"/>
              <a:pathLst>
                <a:path w="528" h="2973" extrusionOk="0">
                  <a:moveTo>
                    <a:pt x="15" y="0"/>
                  </a:moveTo>
                  <a:cubicBezTo>
                    <a:pt x="1" y="0"/>
                    <a:pt x="15" y="191"/>
                    <a:pt x="74" y="454"/>
                  </a:cubicBezTo>
                  <a:cubicBezTo>
                    <a:pt x="132" y="732"/>
                    <a:pt x="191" y="1113"/>
                    <a:pt x="279" y="1537"/>
                  </a:cubicBezTo>
                  <a:cubicBezTo>
                    <a:pt x="337" y="1742"/>
                    <a:pt x="366" y="1947"/>
                    <a:pt x="410" y="2123"/>
                  </a:cubicBezTo>
                  <a:cubicBezTo>
                    <a:pt x="440" y="2313"/>
                    <a:pt x="454" y="2474"/>
                    <a:pt x="440" y="2606"/>
                  </a:cubicBezTo>
                  <a:cubicBezTo>
                    <a:pt x="410" y="2752"/>
                    <a:pt x="381" y="2855"/>
                    <a:pt x="337" y="2899"/>
                  </a:cubicBezTo>
                  <a:cubicBezTo>
                    <a:pt x="279" y="2928"/>
                    <a:pt x="220" y="2914"/>
                    <a:pt x="220" y="2928"/>
                  </a:cubicBezTo>
                  <a:cubicBezTo>
                    <a:pt x="220" y="2943"/>
                    <a:pt x="235" y="2943"/>
                    <a:pt x="264" y="2972"/>
                  </a:cubicBezTo>
                  <a:cubicBezTo>
                    <a:pt x="279" y="2972"/>
                    <a:pt x="308" y="2972"/>
                    <a:pt x="352" y="2943"/>
                  </a:cubicBezTo>
                  <a:cubicBezTo>
                    <a:pt x="440" y="2884"/>
                    <a:pt x="454" y="2767"/>
                    <a:pt x="498" y="2635"/>
                  </a:cubicBezTo>
                  <a:cubicBezTo>
                    <a:pt x="528" y="2489"/>
                    <a:pt x="513" y="2313"/>
                    <a:pt x="484" y="2123"/>
                  </a:cubicBezTo>
                  <a:lnTo>
                    <a:pt x="366" y="1523"/>
                  </a:lnTo>
                  <a:cubicBezTo>
                    <a:pt x="293" y="1098"/>
                    <a:pt x="205" y="718"/>
                    <a:pt x="147" y="439"/>
                  </a:cubicBezTo>
                  <a:cubicBezTo>
                    <a:pt x="74" y="161"/>
                    <a:pt x="44" y="0"/>
                    <a:pt x="15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 flipH="1">
              <a:off x="10213779" y="2692745"/>
              <a:ext cx="137476" cy="485466"/>
            </a:xfrm>
            <a:custGeom>
              <a:avLst/>
              <a:gdLst/>
              <a:ahLst/>
              <a:cxnLst/>
              <a:rect l="l" t="t" r="r" b="b"/>
              <a:pathLst>
                <a:path w="1758" h="6208" extrusionOk="0">
                  <a:moveTo>
                    <a:pt x="0" y="1"/>
                  </a:moveTo>
                  <a:cubicBezTo>
                    <a:pt x="0" y="15"/>
                    <a:pt x="15" y="88"/>
                    <a:pt x="44" y="250"/>
                  </a:cubicBezTo>
                  <a:cubicBezTo>
                    <a:pt x="88" y="425"/>
                    <a:pt x="161" y="645"/>
                    <a:pt x="235" y="908"/>
                  </a:cubicBezTo>
                  <a:cubicBezTo>
                    <a:pt x="396" y="1494"/>
                    <a:pt x="615" y="2270"/>
                    <a:pt x="850" y="3104"/>
                  </a:cubicBezTo>
                  <a:cubicBezTo>
                    <a:pt x="1098" y="3953"/>
                    <a:pt x="1318" y="4729"/>
                    <a:pt x="1479" y="5300"/>
                  </a:cubicBezTo>
                  <a:cubicBezTo>
                    <a:pt x="1552" y="5564"/>
                    <a:pt x="1611" y="5783"/>
                    <a:pt x="1655" y="5974"/>
                  </a:cubicBezTo>
                  <a:cubicBezTo>
                    <a:pt x="1699" y="6120"/>
                    <a:pt x="1728" y="6208"/>
                    <a:pt x="1728" y="6208"/>
                  </a:cubicBezTo>
                  <a:cubicBezTo>
                    <a:pt x="1757" y="6208"/>
                    <a:pt x="1728" y="6120"/>
                    <a:pt x="1713" y="5988"/>
                  </a:cubicBezTo>
                  <a:cubicBezTo>
                    <a:pt x="1684" y="5827"/>
                    <a:pt x="1625" y="5608"/>
                    <a:pt x="1552" y="5315"/>
                  </a:cubicBezTo>
                  <a:cubicBezTo>
                    <a:pt x="1406" y="4744"/>
                    <a:pt x="1201" y="3953"/>
                    <a:pt x="967" y="3090"/>
                  </a:cubicBezTo>
                  <a:cubicBezTo>
                    <a:pt x="732" y="2240"/>
                    <a:pt x="484" y="1450"/>
                    <a:pt x="308" y="894"/>
                  </a:cubicBezTo>
                  <a:cubicBezTo>
                    <a:pt x="220" y="630"/>
                    <a:pt x="147" y="381"/>
                    <a:pt x="88" y="235"/>
                  </a:cubicBezTo>
                  <a:cubicBezTo>
                    <a:pt x="30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 flipH="1">
              <a:off x="10745890" y="2787429"/>
              <a:ext cx="400775" cy="1977209"/>
            </a:xfrm>
            <a:custGeom>
              <a:avLst/>
              <a:gdLst/>
              <a:ahLst/>
              <a:cxnLst/>
              <a:rect l="l" t="t" r="r" b="b"/>
              <a:pathLst>
                <a:path w="5125" h="25284" extrusionOk="0">
                  <a:moveTo>
                    <a:pt x="1" y="1"/>
                  </a:moveTo>
                  <a:lnTo>
                    <a:pt x="1" y="74"/>
                  </a:lnTo>
                  <a:cubicBezTo>
                    <a:pt x="30" y="118"/>
                    <a:pt x="30" y="191"/>
                    <a:pt x="45" y="264"/>
                  </a:cubicBezTo>
                  <a:cubicBezTo>
                    <a:pt x="74" y="455"/>
                    <a:pt x="118" y="718"/>
                    <a:pt x="176" y="1026"/>
                  </a:cubicBezTo>
                  <a:cubicBezTo>
                    <a:pt x="279" y="1655"/>
                    <a:pt x="440" y="2592"/>
                    <a:pt x="645" y="3749"/>
                  </a:cubicBezTo>
                  <a:cubicBezTo>
                    <a:pt x="1055" y="6047"/>
                    <a:pt x="1655" y="9224"/>
                    <a:pt x="2343" y="12708"/>
                  </a:cubicBezTo>
                  <a:cubicBezTo>
                    <a:pt x="3060" y="16192"/>
                    <a:pt x="3734" y="19354"/>
                    <a:pt x="4246" y="21624"/>
                  </a:cubicBezTo>
                  <a:cubicBezTo>
                    <a:pt x="4510" y="22765"/>
                    <a:pt x="4729" y="23673"/>
                    <a:pt x="4876" y="24317"/>
                  </a:cubicBezTo>
                  <a:cubicBezTo>
                    <a:pt x="4883" y="24344"/>
                    <a:pt x="4891" y="24371"/>
                    <a:pt x="4898" y="24398"/>
                  </a:cubicBezTo>
                  <a:lnTo>
                    <a:pt x="4898" y="24398"/>
                  </a:lnTo>
                  <a:cubicBezTo>
                    <a:pt x="4891" y="24367"/>
                    <a:pt x="4883" y="24335"/>
                    <a:pt x="4876" y="24303"/>
                  </a:cubicBezTo>
                  <a:cubicBezTo>
                    <a:pt x="4744" y="23644"/>
                    <a:pt x="4539" y="22722"/>
                    <a:pt x="4290" y="21594"/>
                  </a:cubicBezTo>
                  <a:cubicBezTo>
                    <a:pt x="3792" y="19296"/>
                    <a:pt x="3119" y="16148"/>
                    <a:pt x="2416" y="12664"/>
                  </a:cubicBezTo>
                  <a:cubicBezTo>
                    <a:pt x="1728" y="9180"/>
                    <a:pt x="1128" y="6003"/>
                    <a:pt x="703" y="3705"/>
                  </a:cubicBezTo>
                  <a:cubicBezTo>
                    <a:pt x="498" y="2563"/>
                    <a:pt x="323" y="1626"/>
                    <a:pt x="206" y="982"/>
                  </a:cubicBezTo>
                  <a:cubicBezTo>
                    <a:pt x="132" y="674"/>
                    <a:pt x="103" y="440"/>
                    <a:pt x="59" y="250"/>
                  </a:cubicBezTo>
                  <a:cubicBezTo>
                    <a:pt x="45" y="177"/>
                    <a:pt x="45" y="118"/>
                    <a:pt x="30" y="74"/>
                  </a:cubicBezTo>
                  <a:cubicBezTo>
                    <a:pt x="1" y="16"/>
                    <a:pt x="1" y="1"/>
                    <a:pt x="1" y="1"/>
                  </a:cubicBezTo>
                  <a:close/>
                  <a:moveTo>
                    <a:pt x="4898" y="24398"/>
                  </a:moveTo>
                  <a:lnTo>
                    <a:pt x="4898" y="24398"/>
                  </a:lnTo>
                  <a:cubicBezTo>
                    <a:pt x="4961" y="24662"/>
                    <a:pt x="5011" y="24877"/>
                    <a:pt x="5037" y="25035"/>
                  </a:cubicBezTo>
                  <a:cubicBezTo>
                    <a:pt x="5051" y="25108"/>
                    <a:pt x="5081" y="25181"/>
                    <a:pt x="5081" y="25210"/>
                  </a:cubicBezTo>
                  <a:cubicBezTo>
                    <a:pt x="5125" y="25254"/>
                    <a:pt x="5125" y="25283"/>
                    <a:pt x="5125" y="25283"/>
                  </a:cubicBezTo>
                  <a:lnTo>
                    <a:pt x="5125" y="25283"/>
                  </a:lnTo>
                  <a:cubicBezTo>
                    <a:pt x="5125" y="25283"/>
                    <a:pt x="5125" y="25269"/>
                    <a:pt x="5110" y="25239"/>
                  </a:cubicBezTo>
                  <a:cubicBezTo>
                    <a:pt x="5095" y="25181"/>
                    <a:pt x="5066" y="25122"/>
                    <a:pt x="5051" y="25049"/>
                  </a:cubicBezTo>
                  <a:cubicBezTo>
                    <a:pt x="5025" y="24902"/>
                    <a:pt x="4974" y="24670"/>
                    <a:pt x="4898" y="2439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 flipH="1">
              <a:off x="9904734" y="3923453"/>
              <a:ext cx="128248" cy="596510"/>
            </a:xfrm>
            <a:custGeom>
              <a:avLst/>
              <a:gdLst/>
              <a:ahLst/>
              <a:cxnLst/>
              <a:rect l="l" t="t" r="r" b="b"/>
              <a:pathLst>
                <a:path w="1640" h="7628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15"/>
                    <a:pt x="337" y="1728"/>
                    <a:pt x="776" y="3821"/>
                  </a:cubicBezTo>
                  <a:cubicBezTo>
                    <a:pt x="1215" y="5929"/>
                    <a:pt x="1596" y="7627"/>
                    <a:pt x="1611" y="7627"/>
                  </a:cubicBezTo>
                  <a:cubicBezTo>
                    <a:pt x="1640" y="7627"/>
                    <a:pt x="1303" y="5929"/>
                    <a:pt x="864" y="3806"/>
                  </a:cubicBezTo>
                  <a:cubicBezTo>
                    <a:pt x="425" y="1698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D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 flipH="1">
              <a:off x="9786807" y="3069433"/>
              <a:ext cx="454577" cy="974294"/>
            </a:xfrm>
            <a:custGeom>
              <a:avLst/>
              <a:gdLst/>
              <a:ahLst/>
              <a:cxnLst/>
              <a:rect l="l" t="t" r="r" b="b"/>
              <a:pathLst>
                <a:path w="5813" h="12459" extrusionOk="0">
                  <a:moveTo>
                    <a:pt x="1" y="0"/>
                  </a:moveTo>
                  <a:lnTo>
                    <a:pt x="103" y="103"/>
                  </a:lnTo>
                  <a:cubicBezTo>
                    <a:pt x="206" y="176"/>
                    <a:pt x="323" y="264"/>
                    <a:pt x="469" y="381"/>
                  </a:cubicBezTo>
                  <a:cubicBezTo>
                    <a:pt x="806" y="615"/>
                    <a:pt x="1260" y="966"/>
                    <a:pt x="1831" y="1391"/>
                  </a:cubicBezTo>
                  <a:cubicBezTo>
                    <a:pt x="2416" y="1801"/>
                    <a:pt x="3090" y="2298"/>
                    <a:pt x="3836" y="2869"/>
                  </a:cubicBezTo>
                  <a:cubicBezTo>
                    <a:pt x="4041" y="3001"/>
                    <a:pt x="4232" y="3148"/>
                    <a:pt x="4422" y="3294"/>
                  </a:cubicBezTo>
                  <a:cubicBezTo>
                    <a:pt x="4612" y="3440"/>
                    <a:pt x="4832" y="3587"/>
                    <a:pt x="5008" y="3748"/>
                  </a:cubicBezTo>
                  <a:cubicBezTo>
                    <a:pt x="5212" y="3909"/>
                    <a:pt x="5403" y="4099"/>
                    <a:pt x="5520" y="4319"/>
                  </a:cubicBezTo>
                  <a:cubicBezTo>
                    <a:pt x="5652" y="4538"/>
                    <a:pt x="5725" y="4787"/>
                    <a:pt x="5725" y="5051"/>
                  </a:cubicBezTo>
                  <a:cubicBezTo>
                    <a:pt x="5725" y="5578"/>
                    <a:pt x="5505" y="6075"/>
                    <a:pt x="5344" y="6544"/>
                  </a:cubicBezTo>
                  <a:cubicBezTo>
                    <a:pt x="5154" y="7042"/>
                    <a:pt x="4993" y="7495"/>
                    <a:pt x="4832" y="7935"/>
                  </a:cubicBezTo>
                  <a:cubicBezTo>
                    <a:pt x="4495" y="8813"/>
                    <a:pt x="4202" y="9604"/>
                    <a:pt x="3968" y="10277"/>
                  </a:cubicBezTo>
                  <a:cubicBezTo>
                    <a:pt x="3734" y="10965"/>
                    <a:pt x="3529" y="11492"/>
                    <a:pt x="3397" y="11873"/>
                  </a:cubicBezTo>
                  <a:cubicBezTo>
                    <a:pt x="3353" y="12063"/>
                    <a:pt x="3295" y="12195"/>
                    <a:pt x="3251" y="12312"/>
                  </a:cubicBezTo>
                  <a:cubicBezTo>
                    <a:pt x="3222" y="12400"/>
                    <a:pt x="3207" y="12458"/>
                    <a:pt x="3207" y="12458"/>
                  </a:cubicBezTo>
                  <a:cubicBezTo>
                    <a:pt x="3222" y="12458"/>
                    <a:pt x="3236" y="12400"/>
                    <a:pt x="3280" y="12312"/>
                  </a:cubicBezTo>
                  <a:cubicBezTo>
                    <a:pt x="3309" y="12224"/>
                    <a:pt x="3368" y="12078"/>
                    <a:pt x="3441" y="11887"/>
                  </a:cubicBezTo>
                  <a:cubicBezTo>
                    <a:pt x="3588" y="11507"/>
                    <a:pt x="3792" y="10980"/>
                    <a:pt x="4041" y="10321"/>
                  </a:cubicBezTo>
                  <a:cubicBezTo>
                    <a:pt x="4305" y="9647"/>
                    <a:pt x="4598" y="8857"/>
                    <a:pt x="4920" y="7979"/>
                  </a:cubicBezTo>
                  <a:cubicBezTo>
                    <a:pt x="5081" y="7525"/>
                    <a:pt x="5256" y="7056"/>
                    <a:pt x="5432" y="6588"/>
                  </a:cubicBezTo>
                  <a:cubicBezTo>
                    <a:pt x="5593" y="6105"/>
                    <a:pt x="5813" y="5622"/>
                    <a:pt x="5813" y="5051"/>
                  </a:cubicBezTo>
                  <a:cubicBezTo>
                    <a:pt x="5813" y="4773"/>
                    <a:pt x="5740" y="4494"/>
                    <a:pt x="5593" y="4260"/>
                  </a:cubicBezTo>
                  <a:cubicBezTo>
                    <a:pt x="5447" y="4041"/>
                    <a:pt x="5271" y="3836"/>
                    <a:pt x="5066" y="3675"/>
                  </a:cubicBezTo>
                  <a:cubicBezTo>
                    <a:pt x="4861" y="3514"/>
                    <a:pt x="4671" y="3367"/>
                    <a:pt x="4466" y="3221"/>
                  </a:cubicBezTo>
                  <a:cubicBezTo>
                    <a:pt x="4261" y="3074"/>
                    <a:pt x="4056" y="2943"/>
                    <a:pt x="3880" y="2796"/>
                  </a:cubicBezTo>
                  <a:cubicBezTo>
                    <a:pt x="3134" y="2255"/>
                    <a:pt x="2446" y="1757"/>
                    <a:pt x="1860" y="1332"/>
                  </a:cubicBezTo>
                  <a:cubicBezTo>
                    <a:pt x="1274" y="908"/>
                    <a:pt x="821" y="586"/>
                    <a:pt x="499" y="351"/>
                  </a:cubicBezTo>
                  <a:cubicBezTo>
                    <a:pt x="352" y="234"/>
                    <a:pt x="220" y="161"/>
                    <a:pt x="133" y="88"/>
                  </a:cubicBezTo>
                  <a:cubicBezTo>
                    <a:pt x="45" y="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 flipH="1">
              <a:off x="8936226" y="2352732"/>
              <a:ext cx="1159706" cy="95091"/>
            </a:xfrm>
            <a:custGeom>
              <a:avLst/>
              <a:gdLst/>
              <a:ahLst/>
              <a:cxnLst/>
              <a:rect l="l" t="t" r="r" b="b"/>
              <a:pathLst>
                <a:path w="14830" h="1216" extrusionOk="0">
                  <a:moveTo>
                    <a:pt x="0" y="1"/>
                  </a:moveTo>
                  <a:lnTo>
                    <a:pt x="0" y="1216"/>
                  </a:lnTo>
                  <a:lnTo>
                    <a:pt x="14830" y="1216"/>
                  </a:lnTo>
                  <a:lnTo>
                    <a:pt x="14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 flipH="1">
              <a:off x="9106784" y="2440863"/>
              <a:ext cx="90477" cy="2433975"/>
            </a:xfrm>
            <a:custGeom>
              <a:avLst/>
              <a:gdLst/>
              <a:ahLst/>
              <a:cxnLst/>
              <a:rect l="l" t="t" r="r" b="b"/>
              <a:pathLst>
                <a:path w="1157" h="31125" extrusionOk="0">
                  <a:moveTo>
                    <a:pt x="0" y="1"/>
                  </a:moveTo>
                  <a:lnTo>
                    <a:pt x="0" y="31125"/>
                  </a:lnTo>
                  <a:lnTo>
                    <a:pt x="556" y="3112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 flipH="1">
              <a:off x="9817697" y="2432887"/>
              <a:ext cx="90556" cy="2451101"/>
            </a:xfrm>
            <a:custGeom>
              <a:avLst/>
              <a:gdLst/>
              <a:ahLst/>
              <a:cxnLst/>
              <a:rect l="l" t="t" r="r" b="b"/>
              <a:pathLst>
                <a:path w="1158" h="31344" extrusionOk="0">
                  <a:moveTo>
                    <a:pt x="1" y="0"/>
                  </a:moveTo>
                  <a:lnTo>
                    <a:pt x="1" y="31344"/>
                  </a:lnTo>
                  <a:lnTo>
                    <a:pt x="557" y="31344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 flipH="1">
              <a:off x="9197181" y="3357912"/>
              <a:ext cx="640067" cy="51534"/>
            </a:xfrm>
            <a:custGeom>
              <a:avLst/>
              <a:gdLst/>
              <a:ahLst/>
              <a:cxnLst/>
              <a:rect l="l" t="t" r="r" b="b"/>
              <a:pathLst>
                <a:path w="8185" h="659" extrusionOk="0">
                  <a:moveTo>
                    <a:pt x="1" y="0"/>
                  </a:moveTo>
                  <a:lnTo>
                    <a:pt x="1" y="659"/>
                  </a:lnTo>
                  <a:lnTo>
                    <a:pt x="8184" y="659"/>
                  </a:lnTo>
                  <a:lnTo>
                    <a:pt x="8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 flipH="1">
              <a:off x="10337412" y="1455233"/>
              <a:ext cx="281755" cy="419152"/>
            </a:xfrm>
            <a:custGeom>
              <a:avLst/>
              <a:gdLst/>
              <a:ahLst/>
              <a:cxnLst/>
              <a:rect l="l" t="t" r="r" b="b"/>
              <a:pathLst>
                <a:path w="3603" h="5360" extrusionOk="0">
                  <a:moveTo>
                    <a:pt x="294" y="0"/>
                  </a:moveTo>
                  <a:cubicBezTo>
                    <a:pt x="294" y="0"/>
                    <a:pt x="294" y="30"/>
                    <a:pt x="279" y="103"/>
                  </a:cubicBezTo>
                  <a:cubicBezTo>
                    <a:pt x="250" y="176"/>
                    <a:pt x="235" y="278"/>
                    <a:pt x="220" y="396"/>
                  </a:cubicBezTo>
                  <a:cubicBezTo>
                    <a:pt x="176" y="659"/>
                    <a:pt x="103" y="1040"/>
                    <a:pt x="74" y="1494"/>
                  </a:cubicBezTo>
                  <a:cubicBezTo>
                    <a:pt x="30" y="1977"/>
                    <a:pt x="1" y="2518"/>
                    <a:pt x="74" y="3148"/>
                  </a:cubicBezTo>
                  <a:cubicBezTo>
                    <a:pt x="103" y="3455"/>
                    <a:pt x="162" y="3763"/>
                    <a:pt x="279" y="4099"/>
                  </a:cubicBezTo>
                  <a:cubicBezTo>
                    <a:pt x="367" y="4407"/>
                    <a:pt x="528" y="4744"/>
                    <a:pt x="806" y="4992"/>
                  </a:cubicBezTo>
                  <a:cubicBezTo>
                    <a:pt x="1069" y="5241"/>
                    <a:pt x="1410" y="5360"/>
                    <a:pt x="1731" y="5360"/>
                  </a:cubicBezTo>
                  <a:cubicBezTo>
                    <a:pt x="1749" y="5360"/>
                    <a:pt x="1768" y="5359"/>
                    <a:pt x="1787" y="5358"/>
                  </a:cubicBezTo>
                  <a:cubicBezTo>
                    <a:pt x="2138" y="5344"/>
                    <a:pt x="2446" y="5227"/>
                    <a:pt x="2724" y="5066"/>
                  </a:cubicBezTo>
                  <a:cubicBezTo>
                    <a:pt x="3002" y="4905"/>
                    <a:pt x="3207" y="4656"/>
                    <a:pt x="3324" y="4407"/>
                  </a:cubicBezTo>
                  <a:cubicBezTo>
                    <a:pt x="3456" y="4173"/>
                    <a:pt x="3529" y="3909"/>
                    <a:pt x="3544" y="3675"/>
                  </a:cubicBezTo>
                  <a:cubicBezTo>
                    <a:pt x="3602" y="3192"/>
                    <a:pt x="3514" y="2811"/>
                    <a:pt x="3426" y="2577"/>
                  </a:cubicBezTo>
                  <a:cubicBezTo>
                    <a:pt x="3383" y="2445"/>
                    <a:pt x="3353" y="2357"/>
                    <a:pt x="3309" y="2299"/>
                  </a:cubicBezTo>
                  <a:cubicBezTo>
                    <a:pt x="3280" y="2255"/>
                    <a:pt x="3251" y="2211"/>
                    <a:pt x="3251" y="2211"/>
                  </a:cubicBezTo>
                  <a:lnTo>
                    <a:pt x="3251" y="2211"/>
                  </a:lnTo>
                  <a:cubicBezTo>
                    <a:pt x="3236" y="2211"/>
                    <a:pt x="3309" y="2343"/>
                    <a:pt x="3397" y="2577"/>
                  </a:cubicBezTo>
                  <a:cubicBezTo>
                    <a:pt x="3470" y="2811"/>
                    <a:pt x="3544" y="3206"/>
                    <a:pt x="3485" y="3660"/>
                  </a:cubicBezTo>
                  <a:cubicBezTo>
                    <a:pt x="3441" y="4114"/>
                    <a:pt x="3192" y="4670"/>
                    <a:pt x="2680" y="4992"/>
                  </a:cubicBezTo>
                  <a:cubicBezTo>
                    <a:pt x="2431" y="5153"/>
                    <a:pt x="2124" y="5271"/>
                    <a:pt x="1787" y="5271"/>
                  </a:cubicBezTo>
                  <a:cubicBezTo>
                    <a:pt x="1465" y="5271"/>
                    <a:pt x="1128" y="5153"/>
                    <a:pt x="879" y="4919"/>
                  </a:cubicBezTo>
                  <a:cubicBezTo>
                    <a:pt x="616" y="4685"/>
                    <a:pt x="469" y="4378"/>
                    <a:pt x="367" y="4055"/>
                  </a:cubicBezTo>
                  <a:cubicBezTo>
                    <a:pt x="279" y="3748"/>
                    <a:pt x="206" y="3441"/>
                    <a:pt x="162" y="3133"/>
                  </a:cubicBezTo>
                  <a:cubicBezTo>
                    <a:pt x="89" y="2518"/>
                    <a:pt x="103" y="1962"/>
                    <a:pt x="147" y="1494"/>
                  </a:cubicBezTo>
                  <a:cubicBezTo>
                    <a:pt x="176" y="1040"/>
                    <a:pt x="220" y="659"/>
                    <a:pt x="250" y="396"/>
                  </a:cubicBezTo>
                  <a:cubicBezTo>
                    <a:pt x="279" y="293"/>
                    <a:pt x="279" y="176"/>
                    <a:pt x="294" y="10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 flipH="1">
              <a:off x="10073018" y="1863905"/>
              <a:ext cx="389280" cy="504546"/>
            </a:xfrm>
            <a:custGeom>
              <a:avLst/>
              <a:gdLst/>
              <a:ahLst/>
              <a:cxnLst/>
              <a:rect l="l" t="t" r="r" b="b"/>
              <a:pathLst>
                <a:path w="4978" h="6452" extrusionOk="0">
                  <a:moveTo>
                    <a:pt x="516" y="2734"/>
                  </a:moveTo>
                  <a:cubicBezTo>
                    <a:pt x="535" y="2734"/>
                    <a:pt x="553" y="2735"/>
                    <a:pt x="571" y="2738"/>
                  </a:cubicBezTo>
                  <a:cubicBezTo>
                    <a:pt x="626" y="2742"/>
                    <a:pt x="678" y="2757"/>
                    <a:pt x="727" y="2781"/>
                  </a:cubicBezTo>
                  <a:lnTo>
                    <a:pt x="727" y="2781"/>
                  </a:lnTo>
                  <a:cubicBezTo>
                    <a:pt x="729" y="2894"/>
                    <a:pt x="723" y="3010"/>
                    <a:pt x="703" y="3119"/>
                  </a:cubicBezTo>
                  <a:cubicBezTo>
                    <a:pt x="688" y="3192"/>
                    <a:pt x="645" y="3265"/>
                    <a:pt x="586" y="3324"/>
                  </a:cubicBezTo>
                  <a:cubicBezTo>
                    <a:pt x="530" y="3346"/>
                    <a:pt x="474" y="3377"/>
                    <a:pt x="417" y="3377"/>
                  </a:cubicBezTo>
                  <a:cubicBezTo>
                    <a:pt x="400" y="3377"/>
                    <a:pt x="383" y="3375"/>
                    <a:pt x="366" y="3368"/>
                  </a:cubicBezTo>
                  <a:cubicBezTo>
                    <a:pt x="220" y="3338"/>
                    <a:pt x="103" y="3148"/>
                    <a:pt x="147" y="2987"/>
                  </a:cubicBezTo>
                  <a:cubicBezTo>
                    <a:pt x="199" y="2843"/>
                    <a:pt x="358" y="2734"/>
                    <a:pt x="516" y="2734"/>
                  </a:cubicBezTo>
                  <a:close/>
                  <a:moveTo>
                    <a:pt x="147" y="1"/>
                  </a:moveTo>
                  <a:cubicBezTo>
                    <a:pt x="147" y="30"/>
                    <a:pt x="176" y="59"/>
                    <a:pt x="191" y="132"/>
                  </a:cubicBezTo>
                  <a:cubicBezTo>
                    <a:pt x="205" y="206"/>
                    <a:pt x="249" y="323"/>
                    <a:pt x="293" y="469"/>
                  </a:cubicBezTo>
                  <a:cubicBezTo>
                    <a:pt x="396" y="762"/>
                    <a:pt x="513" y="1172"/>
                    <a:pt x="615" y="1728"/>
                  </a:cubicBezTo>
                  <a:cubicBezTo>
                    <a:pt x="659" y="2006"/>
                    <a:pt x="703" y="2299"/>
                    <a:pt x="718" y="2621"/>
                  </a:cubicBezTo>
                  <a:cubicBezTo>
                    <a:pt x="720" y="2647"/>
                    <a:pt x="722" y="2673"/>
                    <a:pt x="724" y="2699"/>
                  </a:cubicBezTo>
                  <a:lnTo>
                    <a:pt x="724" y="2699"/>
                  </a:lnTo>
                  <a:cubicBezTo>
                    <a:pt x="675" y="2680"/>
                    <a:pt x="624" y="2669"/>
                    <a:pt x="571" y="2665"/>
                  </a:cubicBezTo>
                  <a:cubicBezTo>
                    <a:pt x="551" y="2662"/>
                    <a:pt x="529" y="2661"/>
                    <a:pt x="508" y="2661"/>
                  </a:cubicBezTo>
                  <a:cubicBezTo>
                    <a:pt x="320" y="2661"/>
                    <a:pt x="125" y="2775"/>
                    <a:pt x="59" y="2972"/>
                  </a:cubicBezTo>
                  <a:cubicBezTo>
                    <a:pt x="0" y="3192"/>
                    <a:pt x="147" y="3412"/>
                    <a:pt x="352" y="3470"/>
                  </a:cubicBezTo>
                  <a:cubicBezTo>
                    <a:pt x="367" y="3472"/>
                    <a:pt x="382" y="3473"/>
                    <a:pt x="396" y="3473"/>
                  </a:cubicBezTo>
                  <a:cubicBezTo>
                    <a:pt x="495" y="3473"/>
                    <a:pt x="581" y="3431"/>
                    <a:pt x="645" y="3368"/>
                  </a:cubicBezTo>
                  <a:cubicBezTo>
                    <a:pt x="718" y="3295"/>
                    <a:pt x="762" y="3207"/>
                    <a:pt x="776" y="3119"/>
                  </a:cubicBezTo>
                  <a:cubicBezTo>
                    <a:pt x="808" y="3016"/>
                    <a:pt x="814" y="2921"/>
                    <a:pt x="810" y="2830"/>
                  </a:cubicBezTo>
                  <a:lnTo>
                    <a:pt x="810" y="2830"/>
                  </a:lnTo>
                  <a:cubicBezTo>
                    <a:pt x="894" y="2890"/>
                    <a:pt x="963" y="2973"/>
                    <a:pt x="1011" y="3060"/>
                  </a:cubicBezTo>
                  <a:cubicBezTo>
                    <a:pt x="1098" y="3251"/>
                    <a:pt x="1128" y="3441"/>
                    <a:pt x="1098" y="3646"/>
                  </a:cubicBezTo>
                  <a:cubicBezTo>
                    <a:pt x="1069" y="4056"/>
                    <a:pt x="879" y="4451"/>
                    <a:pt x="923" y="4876"/>
                  </a:cubicBezTo>
                  <a:cubicBezTo>
                    <a:pt x="937" y="5300"/>
                    <a:pt x="1142" y="5666"/>
                    <a:pt x="1391" y="5930"/>
                  </a:cubicBezTo>
                  <a:cubicBezTo>
                    <a:pt x="1669" y="6208"/>
                    <a:pt x="2006" y="6398"/>
                    <a:pt x="2328" y="6427"/>
                  </a:cubicBezTo>
                  <a:cubicBezTo>
                    <a:pt x="2424" y="6444"/>
                    <a:pt x="2518" y="6451"/>
                    <a:pt x="2610" y="6451"/>
                  </a:cubicBezTo>
                  <a:cubicBezTo>
                    <a:pt x="2838" y="6451"/>
                    <a:pt x="3052" y="6406"/>
                    <a:pt x="3250" y="6354"/>
                  </a:cubicBezTo>
                  <a:cubicBezTo>
                    <a:pt x="3499" y="6281"/>
                    <a:pt x="3733" y="6193"/>
                    <a:pt x="3953" y="6135"/>
                  </a:cubicBezTo>
                  <a:cubicBezTo>
                    <a:pt x="4173" y="6076"/>
                    <a:pt x="4363" y="6032"/>
                    <a:pt x="4509" y="6003"/>
                  </a:cubicBezTo>
                  <a:cubicBezTo>
                    <a:pt x="4623" y="5992"/>
                    <a:pt x="4717" y="5989"/>
                    <a:pt x="4789" y="5989"/>
                  </a:cubicBezTo>
                  <a:cubicBezTo>
                    <a:pt x="4869" y="5989"/>
                    <a:pt x="4924" y="5993"/>
                    <a:pt x="4953" y="5993"/>
                  </a:cubicBezTo>
                  <a:cubicBezTo>
                    <a:pt x="4970" y="5993"/>
                    <a:pt x="4978" y="5992"/>
                    <a:pt x="4978" y="5988"/>
                  </a:cubicBezTo>
                  <a:cubicBezTo>
                    <a:pt x="4978" y="5988"/>
                    <a:pt x="4865" y="5969"/>
                    <a:pt x="4641" y="5969"/>
                  </a:cubicBezTo>
                  <a:cubicBezTo>
                    <a:pt x="4584" y="5969"/>
                    <a:pt x="4521" y="5971"/>
                    <a:pt x="4451" y="5974"/>
                  </a:cubicBezTo>
                  <a:cubicBezTo>
                    <a:pt x="4304" y="5988"/>
                    <a:pt x="4114" y="6032"/>
                    <a:pt x="3895" y="6076"/>
                  </a:cubicBezTo>
                  <a:cubicBezTo>
                    <a:pt x="3704" y="6135"/>
                    <a:pt x="3455" y="6208"/>
                    <a:pt x="3192" y="6281"/>
                  </a:cubicBezTo>
                  <a:cubicBezTo>
                    <a:pt x="3004" y="6333"/>
                    <a:pt x="2793" y="6378"/>
                    <a:pt x="2576" y="6378"/>
                  </a:cubicBezTo>
                  <a:cubicBezTo>
                    <a:pt x="2489" y="6378"/>
                    <a:pt x="2401" y="6371"/>
                    <a:pt x="2313" y="6354"/>
                  </a:cubicBezTo>
                  <a:cubicBezTo>
                    <a:pt x="1991" y="6296"/>
                    <a:pt x="1684" y="6135"/>
                    <a:pt x="1435" y="5886"/>
                  </a:cubicBezTo>
                  <a:cubicBezTo>
                    <a:pt x="1172" y="5622"/>
                    <a:pt x="996" y="5256"/>
                    <a:pt x="967" y="4876"/>
                  </a:cubicBezTo>
                  <a:cubicBezTo>
                    <a:pt x="952" y="4495"/>
                    <a:pt x="1142" y="4100"/>
                    <a:pt x="1172" y="3661"/>
                  </a:cubicBezTo>
                  <a:cubicBezTo>
                    <a:pt x="1215" y="3441"/>
                    <a:pt x="1186" y="3221"/>
                    <a:pt x="1084" y="3031"/>
                  </a:cubicBezTo>
                  <a:cubicBezTo>
                    <a:pt x="1020" y="2912"/>
                    <a:pt x="922" y="2805"/>
                    <a:pt x="804" y="2738"/>
                  </a:cubicBezTo>
                  <a:lnTo>
                    <a:pt x="804" y="2738"/>
                  </a:lnTo>
                  <a:cubicBezTo>
                    <a:pt x="800" y="2694"/>
                    <a:pt x="795" y="2650"/>
                    <a:pt x="791" y="2606"/>
                  </a:cubicBezTo>
                  <a:cubicBezTo>
                    <a:pt x="776" y="2270"/>
                    <a:pt x="732" y="1977"/>
                    <a:pt x="688" y="1713"/>
                  </a:cubicBezTo>
                  <a:cubicBezTo>
                    <a:pt x="571" y="1172"/>
                    <a:pt x="440" y="733"/>
                    <a:pt x="337" y="440"/>
                  </a:cubicBezTo>
                  <a:cubicBezTo>
                    <a:pt x="279" y="293"/>
                    <a:pt x="249" y="191"/>
                    <a:pt x="205" y="118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 flipH="1">
              <a:off x="9017477" y="1850142"/>
              <a:ext cx="720144" cy="496961"/>
            </a:xfrm>
            <a:custGeom>
              <a:avLst/>
              <a:gdLst/>
              <a:ahLst/>
              <a:cxnLst/>
              <a:rect l="l" t="t" r="r" b="b"/>
              <a:pathLst>
                <a:path w="9209" h="6355" extrusionOk="0">
                  <a:moveTo>
                    <a:pt x="1025" y="1"/>
                  </a:moveTo>
                  <a:lnTo>
                    <a:pt x="0" y="6355"/>
                  </a:lnTo>
                  <a:lnTo>
                    <a:pt x="7993" y="6355"/>
                  </a:lnTo>
                  <a:lnTo>
                    <a:pt x="9208" y="10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 flipH="1">
              <a:off x="9101072" y="2335606"/>
              <a:ext cx="1029268" cy="34408"/>
            </a:xfrm>
            <a:custGeom>
              <a:avLst/>
              <a:gdLst/>
              <a:ahLst/>
              <a:cxnLst/>
              <a:rect l="l" t="t" r="r" b="b"/>
              <a:pathLst>
                <a:path w="13162" h="440" extrusionOk="0">
                  <a:moveTo>
                    <a:pt x="5008" y="0"/>
                  </a:moveTo>
                  <a:lnTo>
                    <a:pt x="30" y="117"/>
                  </a:lnTo>
                  <a:lnTo>
                    <a:pt x="1" y="308"/>
                  </a:lnTo>
                  <a:lnTo>
                    <a:pt x="13103" y="439"/>
                  </a:lnTo>
                  <a:lnTo>
                    <a:pt x="13162" y="147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 flipH="1">
              <a:off x="9309399" y="2062924"/>
              <a:ext cx="74525" cy="102364"/>
            </a:xfrm>
            <a:custGeom>
              <a:avLst/>
              <a:gdLst/>
              <a:ahLst/>
              <a:cxnLst/>
              <a:rect l="l" t="t" r="r" b="b"/>
              <a:pathLst>
                <a:path w="953" h="1309" extrusionOk="0">
                  <a:moveTo>
                    <a:pt x="561" y="0"/>
                  </a:moveTo>
                  <a:cubicBezTo>
                    <a:pt x="339" y="0"/>
                    <a:pt x="115" y="228"/>
                    <a:pt x="74" y="574"/>
                  </a:cubicBezTo>
                  <a:cubicBezTo>
                    <a:pt x="1" y="940"/>
                    <a:pt x="118" y="1247"/>
                    <a:pt x="338" y="1306"/>
                  </a:cubicBezTo>
                  <a:cubicBezTo>
                    <a:pt x="349" y="1307"/>
                    <a:pt x="361" y="1308"/>
                    <a:pt x="373" y="1308"/>
                  </a:cubicBezTo>
                  <a:cubicBezTo>
                    <a:pt x="583" y="1308"/>
                    <a:pt x="810" y="1067"/>
                    <a:pt x="879" y="735"/>
                  </a:cubicBezTo>
                  <a:cubicBezTo>
                    <a:pt x="952" y="369"/>
                    <a:pt x="821" y="61"/>
                    <a:pt x="601" y="3"/>
                  </a:cubicBezTo>
                  <a:cubicBezTo>
                    <a:pt x="588" y="1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 flipH="1">
              <a:off x="9291100" y="2037196"/>
              <a:ext cx="113390" cy="153741"/>
            </a:xfrm>
            <a:custGeom>
              <a:avLst/>
              <a:gdLst/>
              <a:ahLst/>
              <a:cxnLst/>
              <a:rect l="l" t="t" r="r" b="b"/>
              <a:pathLst>
                <a:path w="1450" h="1966" extrusionOk="0">
                  <a:moveTo>
                    <a:pt x="838" y="1"/>
                  </a:moveTo>
                  <a:cubicBezTo>
                    <a:pt x="527" y="1"/>
                    <a:pt x="211" y="362"/>
                    <a:pt x="117" y="859"/>
                  </a:cubicBezTo>
                  <a:cubicBezTo>
                    <a:pt x="0" y="1415"/>
                    <a:pt x="205" y="1913"/>
                    <a:pt x="527" y="1957"/>
                  </a:cubicBezTo>
                  <a:cubicBezTo>
                    <a:pt x="554" y="1963"/>
                    <a:pt x="582" y="1966"/>
                    <a:pt x="609" y="1966"/>
                  </a:cubicBezTo>
                  <a:cubicBezTo>
                    <a:pt x="921" y="1966"/>
                    <a:pt x="1238" y="1592"/>
                    <a:pt x="1332" y="1108"/>
                  </a:cubicBezTo>
                  <a:cubicBezTo>
                    <a:pt x="1450" y="551"/>
                    <a:pt x="1245" y="54"/>
                    <a:pt x="923" y="10"/>
                  </a:cubicBezTo>
                  <a:cubicBezTo>
                    <a:pt x="895" y="4"/>
                    <a:pt x="867" y="1"/>
                    <a:pt x="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 flipH="1">
              <a:off x="10577877" y="1410581"/>
              <a:ext cx="18377" cy="44730"/>
            </a:xfrm>
            <a:custGeom>
              <a:avLst/>
              <a:gdLst/>
              <a:ahLst/>
              <a:cxnLst/>
              <a:rect l="l" t="t" r="r" b="b"/>
              <a:pathLst>
                <a:path w="235" h="572" extrusionOk="0">
                  <a:moveTo>
                    <a:pt x="220" y="0"/>
                  </a:moveTo>
                  <a:cubicBezTo>
                    <a:pt x="206" y="0"/>
                    <a:pt x="132" y="118"/>
                    <a:pt x="74" y="279"/>
                  </a:cubicBezTo>
                  <a:cubicBezTo>
                    <a:pt x="15" y="425"/>
                    <a:pt x="1" y="557"/>
                    <a:pt x="15" y="571"/>
                  </a:cubicBezTo>
                  <a:cubicBezTo>
                    <a:pt x="30" y="571"/>
                    <a:pt x="103" y="440"/>
                    <a:pt x="162" y="293"/>
                  </a:cubicBezTo>
                  <a:cubicBezTo>
                    <a:pt x="220" y="147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8412321" y="2501346"/>
            <a:ext cx="785377" cy="2421158"/>
            <a:chOff x="7825375" y="2447285"/>
            <a:chExt cx="785377" cy="2421158"/>
          </a:xfrm>
        </p:grpSpPr>
        <p:sp>
          <p:nvSpPr>
            <p:cNvPr id="609" name="Google Shape;609;p29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/>
          <p:nvPr/>
        </p:nvSpPr>
        <p:spPr>
          <a:xfrm>
            <a:off x="3125500" y="14723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981638" y="14723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125500" y="32760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4981638" y="32760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/>
          </p:nvPr>
        </p:nvSpPr>
        <p:spPr>
          <a:xfrm>
            <a:off x="989125" y="506950"/>
            <a:ext cx="865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</a:rPr>
              <a:t>02</a:t>
            </a:r>
            <a:r>
              <a:rPr lang="en" sz="2300" b="1">
                <a:solidFill>
                  <a:schemeClr val="lt2"/>
                </a:solidFill>
              </a:rPr>
              <a:t>    </a:t>
            </a:r>
            <a:r>
              <a:rPr lang="en" sz="2300" b="1">
                <a:solidFill>
                  <a:srgbClr val="000000"/>
                </a:solidFill>
              </a:rPr>
              <a:t>Contexto do negócio e oportunidades</a:t>
            </a:r>
            <a:endParaRPr sz="23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 idx="4294967295"/>
          </p:nvPr>
        </p:nvSpPr>
        <p:spPr>
          <a:xfrm>
            <a:off x="672125" y="1746963"/>
            <a:ext cx="23382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Promotor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626" name="Google Shape;626;p30"/>
          <p:cNvSpPr txBox="1">
            <a:spLocks noGrp="1"/>
          </p:cNvSpPr>
          <p:nvPr>
            <p:ph type="title" idx="4294967295"/>
          </p:nvPr>
        </p:nvSpPr>
        <p:spPr>
          <a:xfrm>
            <a:off x="671950" y="3551225"/>
            <a:ext cx="23382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Gerar Valor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 idx="4294967295"/>
          </p:nvPr>
        </p:nvSpPr>
        <p:spPr>
          <a:xfrm>
            <a:off x="6118450" y="1746963"/>
            <a:ext cx="23382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Impulso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 idx="4294967295"/>
          </p:nvPr>
        </p:nvSpPr>
        <p:spPr>
          <a:xfrm>
            <a:off x="6118450" y="3541200"/>
            <a:ext cx="23382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Principais</a:t>
            </a:r>
            <a:br>
              <a:rPr lang="en" sz="2000"/>
            </a:br>
            <a:r>
              <a:rPr lang="en" sz="2000"/>
              <a:t>Objetivos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5217280" y="3491327"/>
            <a:ext cx="531955" cy="572702"/>
            <a:chOff x="3361132" y="3460997"/>
            <a:chExt cx="531955" cy="572702"/>
          </a:xfrm>
        </p:grpSpPr>
        <p:sp>
          <p:nvSpPr>
            <p:cNvPr id="630" name="Google Shape;630;p30"/>
            <p:cNvSpPr/>
            <p:nvPr/>
          </p:nvSpPr>
          <p:spPr>
            <a:xfrm>
              <a:off x="3626887" y="3486855"/>
              <a:ext cx="132921" cy="73169"/>
            </a:xfrm>
            <a:custGeom>
              <a:avLst/>
              <a:gdLst/>
              <a:ahLst/>
              <a:cxnLst/>
              <a:rect l="l" t="t" r="r" b="b"/>
              <a:pathLst>
                <a:path w="3408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3130" y="1876"/>
                  </a:lnTo>
                  <a:cubicBezTo>
                    <a:pt x="3293" y="1866"/>
                    <a:pt x="3407" y="1685"/>
                    <a:pt x="3340" y="1531"/>
                  </a:cubicBezTo>
                  <a:lnTo>
                    <a:pt x="3034" y="938"/>
                  </a:lnTo>
                  <a:lnTo>
                    <a:pt x="3340" y="335"/>
                  </a:lnTo>
                  <a:cubicBezTo>
                    <a:pt x="3398" y="182"/>
                    <a:pt x="3293" y="10"/>
                    <a:pt x="3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626887" y="3486855"/>
              <a:ext cx="27302" cy="73169"/>
            </a:xfrm>
            <a:custGeom>
              <a:avLst/>
              <a:gdLst/>
              <a:ahLst/>
              <a:cxnLst/>
              <a:rect l="l" t="t" r="r" b="b"/>
              <a:pathLst>
                <a:path w="700" h="1876" extrusionOk="0">
                  <a:moveTo>
                    <a:pt x="0" y="0"/>
                  </a:moveTo>
                  <a:lnTo>
                    <a:pt x="0" y="1876"/>
                  </a:lnTo>
                  <a:lnTo>
                    <a:pt x="699" y="187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617566" y="3460997"/>
              <a:ext cx="18331" cy="408863"/>
            </a:xfrm>
            <a:custGeom>
              <a:avLst/>
              <a:gdLst/>
              <a:ahLst/>
              <a:cxnLst/>
              <a:rect l="l" t="t" r="r" b="b"/>
              <a:pathLst>
                <a:path w="470" h="10483" extrusionOk="0">
                  <a:moveTo>
                    <a:pt x="235" y="0"/>
                  </a:moveTo>
                  <a:cubicBezTo>
                    <a:pt x="132" y="0"/>
                    <a:pt x="29" y="65"/>
                    <a:pt x="0" y="194"/>
                  </a:cubicBezTo>
                  <a:lnTo>
                    <a:pt x="0" y="10243"/>
                  </a:lnTo>
                  <a:cubicBezTo>
                    <a:pt x="0" y="10367"/>
                    <a:pt x="105" y="10482"/>
                    <a:pt x="239" y="10482"/>
                  </a:cubicBezTo>
                  <a:cubicBezTo>
                    <a:pt x="364" y="10473"/>
                    <a:pt x="469" y="10367"/>
                    <a:pt x="469" y="10243"/>
                  </a:cubicBezTo>
                  <a:lnTo>
                    <a:pt x="469" y="194"/>
                  </a:lnTo>
                  <a:cubicBezTo>
                    <a:pt x="440" y="65"/>
                    <a:pt x="338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471974" y="3787672"/>
              <a:ext cx="72818" cy="163928"/>
            </a:xfrm>
            <a:custGeom>
              <a:avLst/>
              <a:gdLst/>
              <a:ahLst/>
              <a:cxnLst/>
              <a:rect l="l" t="t" r="r" b="b"/>
              <a:pathLst>
                <a:path w="1867" h="4203" extrusionOk="0">
                  <a:moveTo>
                    <a:pt x="1" y="1"/>
                  </a:moveTo>
                  <a:lnTo>
                    <a:pt x="1" y="4202"/>
                  </a:lnTo>
                  <a:lnTo>
                    <a:pt x="1867" y="4202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453682" y="3614506"/>
              <a:ext cx="194505" cy="191892"/>
            </a:xfrm>
            <a:custGeom>
              <a:avLst/>
              <a:gdLst/>
              <a:ahLst/>
              <a:cxnLst/>
              <a:rect l="l" t="t" r="r" b="b"/>
              <a:pathLst>
                <a:path w="4987" h="4920" extrusionOk="0">
                  <a:moveTo>
                    <a:pt x="939" y="0"/>
                  </a:moveTo>
                  <a:lnTo>
                    <a:pt x="939" y="555"/>
                  </a:lnTo>
                  <a:cubicBezTo>
                    <a:pt x="939" y="641"/>
                    <a:pt x="881" y="728"/>
                    <a:pt x="795" y="766"/>
                  </a:cubicBezTo>
                  <a:lnTo>
                    <a:pt x="278" y="986"/>
                  </a:lnTo>
                  <a:cubicBezTo>
                    <a:pt x="116" y="1062"/>
                    <a:pt x="1" y="1235"/>
                    <a:pt x="1" y="1417"/>
                  </a:cubicBezTo>
                  <a:lnTo>
                    <a:pt x="1" y="2852"/>
                  </a:lnTo>
                  <a:cubicBezTo>
                    <a:pt x="1" y="3139"/>
                    <a:pt x="39" y="3417"/>
                    <a:pt x="125" y="3694"/>
                  </a:cubicBezTo>
                  <a:lnTo>
                    <a:pt x="470" y="4919"/>
                  </a:lnTo>
                  <a:lnTo>
                    <a:pt x="709" y="4450"/>
                  </a:lnTo>
                  <a:lnTo>
                    <a:pt x="2346" y="4450"/>
                  </a:lnTo>
                  <a:lnTo>
                    <a:pt x="2346" y="2000"/>
                  </a:lnTo>
                  <a:lnTo>
                    <a:pt x="2901" y="2670"/>
                  </a:lnTo>
                  <a:cubicBezTo>
                    <a:pt x="2994" y="2780"/>
                    <a:pt x="3128" y="2839"/>
                    <a:pt x="3264" y="2839"/>
                  </a:cubicBezTo>
                  <a:cubicBezTo>
                    <a:pt x="3364" y="2839"/>
                    <a:pt x="3466" y="2807"/>
                    <a:pt x="3551" y="2737"/>
                  </a:cubicBezTo>
                  <a:lnTo>
                    <a:pt x="4872" y="1694"/>
                  </a:lnTo>
                  <a:cubicBezTo>
                    <a:pt x="4968" y="1618"/>
                    <a:pt x="4987" y="1484"/>
                    <a:pt x="4930" y="1369"/>
                  </a:cubicBezTo>
                  <a:cubicBezTo>
                    <a:pt x="4880" y="1276"/>
                    <a:pt x="4787" y="1223"/>
                    <a:pt x="4691" y="1223"/>
                  </a:cubicBezTo>
                  <a:cubicBezTo>
                    <a:pt x="4638" y="1223"/>
                    <a:pt x="4585" y="1239"/>
                    <a:pt x="4537" y="1273"/>
                  </a:cubicBezTo>
                  <a:lnTo>
                    <a:pt x="3322" y="2106"/>
                  </a:lnTo>
                  <a:lnTo>
                    <a:pt x="2661" y="1082"/>
                  </a:lnTo>
                  <a:cubicBezTo>
                    <a:pt x="2604" y="986"/>
                    <a:pt x="2518" y="919"/>
                    <a:pt x="2413" y="881"/>
                  </a:cubicBezTo>
                  <a:lnTo>
                    <a:pt x="2030" y="756"/>
                  </a:lnTo>
                  <a:cubicBezTo>
                    <a:pt x="1934" y="728"/>
                    <a:pt x="1877" y="632"/>
                    <a:pt x="1867" y="536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508206" y="3805964"/>
              <a:ext cx="9361" cy="145986"/>
            </a:xfrm>
            <a:custGeom>
              <a:avLst/>
              <a:gdLst/>
              <a:ahLst/>
              <a:cxnLst/>
              <a:rect l="l" t="t" r="r" b="b"/>
              <a:pathLst>
                <a:path w="240" h="3743" extrusionOk="0">
                  <a:moveTo>
                    <a:pt x="125" y="1"/>
                  </a:moveTo>
                  <a:cubicBezTo>
                    <a:pt x="58" y="1"/>
                    <a:pt x="0" y="49"/>
                    <a:pt x="0" y="116"/>
                  </a:cubicBezTo>
                  <a:lnTo>
                    <a:pt x="0" y="3743"/>
                  </a:lnTo>
                  <a:lnTo>
                    <a:pt x="239" y="3743"/>
                  </a:lnTo>
                  <a:lnTo>
                    <a:pt x="239" y="116"/>
                  </a:lnTo>
                  <a:cubicBezTo>
                    <a:pt x="239" y="49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361483" y="3841416"/>
              <a:ext cx="531604" cy="192282"/>
            </a:xfrm>
            <a:custGeom>
              <a:avLst/>
              <a:gdLst/>
              <a:ahLst/>
              <a:cxnLst/>
              <a:rect l="l" t="t" r="r" b="b"/>
              <a:pathLst>
                <a:path w="13630" h="4930" extrusionOk="0">
                  <a:moveTo>
                    <a:pt x="6810" y="1"/>
                  </a:moveTo>
                  <a:cubicBezTo>
                    <a:pt x="6621" y="1"/>
                    <a:pt x="6432" y="58"/>
                    <a:pt x="6270" y="173"/>
                  </a:cubicBezTo>
                  <a:lnTo>
                    <a:pt x="173" y="4508"/>
                  </a:lnTo>
                  <a:cubicBezTo>
                    <a:pt x="1" y="4642"/>
                    <a:pt x="87" y="4920"/>
                    <a:pt x="307" y="4930"/>
                  </a:cubicBezTo>
                  <a:lnTo>
                    <a:pt x="13323" y="4930"/>
                  </a:lnTo>
                  <a:cubicBezTo>
                    <a:pt x="13543" y="4920"/>
                    <a:pt x="13629" y="4642"/>
                    <a:pt x="13457" y="4508"/>
                  </a:cubicBezTo>
                  <a:lnTo>
                    <a:pt x="7351" y="173"/>
                  </a:lnTo>
                  <a:cubicBezTo>
                    <a:pt x="7188" y="58"/>
                    <a:pt x="6999" y="1"/>
                    <a:pt x="6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667526" y="3895004"/>
              <a:ext cx="89667" cy="64042"/>
            </a:xfrm>
            <a:custGeom>
              <a:avLst/>
              <a:gdLst/>
              <a:ahLst/>
              <a:cxnLst/>
              <a:rect l="l" t="t" r="r" b="b"/>
              <a:pathLst>
                <a:path w="2299" h="1642" extrusionOk="0">
                  <a:moveTo>
                    <a:pt x="380" y="1"/>
                  </a:moveTo>
                  <a:cubicBezTo>
                    <a:pt x="197" y="1"/>
                    <a:pt x="0" y="349"/>
                    <a:pt x="222" y="436"/>
                  </a:cubicBezTo>
                  <a:lnTo>
                    <a:pt x="1858" y="1594"/>
                  </a:lnTo>
                  <a:cubicBezTo>
                    <a:pt x="1897" y="1622"/>
                    <a:pt x="1944" y="1642"/>
                    <a:pt x="1992" y="1642"/>
                  </a:cubicBezTo>
                  <a:cubicBezTo>
                    <a:pt x="2212" y="1632"/>
                    <a:pt x="2298" y="1354"/>
                    <a:pt x="2126" y="1220"/>
                  </a:cubicBezTo>
                  <a:lnTo>
                    <a:pt x="490" y="53"/>
                  </a:lnTo>
                  <a:cubicBezTo>
                    <a:pt x="456" y="16"/>
                    <a:pt x="418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631333" y="3869224"/>
              <a:ext cx="34790" cy="25235"/>
            </a:xfrm>
            <a:custGeom>
              <a:avLst/>
              <a:gdLst/>
              <a:ahLst/>
              <a:cxnLst/>
              <a:rect l="l" t="t" r="r" b="b"/>
              <a:pathLst>
                <a:path w="892" h="647" extrusionOk="0">
                  <a:moveTo>
                    <a:pt x="378" y="1"/>
                  </a:moveTo>
                  <a:cubicBezTo>
                    <a:pt x="195" y="1"/>
                    <a:pt x="1" y="342"/>
                    <a:pt x="221" y="436"/>
                  </a:cubicBezTo>
                  <a:lnTo>
                    <a:pt x="451" y="599"/>
                  </a:lnTo>
                  <a:cubicBezTo>
                    <a:pt x="489" y="628"/>
                    <a:pt x="537" y="647"/>
                    <a:pt x="585" y="647"/>
                  </a:cubicBezTo>
                  <a:cubicBezTo>
                    <a:pt x="805" y="628"/>
                    <a:pt x="891" y="360"/>
                    <a:pt x="719" y="216"/>
                  </a:cubicBezTo>
                  <a:lnTo>
                    <a:pt x="489" y="54"/>
                  </a:lnTo>
                  <a:cubicBezTo>
                    <a:pt x="456" y="16"/>
                    <a:pt x="41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361132" y="3841377"/>
              <a:ext cx="276255" cy="192321"/>
            </a:xfrm>
            <a:custGeom>
              <a:avLst/>
              <a:gdLst/>
              <a:ahLst/>
              <a:cxnLst/>
              <a:rect l="l" t="t" r="r" b="b"/>
              <a:pathLst>
                <a:path w="7083" h="4931" extrusionOk="0">
                  <a:moveTo>
                    <a:pt x="6818" y="0"/>
                  </a:moveTo>
                  <a:cubicBezTo>
                    <a:pt x="6625" y="0"/>
                    <a:pt x="6433" y="62"/>
                    <a:pt x="6269" y="174"/>
                  </a:cubicBezTo>
                  <a:lnTo>
                    <a:pt x="173" y="4509"/>
                  </a:lnTo>
                  <a:cubicBezTo>
                    <a:pt x="0" y="4643"/>
                    <a:pt x="87" y="4921"/>
                    <a:pt x="307" y="4931"/>
                  </a:cubicBezTo>
                  <a:lnTo>
                    <a:pt x="3159" y="4931"/>
                  </a:lnTo>
                  <a:cubicBezTo>
                    <a:pt x="3015" y="4931"/>
                    <a:pt x="2958" y="4634"/>
                    <a:pt x="3072" y="4509"/>
                  </a:cubicBezTo>
                  <a:lnTo>
                    <a:pt x="6910" y="174"/>
                  </a:lnTo>
                  <a:cubicBezTo>
                    <a:pt x="6958" y="117"/>
                    <a:pt x="7015" y="69"/>
                    <a:pt x="7082" y="40"/>
                  </a:cubicBezTo>
                  <a:cubicBezTo>
                    <a:pt x="6996" y="13"/>
                    <a:pt x="6907" y="0"/>
                    <a:pt x="681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489524" y="3614506"/>
              <a:ext cx="37754" cy="27263"/>
            </a:xfrm>
            <a:custGeom>
              <a:avLst/>
              <a:gdLst/>
              <a:ahLst/>
              <a:cxnLst/>
              <a:rect l="l" t="t" r="r" b="b"/>
              <a:pathLst>
                <a:path w="968" h="699" extrusionOk="0">
                  <a:moveTo>
                    <a:pt x="10" y="0"/>
                  </a:moveTo>
                  <a:lnTo>
                    <a:pt x="10" y="546"/>
                  </a:lnTo>
                  <a:cubicBezTo>
                    <a:pt x="10" y="574"/>
                    <a:pt x="10" y="594"/>
                    <a:pt x="1" y="613"/>
                  </a:cubicBezTo>
                  <a:cubicBezTo>
                    <a:pt x="154" y="670"/>
                    <a:pt x="316" y="699"/>
                    <a:pt x="489" y="699"/>
                  </a:cubicBezTo>
                  <a:cubicBezTo>
                    <a:pt x="651" y="699"/>
                    <a:pt x="814" y="670"/>
                    <a:pt x="967" y="613"/>
                  </a:cubicBezTo>
                  <a:cubicBezTo>
                    <a:pt x="958" y="584"/>
                    <a:pt x="948" y="565"/>
                    <a:pt x="948" y="536"/>
                  </a:cubicBez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471974" y="3550661"/>
              <a:ext cx="72818" cy="82178"/>
            </a:xfrm>
            <a:custGeom>
              <a:avLst/>
              <a:gdLst/>
              <a:ahLst/>
              <a:cxnLst/>
              <a:rect l="l" t="t" r="r" b="b"/>
              <a:pathLst>
                <a:path w="1867" h="2107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lnTo>
                    <a:pt x="1" y="1168"/>
                  </a:lnTo>
                  <a:cubicBezTo>
                    <a:pt x="1" y="1685"/>
                    <a:pt x="422" y="2106"/>
                    <a:pt x="939" y="2106"/>
                  </a:cubicBezTo>
                  <a:cubicBezTo>
                    <a:pt x="1455" y="2106"/>
                    <a:pt x="1867" y="1685"/>
                    <a:pt x="1867" y="1168"/>
                  </a:cubicBezTo>
                  <a:lnTo>
                    <a:pt x="1867" y="699"/>
                  </a:lnTo>
                  <a:cubicBezTo>
                    <a:pt x="1867" y="316"/>
                    <a:pt x="1561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471700" y="3550661"/>
              <a:ext cx="50352" cy="82256"/>
            </a:xfrm>
            <a:custGeom>
              <a:avLst/>
              <a:gdLst/>
              <a:ahLst/>
              <a:cxnLst/>
              <a:rect l="l" t="t" r="r" b="b"/>
              <a:pathLst>
                <a:path w="1291" h="2109" extrusionOk="0">
                  <a:moveTo>
                    <a:pt x="706" y="1"/>
                  </a:moveTo>
                  <a:cubicBezTo>
                    <a:pt x="314" y="1"/>
                    <a:pt x="8" y="316"/>
                    <a:pt x="8" y="699"/>
                  </a:cubicBezTo>
                  <a:lnTo>
                    <a:pt x="8" y="1168"/>
                  </a:lnTo>
                  <a:cubicBezTo>
                    <a:pt x="0" y="1711"/>
                    <a:pt x="444" y="2109"/>
                    <a:pt x="938" y="2109"/>
                  </a:cubicBezTo>
                  <a:cubicBezTo>
                    <a:pt x="1054" y="2109"/>
                    <a:pt x="1174" y="2087"/>
                    <a:pt x="1290" y="2039"/>
                  </a:cubicBezTo>
                  <a:cubicBezTo>
                    <a:pt x="936" y="1896"/>
                    <a:pt x="706" y="1551"/>
                    <a:pt x="706" y="1168"/>
                  </a:cubicBezTo>
                  <a:lnTo>
                    <a:pt x="706" y="699"/>
                  </a:lnTo>
                  <a:cubicBezTo>
                    <a:pt x="706" y="364"/>
                    <a:pt x="955" y="68"/>
                    <a:pt x="1290" y="10"/>
                  </a:cubicBezTo>
                  <a:cubicBezTo>
                    <a:pt x="1252" y="10"/>
                    <a:pt x="1214" y="1"/>
                    <a:pt x="1175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471974" y="3550661"/>
              <a:ext cx="72818" cy="36623"/>
            </a:xfrm>
            <a:custGeom>
              <a:avLst/>
              <a:gdLst/>
              <a:ahLst/>
              <a:cxnLst/>
              <a:rect l="l" t="t" r="r" b="b"/>
              <a:pathLst>
                <a:path w="1867" h="939" extrusionOk="0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cubicBezTo>
                    <a:pt x="1" y="699"/>
                    <a:pt x="699" y="939"/>
                    <a:pt x="1867" y="939"/>
                  </a:cubicBezTo>
                  <a:lnTo>
                    <a:pt x="1867" y="699"/>
                  </a:lnTo>
                  <a:cubicBezTo>
                    <a:pt x="1867" y="316"/>
                    <a:pt x="1551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471974" y="3550661"/>
              <a:ext cx="50079" cy="33269"/>
            </a:xfrm>
            <a:custGeom>
              <a:avLst/>
              <a:gdLst/>
              <a:ahLst/>
              <a:cxnLst/>
              <a:rect l="l" t="t" r="r" b="b"/>
              <a:pathLst>
                <a:path w="1284" h="853" extrusionOk="0">
                  <a:moveTo>
                    <a:pt x="699" y="1"/>
                  </a:moveTo>
                  <a:cubicBezTo>
                    <a:pt x="307" y="1"/>
                    <a:pt x="1" y="316"/>
                    <a:pt x="1" y="699"/>
                  </a:cubicBezTo>
                  <a:cubicBezTo>
                    <a:pt x="230" y="776"/>
                    <a:pt x="460" y="824"/>
                    <a:pt x="699" y="852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10"/>
                  </a:cubicBezTo>
                  <a:cubicBezTo>
                    <a:pt x="1245" y="10"/>
                    <a:pt x="1207" y="1"/>
                    <a:pt x="1168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453682" y="3645473"/>
              <a:ext cx="177734" cy="142242"/>
            </a:xfrm>
            <a:custGeom>
              <a:avLst/>
              <a:gdLst/>
              <a:ahLst/>
              <a:cxnLst/>
              <a:rect l="l" t="t" r="r" b="b"/>
              <a:pathLst>
                <a:path w="4557" h="3647" extrusionOk="0">
                  <a:moveTo>
                    <a:pt x="2145" y="1"/>
                  </a:moveTo>
                  <a:cubicBezTo>
                    <a:pt x="1960" y="248"/>
                    <a:pt x="1682" y="373"/>
                    <a:pt x="1403" y="373"/>
                  </a:cubicBezTo>
                  <a:cubicBezTo>
                    <a:pt x="1131" y="373"/>
                    <a:pt x="859" y="255"/>
                    <a:pt x="671" y="20"/>
                  </a:cubicBezTo>
                  <a:lnTo>
                    <a:pt x="278" y="192"/>
                  </a:lnTo>
                  <a:cubicBezTo>
                    <a:pt x="106" y="268"/>
                    <a:pt x="1" y="431"/>
                    <a:pt x="1" y="623"/>
                  </a:cubicBezTo>
                  <a:lnTo>
                    <a:pt x="1" y="3647"/>
                  </a:lnTo>
                  <a:lnTo>
                    <a:pt x="2336" y="3647"/>
                  </a:lnTo>
                  <a:lnTo>
                    <a:pt x="2336" y="1206"/>
                  </a:lnTo>
                  <a:lnTo>
                    <a:pt x="2891" y="1876"/>
                  </a:lnTo>
                  <a:cubicBezTo>
                    <a:pt x="2984" y="1986"/>
                    <a:pt x="3119" y="2045"/>
                    <a:pt x="3254" y="2045"/>
                  </a:cubicBezTo>
                  <a:cubicBezTo>
                    <a:pt x="3355" y="2045"/>
                    <a:pt x="3456" y="2013"/>
                    <a:pt x="3542" y="1943"/>
                  </a:cubicBezTo>
                  <a:lnTo>
                    <a:pt x="4556" y="1139"/>
                  </a:lnTo>
                  <a:lnTo>
                    <a:pt x="4250" y="670"/>
                  </a:lnTo>
                  <a:lnTo>
                    <a:pt x="3312" y="1312"/>
                  </a:lnTo>
                  <a:lnTo>
                    <a:pt x="2661" y="278"/>
                  </a:lnTo>
                  <a:cubicBezTo>
                    <a:pt x="2594" y="192"/>
                    <a:pt x="2508" y="125"/>
                    <a:pt x="2413" y="87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544750" y="3657057"/>
              <a:ext cx="87015" cy="68215"/>
            </a:xfrm>
            <a:custGeom>
              <a:avLst/>
              <a:gdLst/>
              <a:ahLst/>
              <a:cxnLst/>
              <a:rect l="l" t="t" r="r" b="b"/>
              <a:pathLst>
                <a:path w="2231" h="1749" extrusionOk="0">
                  <a:moveTo>
                    <a:pt x="336" y="0"/>
                  </a:moveTo>
                  <a:lnTo>
                    <a:pt x="135" y="326"/>
                  </a:lnTo>
                  <a:cubicBezTo>
                    <a:pt x="49" y="469"/>
                    <a:pt x="1" y="632"/>
                    <a:pt x="1" y="804"/>
                  </a:cubicBezTo>
                  <a:lnTo>
                    <a:pt x="1" y="909"/>
                  </a:lnTo>
                  <a:lnTo>
                    <a:pt x="556" y="1579"/>
                  </a:lnTo>
                  <a:cubicBezTo>
                    <a:pt x="649" y="1689"/>
                    <a:pt x="784" y="1748"/>
                    <a:pt x="919" y="1748"/>
                  </a:cubicBezTo>
                  <a:cubicBezTo>
                    <a:pt x="1020" y="1748"/>
                    <a:pt x="1121" y="1716"/>
                    <a:pt x="1207" y="1646"/>
                  </a:cubicBezTo>
                  <a:lnTo>
                    <a:pt x="2231" y="842"/>
                  </a:lnTo>
                  <a:lnTo>
                    <a:pt x="1915" y="373"/>
                  </a:lnTo>
                  <a:lnTo>
                    <a:pt x="987" y="10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453682" y="3656667"/>
              <a:ext cx="27692" cy="149341"/>
            </a:xfrm>
            <a:custGeom>
              <a:avLst/>
              <a:gdLst/>
              <a:ahLst/>
              <a:cxnLst/>
              <a:rect l="l" t="t" r="r" b="b"/>
              <a:pathLst>
                <a:path w="710" h="3829" extrusionOk="0">
                  <a:moveTo>
                    <a:pt x="154" y="1"/>
                  </a:moveTo>
                  <a:cubicBezTo>
                    <a:pt x="58" y="87"/>
                    <a:pt x="1" y="211"/>
                    <a:pt x="1" y="336"/>
                  </a:cubicBezTo>
                  <a:lnTo>
                    <a:pt x="1" y="3589"/>
                  </a:lnTo>
                  <a:cubicBezTo>
                    <a:pt x="1" y="3723"/>
                    <a:pt x="106" y="3829"/>
                    <a:pt x="240" y="3829"/>
                  </a:cubicBezTo>
                  <a:lnTo>
                    <a:pt x="709" y="3829"/>
                  </a:lnTo>
                  <a:lnTo>
                    <a:pt x="709" y="843"/>
                  </a:lnTo>
                  <a:cubicBezTo>
                    <a:pt x="709" y="661"/>
                    <a:pt x="632" y="479"/>
                    <a:pt x="498" y="355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462652" y="3805613"/>
              <a:ext cx="18721" cy="18682"/>
            </a:xfrm>
            <a:custGeom>
              <a:avLst/>
              <a:gdLst/>
              <a:ahLst/>
              <a:cxnLst/>
              <a:rect l="l" t="t" r="r" b="b"/>
              <a:pathLst>
                <a:path w="480" h="479" extrusionOk="0">
                  <a:moveTo>
                    <a:pt x="1" y="0"/>
                  </a:moveTo>
                  <a:lnTo>
                    <a:pt x="1" y="239"/>
                  </a:lnTo>
                  <a:cubicBezTo>
                    <a:pt x="1" y="364"/>
                    <a:pt x="106" y="479"/>
                    <a:pt x="240" y="479"/>
                  </a:cubicBezTo>
                  <a:lnTo>
                    <a:pt x="383" y="479"/>
                  </a:lnTo>
                  <a:cubicBezTo>
                    <a:pt x="431" y="469"/>
                    <a:pt x="479" y="421"/>
                    <a:pt x="469" y="373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0"/>
          <p:cNvGrpSpPr/>
          <p:nvPr/>
        </p:nvGrpSpPr>
        <p:grpSpPr>
          <a:xfrm>
            <a:off x="3361127" y="1694952"/>
            <a:ext cx="531948" cy="531948"/>
            <a:chOff x="5217262" y="1922561"/>
            <a:chExt cx="531948" cy="531948"/>
          </a:xfrm>
        </p:grpSpPr>
        <p:sp>
          <p:nvSpPr>
            <p:cNvPr id="650" name="Google Shape;650;p30"/>
            <p:cNvSpPr/>
            <p:nvPr/>
          </p:nvSpPr>
          <p:spPr>
            <a:xfrm>
              <a:off x="5481829" y="1940746"/>
              <a:ext cx="134567" cy="131426"/>
            </a:xfrm>
            <a:custGeom>
              <a:avLst/>
              <a:gdLst/>
              <a:ahLst/>
              <a:cxnLst/>
              <a:rect l="l" t="t" r="r" b="b"/>
              <a:pathLst>
                <a:path w="3685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2929" y="3599"/>
                  </a:lnTo>
                  <a:lnTo>
                    <a:pt x="2709" y="3149"/>
                  </a:lnTo>
                  <a:cubicBezTo>
                    <a:pt x="2651" y="3044"/>
                    <a:pt x="2594" y="2939"/>
                    <a:pt x="2517" y="2843"/>
                  </a:cubicBezTo>
                  <a:cubicBezTo>
                    <a:pt x="2087" y="2240"/>
                    <a:pt x="2297" y="1991"/>
                    <a:pt x="2335" y="1953"/>
                  </a:cubicBezTo>
                  <a:cubicBezTo>
                    <a:pt x="2410" y="1886"/>
                    <a:pt x="2508" y="1848"/>
                    <a:pt x="2611" y="1848"/>
                  </a:cubicBezTo>
                  <a:cubicBezTo>
                    <a:pt x="2640" y="1848"/>
                    <a:pt x="2669" y="1851"/>
                    <a:pt x="2699" y="1857"/>
                  </a:cubicBezTo>
                  <a:cubicBezTo>
                    <a:pt x="2852" y="1895"/>
                    <a:pt x="2986" y="1982"/>
                    <a:pt x="3091" y="2106"/>
                  </a:cubicBezTo>
                  <a:lnTo>
                    <a:pt x="3627" y="2651"/>
                  </a:lnTo>
                  <a:lnTo>
                    <a:pt x="3627" y="412"/>
                  </a:lnTo>
                  <a:cubicBezTo>
                    <a:pt x="3627" y="393"/>
                    <a:pt x="3627" y="374"/>
                    <a:pt x="3627" y="355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481829" y="2039306"/>
              <a:ext cx="106960" cy="32866"/>
            </a:xfrm>
            <a:custGeom>
              <a:avLst/>
              <a:gdLst/>
              <a:ahLst/>
              <a:cxnLst/>
              <a:rect l="l" t="t" r="r" b="b"/>
              <a:pathLst>
                <a:path w="2929" h="900" extrusionOk="0">
                  <a:moveTo>
                    <a:pt x="0" y="0"/>
                  </a:moveTo>
                  <a:lnTo>
                    <a:pt x="0" y="900"/>
                  </a:lnTo>
                  <a:lnTo>
                    <a:pt x="2929" y="900"/>
                  </a:lnTo>
                  <a:lnTo>
                    <a:pt x="2709" y="450"/>
                  </a:lnTo>
                  <a:cubicBezTo>
                    <a:pt x="2661" y="335"/>
                    <a:pt x="2594" y="230"/>
                    <a:pt x="2527" y="134"/>
                  </a:cubicBezTo>
                  <a:cubicBezTo>
                    <a:pt x="2489" y="86"/>
                    <a:pt x="2460" y="39"/>
                    <a:pt x="243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350404" y="2307013"/>
              <a:ext cx="134604" cy="131061"/>
            </a:xfrm>
            <a:custGeom>
              <a:avLst/>
              <a:gdLst/>
              <a:ahLst/>
              <a:cxnLst/>
              <a:rect l="l" t="t" r="r" b="b"/>
              <a:pathLst>
                <a:path w="3686" h="3589" extrusionOk="0">
                  <a:moveTo>
                    <a:pt x="766" y="0"/>
                  </a:moveTo>
                  <a:lnTo>
                    <a:pt x="977" y="440"/>
                  </a:lnTo>
                  <a:cubicBezTo>
                    <a:pt x="1034" y="555"/>
                    <a:pt x="1092" y="651"/>
                    <a:pt x="1168" y="756"/>
                  </a:cubicBezTo>
                  <a:cubicBezTo>
                    <a:pt x="1599" y="1349"/>
                    <a:pt x="1389" y="1608"/>
                    <a:pt x="1350" y="1637"/>
                  </a:cubicBezTo>
                  <a:cubicBezTo>
                    <a:pt x="1276" y="1704"/>
                    <a:pt x="1178" y="1742"/>
                    <a:pt x="1075" y="1742"/>
                  </a:cubicBezTo>
                  <a:cubicBezTo>
                    <a:pt x="1046" y="1742"/>
                    <a:pt x="1016" y="1739"/>
                    <a:pt x="987" y="1732"/>
                  </a:cubicBezTo>
                  <a:cubicBezTo>
                    <a:pt x="843" y="1684"/>
                    <a:pt x="699" y="1598"/>
                    <a:pt x="594" y="1483"/>
                  </a:cubicBezTo>
                  <a:lnTo>
                    <a:pt x="58" y="938"/>
                  </a:lnTo>
                  <a:lnTo>
                    <a:pt x="58" y="3177"/>
                  </a:lnTo>
                  <a:cubicBezTo>
                    <a:pt x="58" y="3197"/>
                    <a:pt x="58" y="3216"/>
                    <a:pt x="58" y="3225"/>
                  </a:cubicBezTo>
                  <a:lnTo>
                    <a:pt x="1" y="3589"/>
                  </a:lnTo>
                  <a:lnTo>
                    <a:pt x="3685" y="3589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378376" y="2307013"/>
              <a:ext cx="106631" cy="32537"/>
            </a:xfrm>
            <a:custGeom>
              <a:avLst/>
              <a:gdLst/>
              <a:ahLst/>
              <a:cxnLst/>
              <a:rect l="l" t="t" r="r" b="b"/>
              <a:pathLst>
                <a:path w="2920" h="891" extrusionOk="0">
                  <a:moveTo>
                    <a:pt x="0" y="0"/>
                  </a:moveTo>
                  <a:lnTo>
                    <a:pt x="211" y="440"/>
                  </a:lnTo>
                  <a:cubicBezTo>
                    <a:pt x="268" y="555"/>
                    <a:pt x="326" y="651"/>
                    <a:pt x="402" y="756"/>
                  </a:cubicBezTo>
                  <a:cubicBezTo>
                    <a:pt x="441" y="804"/>
                    <a:pt x="469" y="852"/>
                    <a:pt x="498" y="890"/>
                  </a:cubicBezTo>
                  <a:lnTo>
                    <a:pt x="2919" y="89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226684" y="2224156"/>
              <a:ext cx="184596" cy="230352"/>
            </a:xfrm>
            <a:custGeom>
              <a:avLst/>
              <a:gdLst/>
              <a:ahLst/>
              <a:cxnLst/>
              <a:rect l="l" t="t" r="r" b="b"/>
              <a:pathLst>
                <a:path w="5055" h="6308" extrusionOk="0">
                  <a:moveTo>
                    <a:pt x="585" y="1"/>
                  </a:moveTo>
                  <a:lnTo>
                    <a:pt x="585" y="1121"/>
                  </a:lnTo>
                  <a:cubicBezTo>
                    <a:pt x="1" y="1551"/>
                    <a:pt x="20" y="3159"/>
                    <a:pt x="30" y="3226"/>
                  </a:cubicBezTo>
                  <a:lnTo>
                    <a:pt x="30" y="4422"/>
                  </a:lnTo>
                  <a:cubicBezTo>
                    <a:pt x="30" y="4700"/>
                    <a:pt x="250" y="4920"/>
                    <a:pt x="527" y="4920"/>
                  </a:cubicBezTo>
                  <a:lnTo>
                    <a:pt x="546" y="4920"/>
                  </a:lnTo>
                  <a:cubicBezTo>
                    <a:pt x="661" y="4920"/>
                    <a:pt x="776" y="4882"/>
                    <a:pt x="872" y="4805"/>
                  </a:cubicBezTo>
                  <a:lnTo>
                    <a:pt x="872" y="5399"/>
                  </a:lnTo>
                  <a:cubicBezTo>
                    <a:pt x="872" y="5676"/>
                    <a:pt x="1092" y="5906"/>
                    <a:pt x="1369" y="5906"/>
                  </a:cubicBezTo>
                  <a:lnTo>
                    <a:pt x="1389" y="5906"/>
                  </a:lnTo>
                  <a:cubicBezTo>
                    <a:pt x="1503" y="5906"/>
                    <a:pt x="1618" y="5868"/>
                    <a:pt x="1704" y="5791"/>
                  </a:cubicBezTo>
                  <a:lnTo>
                    <a:pt x="1704" y="5801"/>
                  </a:lnTo>
                  <a:cubicBezTo>
                    <a:pt x="1704" y="6078"/>
                    <a:pt x="1934" y="6308"/>
                    <a:pt x="2212" y="6308"/>
                  </a:cubicBezTo>
                  <a:lnTo>
                    <a:pt x="2221" y="6308"/>
                  </a:lnTo>
                  <a:cubicBezTo>
                    <a:pt x="2499" y="6308"/>
                    <a:pt x="2728" y="6078"/>
                    <a:pt x="2728" y="5801"/>
                  </a:cubicBezTo>
                  <a:lnTo>
                    <a:pt x="2728" y="5791"/>
                  </a:lnTo>
                  <a:cubicBezTo>
                    <a:pt x="2815" y="5868"/>
                    <a:pt x="2929" y="5906"/>
                    <a:pt x="3044" y="5906"/>
                  </a:cubicBezTo>
                  <a:lnTo>
                    <a:pt x="3063" y="5906"/>
                  </a:lnTo>
                  <a:cubicBezTo>
                    <a:pt x="3341" y="5906"/>
                    <a:pt x="3571" y="5686"/>
                    <a:pt x="3571" y="5408"/>
                  </a:cubicBezTo>
                  <a:lnTo>
                    <a:pt x="3571" y="3561"/>
                  </a:lnTo>
                  <a:cubicBezTo>
                    <a:pt x="3724" y="3791"/>
                    <a:pt x="3982" y="4087"/>
                    <a:pt x="4288" y="4145"/>
                  </a:cubicBezTo>
                  <a:cubicBezTo>
                    <a:pt x="4330" y="4155"/>
                    <a:pt x="4372" y="4159"/>
                    <a:pt x="4413" y="4159"/>
                  </a:cubicBezTo>
                  <a:cubicBezTo>
                    <a:pt x="4536" y="4159"/>
                    <a:pt x="4657" y="4118"/>
                    <a:pt x="4757" y="4040"/>
                  </a:cubicBezTo>
                  <a:lnTo>
                    <a:pt x="4805" y="4001"/>
                  </a:lnTo>
                  <a:lnTo>
                    <a:pt x="4834" y="3953"/>
                  </a:lnTo>
                  <a:cubicBezTo>
                    <a:pt x="4920" y="3829"/>
                    <a:pt x="5054" y="3504"/>
                    <a:pt x="4633" y="2920"/>
                  </a:cubicBezTo>
                  <a:cubicBezTo>
                    <a:pt x="4451" y="2681"/>
                    <a:pt x="4346" y="2413"/>
                    <a:pt x="4308" y="2126"/>
                  </a:cubicBezTo>
                  <a:cubicBezTo>
                    <a:pt x="4231" y="1685"/>
                    <a:pt x="4126" y="1360"/>
                    <a:pt x="3456" y="843"/>
                  </a:cubicBezTo>
                  <a:lnTo>
                    <a:pt x="34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226684" y="2224156"/>
              <a:ext cx="33596" cy="179703"/>
            </a:xfrm>
            <a:custGeom>
              <a:avLst/>
              <a:gdLst/>
              <a:ahLst/>
              <a:cxnLst/>
              <a:rect l="l" t="t" r="r" b="b"/>
              <a:pathLst>
                <a:path w="920" h="4921" extrusionOk="0">
                  <a:moveTo>
                    <a:pt x="585" y="1"/>
                  </a:moveTo>
                  <a:lnTo>
                    <a:pt x="585" y="1121"/>
                  </a:lnTo>
                  <a:cubicBezTo>
                    <a:pt x="1" y="1542"/>
                    <a:pt x="20" y="3159"/>
                    <a:pt x="30" y="3226"/>
                  </a:cubicBezTo>
                  <a:lnTo>
                    <a:pt x="30" y="4422"/>
                  </a:lnTo>
                  <a:cubicBezTo>
                    <a:pt x="30" y="4700"/>
                    <a:pt x="250" y="4920"/>
                    <a:pt x="527" y="4920"/>
                  </a:cubicBezTo>
                  <a:lnTo>
                    <a:pt x="546" y="4920"/>
                  </a:lnTo>
                  <a:cubicBezTo>
                    <a:pt x="604" y="4920"/>
                    <a:pt x="652" y="4910"/>
                    <a:pt x="700" y="4901"/>
                  </a:cubicBezTo>
                  <a:cubicBezTo>
                    <a:pt x="499" y="4824"/>
                    <a:pt x="355" y="4633"/>
                    <a:pt x="355" y="4422"/>
                  </a:cubicBezTo>
                  <a:lnTo>
                    <a:pt x="355" y="3226"/>
                  </a:lnTo>
                  <a:cubicBezTo>
                    <a:pt x="355" y="3159"/>
                    <a:pt x="326" y="1637"/>
                    <a:pt x="920" y="1216"/>
                  </a:cubicBezTo>
                  <a:lnTo>
                    <a:pt x="920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258162" y="2344224"/>
              <a:ext cx="24832" cy="95603"/>
            </a:xfrm>
            <a:custGeom>
              <a:avLst/>
              <a:gdLst/>
              <a:ahLst/>
              <a:cxnLst/>
              <a:rect l="l" t="t" r="r" b="b"/>
              <a:pathLst>
                <a:path w="680" h="2618" extrusionOk="0">
                  <a:moveTo>
                    <a:pt x="163" y="0"/>
                  </a:moveTo>
                  <a:cubicBezTo>
                    <a:pt x="82" y="0"/>
                    <a:pt x="0" y="53"/>
                    <a:pt x="0" y="158"/>
                  </a:cubicBezTo>
                  <a:lnTo>
                    <a:pt x="0" y="1776"/>
                  </a:lnTo>
                  <a:lnTo>
                    <a:pt x="0" y="2120"/>
                  </a:lnTo>
                  <a:cubicBezTo>
                    <a:pt x="0" y="2398"/>
                    <a:pt x="230" y="2618"/>
                    <a:pt x="507" y="2618"/>
                  </a:cubicBezTo>
                  <a:lnTo>
                    <a:pt x="527" y="2618"/>
                  </a:lnTo>
                  <a:cubicBezTo>
                    <a:pt x="574" y="2618"/>
                    <a:pt x="632" y="2608"/>
                    <a:pt x="680" y="2599"/>
                  </a:cubicBezTo>
                  <a:cubicBezTo>
                    <a:pt x="469" y="2522"/>
                    <a:pt x="335" y="2331"/>
                    <a:pt x="335" y="2111"/>
                  </a:cubicBezTo>
                  <a:lnTo>
                    <a:pt x="335" y="1517"/>
                  </a:lnTo>
                  <a:lnTo>
                    <a:pt x="326" y="1527"/>
                  </a:lnTo>
                  <a:lnTo>
                    <a:pt x="326" y="158"/>
                  </a:lnTo>
                  <a:cubicBezTo>
                    <a:pt x="326" y="53"/>
                    <a:pt x="244" y="0"/>
                    <a:pt x="163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325244" y="2367267"/>
              <a:ext cx="18916" cy="72305"/>
            </a:xfrm>
            <a:custGeom>
              <a:avLst/>
              <a:gdLst/>
              <a:ahLst/>
              <a:cxnLst/>
              <a:rect l="l" t="t" r="r" b="b"/>
              <a:pathLst>
                <a:path w="518" h="1980" extrusionOk="0">
                  <a:moveTo>
                    <a:pt x="163" y="1"/>
                  </a:moveTo>
                  <a:cubicBezTo>
                    <a:pt x="82" y="1"/>
                    <a:pt x="1" y="54"/>
                    <a:pt x="1" y="159"/>
                  </a:cubicBezTo>
                  <a:lnTo>
                    <a:pt x="1" y="1776"/>
                  </a:lnTo>
                  <a:cubicBezTo>
                    <a:pt x="1" y="1805"/>
                    <a:pt x="10" y="1834"/>
                    <a:pt x="29" y="1862"/>
                  </a:cubicBezTo>
                  <a:cubicBezTo>
                    <a:pt x="39" y="1882"/>
                    <a:pt x="58" y="1891"/>
                    <a:pt x="77" y="1901"/>
                  </a:cubicBezTo>
                  <a:cubicBezTo>
                    <a:pt x="153" y="1951"/>
                    <a:pt x="250" y="1979"/>
                    <a:pt x="343" y="1979"/>
                  </a:cubicBezTo>
                  <a:cubicBezTo>
                    <a:pt x="357" y="1979"/>
                    <a:pt x="370" y="1978"/>
                    <a:pt x="384" y="1977"/>
                  </a:cubicBezTo>
                  <a:cubicBezTo>
                    <a:pt x="431" y="1977"/>
                    <a:pt x="470" y="1968"/>
                    <a:pt x="518" y="1958"/>
                  </a:cubicBezTo>
                  <a:cubicBezTo>
                    <a:pt x="460" y="1939"/>
                    <a:pt x="412" y="1910"/>
                    <a:pt x="364" y="1872"/>
                  </a:cubicBezTo>
                  <a:cubicBezTo>
                    <a:pt x="345" y="1853"/>
                    <a:pt x="326" y="1824"/>
                    <a:pt x="326" y="1786"/>
                  </a:cubicBezTo>
                  <a:lnTo>
                    <a:pt x="326" y="1776"/>
                  </a:lnTo>
                  <a:lnTo>
                    <a:pt x="326" y="159"/>
                  </a:lnTo>
                  <a:cubicBezTo>
                    <a:pt x="326" y="54"/>
                    <a:pt x="245" y="1"/>
                    <a:pt x="163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289274" y="2372963"/>
              <a:ext cx="24138" cy="81544"/>
            </a:xfrm>
            <a:custGeom>
              <a:avLst/>
              <a:gdLst/>
              <a:ahLst/>
              <a:cxnLst/>
              <a:rect l="l" t="t" r="r" b="b"/>
              <a:pathLst>
                <a:path w="661" h="2233" extrusionOk="0">
                  <a:moveTo>
                    <a:pt x="158" y="0"/>
                  </a:moveTo>
                  <a:cubicBezTo>
                    <a:pt x="79" y="0"/>
                    <a:pt x="0" y="56"/>
                    <a:pt x="0" y="166"/>
                  </a:cubicBezTo>
                  <a:lnTo>
                    <a:pt x="0" y="1783"/>
                  </a:lnTo>
                  <a:cubicBezTo>
                    <a:pt x="0" y="1793"/>
                    <a:pt x="0" y="1812"/>
                    <a:pt x="10" y="1831"/>
                  </a:cubicBezTo>
                  <a:lnTo>
                    <a:pt x="0" y="1831"/>
                  </a:lnTo>
                  <a:cubicBezTo>
                    <a:pt x="48" y="2060"/>
                    <a:pt x="249" y="2233"/>
                    <a:pt x="488" y="2233"/>
                  </a:cubicBezTo>
                  <a:lnTo>
                    <a:pt x="507" y="2233"/>
                  </a:lnTo>
                  <a:cubicBezTo>
                    <a:pt x="565" y="2233"/>
                    <a:pt x="613" y="2223"/>
                    <a:pt x="660" y="2204"/>
                  </a:cubicBezTo>
                  <a:cubicBezTo>
                    <a:pt x="459" y="2137"/>
                    <a:pt x="316" y="1946"/>
                    <a:pt x="316" y="1726"/>
                  </a:cubicBezTo>
                  <a:lnTo>
                    <a:pt x="316" y="166"/>
                  </a:lnTo>
                  <a:cubicBezTo>
                    <a:pt x="316" y="56"/>
                    <a:pt x="237" y="0"/>
                    <a:pt x="15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357050" y="2337761"/>
              <a:ext cx="36371" cy="38270"/>
            </a:xfrm>
            <a:custGeom>
              <a:avLst/>
              <a:gdLst/>
              <a:ahLst/>
              <a:cxnLst/>
              <a:rect l="l" t="t" r="r" b="b"/>
              <a:pathLst>
                <a:path w="996" h="1048" extrusionOk="0">
                  <a:moveTo>
                    <a:pt x="1" y="0"/>
                  </a:moveTo>
                  <a:lnTo>
                    <a:pt x="1" y="441"/>
                  </a:lnTo>
                  <a:cubicBezTo>
                    <a:pt x="96" y="574"/>
                    <a:pt x="211" y="708"/>
                    <a:pt x="326" y="823"/>
                  </a:cubicBezTo>
                  <a:cubicBezTo>
                    <a:pt x="431" y="929"/>
                    <a:pt x="565" y="996"/>
                    <a:pt x="709" y="1034"/>
                  </a:cubicBezTo>
                  <a:cubicBezTo>
                    <a:pt x="752" y="1042"/>
                    <a:pt x="795" y="1047"/>
                    <a:pt x="838" y="1047"/>
                  </a:cubicBezTo>
                  <a:cubicBezTo>
                    <a:pt x="891" y="1047"/>
                    <a:pt x="943" y="1040"/>
                    <a:pt x="996" y="1024"/>
                  </a:cubicBezTo>
                  <a:cubicBezTo>
                    <a:pt x="805" y="948"/>
                    <a:pt x="632" y="833"/>
                    <a:pt x="498" y="670"/>
                  </a:cubicBezTo>
                  <a:cubicBezTo>
                    <a:pt x="470" y="632"/>
                    <a:pt x="412" y="555"/>
                    <a:pt x="355" y="479"/>
                  </a:cubicBezTo>
                  <a:lnTo>
                    <a:pt x="326" y="441"/>
                  </a:lnTo>
                  <a:cubicBezTo>
                    <a:pt x="173" y="24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234754" y="2056432"/>
              <a:ext cx="131426" cy="134567"/>
            </a:xfrm>
            <a:custGeom>
              <a:avLst/>
              <a:gdLst/>
              <a:ahLst/>
              <a:cxnLst/>
              <a:rect l="l" t="t" r="r" b="b"/>
              <a:pathLst>
                <a:path w="3599" h="3685" extrusionOk="0">
                  <a:moveTo>
                    <a:pt x="0" y="0"/>
                  </a:moveTo>
                  <a:lnTo>
                    <a:pt x="0" y="3685"/>
                  </a:lnTo>
                  <a:lnTo>
                    <a:pt x="3598" y="3685"/>
                  </a:lnTo>
                  <a:lnTo>
                    <a:pt x="3598" y="756"/>
                  </a:lnTo>
                  <a:lnTo>
                    <a:pt x="3149" y="976"/>
                  </a:lnTo>
                  <a:cubicBezTo>
                    <a:pt x="3043" y="1024"/>
                    <a:pt x="2938" y="1091"/>
                    <a:pt x="2842" y="1158"/>
                  </a:cubicBezTo>
                  <a:cubicBezTo>
                    <a:pt x="2661" y="1311"/>
                    <a:pt x="2440" y="1407"/>
                    <a:pt x="2201" y="1426"/>
                  </a:cubicBezTo>
                  <a:cubicBezTo>
                    <a:pt x="2192" y="1427"/>
                    <a:pt x="2183" y="1428"/>
                    <a:pt x="2174" y="1428"/>
                  </a:cubicBezTo>
                  <a:cubicBezTo>
                    <a:pt x="2096" y="1428"/>
                    <a:pt x="2012" y="1392"/>
                    <a:pt x="1952" y="1340"/>
                  </a:cubicBezTo>
                  <a:cubicBezTo>
                    <a:pt x="1866" y="1244"/>
                    <a:pt x="1828" y="1110"/>
                    <a:pt x="1857" y="986"/>
                  </a:cubicBezTo>
                  <a:cubicBezTo>
                    <a:pt x="1905" y="833"/>
                    <a:pt x="1991" y="699"/>
                    <a:pt x="2106" y="594"/>
                  </a:cubicBezTo>
                  <a:lnTo>
                    <a:pt x="2651" y="48"/>
                  </a:lnTo>
                  <a:lnTo>
                    <a:pt x="35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600656" y="2187821"/>
              <a:ext cx="131792" cy="134604"/>
            </a:xfrm>
            <a:custGeom>
              <a:avLst/>
              <a:gdLst/>
              <a:ahLst/>
              <a:cxnLst/>
              <a:rect l="l" t="t" r="r" b="b"/>
              <a:pathLst>
                <a:path w="3609" h="3686" extrusionOk="0">
                  <a:moveTo>
                    <a:pt x="0" y="1"/>
                  </a:moveTo>
                  <a:lnTo>
                    <a:pt x="0" y="2920"/>
                  </a:lnTo>
                  <a:lnTo>
                    <a:pt x="460" y="2709"/>
                  </a:lnTo>
                  <a:cubicBezTo>
                    <a:pt x="565" y="2652"/>
                    <a:pt x="670" y="2594"/>
                    <a:pt x="766" y="2518"/>
                  </a:cubicBezTo>
                  <a:cubicBezTo>
                    <a:pt x="948" y="2364"/>
                    <a:pt x="1168" y="2278"/>
                    <a:pt x="1407" y="2250"/>
                  </a:cubicBezTo>
                  <a:cubicBezTo>
                    <a:pt x="1493" y="2250"/>
                    <a:pt x="1579" y="2278"/>
                    <a:pt x="1656" y="2336"/>
                  </a:cubicBezTo>
                  <a:cubicBezTo>
                    <a:pt x="1742" y="2431"/>
                    <a:pt x="1780" y="2565"/>
                    <a:pt x="1752" y="2699"/>
                  </a:cubicBezTo>
                  <a:cubicBezTo>
                    <a:pt x="1704" y="2853"/>
                    <a:pt x="1618" y="2987"/>
                    <a:pt x="1503" y="3092"/>
                  </a:cubicBezTo>
                  <a:lnTo>
                    <a:pt x="948" y="3628"/>
                  </a:lnTo>
                  <a:lnTo>
                    <a:pt x="3244" y="3628"/>
                  </a:lnTo>
                  <a:lnTo>
                    <a:pt x="3608" y="3685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600656" y="2187821"/>
              <a:ext cx="33231" cy="106996"/>
            </a:xfrm>
            <a:custGeom>
              <a:avLst/>
              <a:gdLst/>
              <a:ahLst/>
              <a:cxnLst/>
              <a:rect l="l" t="t" r="r" b="b"/>
              <a:pathLst>
                <a:path w="910" h="2930" extrusionOk="0">
                  <a:moveTo>
                    <a:pt x="0" y="1"/>
                  </a:moveTo>
                  <a:lnTo>
                    <a:pt x="0" y="2920"/>
                  </a:lnTo>
                  <a:lnTo>
                    <a:pt x="0" y="2929"/>
                  </a:lnTo>
                  <a:lnTo>
                    <a:pt x="460" y="2709"/>
                  </a:lnTo>
                  <a:cubicBezTo>
                    <a:pt x="565" y="2652"/>
                    <a:pt x="670" y="2594"/>
                    <a:pt x="766" y="2518"/>
                  </a:cubicBezTo>
                  <a:cubicBezTo>
                    <a:pt x="814" y="2489"/>
                    <a:pt x="861" y="2451"/>
                    <a:pt x="909" y="2422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234754" y="2023238"/>
              <a:ext cx="32866" cy="167761"/>
            </a:xfrm>
            <a:custGeom>
              <a:avLst/>
              <a:gdLst/>
              <a:ahLst/>
              <a:cxnLst/>
              <a:rect l="l" t="t" r="r" b="b"/>
              <a:pathLst>
                <a:path w="900" h="4594" extrusionOk="0">
                  <a:moveTo>
                    <a:pt x="900" y="0"/>
                  </a:moveTo>
                  <a:lnTo>
                    <a:pt x="450" y="345"/>
                  </a:lnTo>
                  <a:cubicBezTo>
                    <a:pt x="335" y="431"/>
                    <a:pt x="230" y="526"/>
                    <a:pt x="134" y="641"/>
                  </a:cubicBezTo>
                  <a:cubicBezTo>
                    <a:pt x="86" y="689"/>
                    <a:pt x="48" y="747"/>
                    <a:pt x="0" y="785"/>
                  </a:cubicBezTo>
                  <a:lnTo>
                    <a:pt x="0" y="4594"/>
                  </a:lnTo>
                  <a:lnTo>
                    <a:pt x="900" y="459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555557" y="1922561"/>
              <a:ext cx="184559" cy="230024"/>
            </a:xfrm>
            <a:custGeom>
              <a:avLst/>
              <a:gdLst/>
              <a:ahLst/>
              <a:cxnLst/>
              <a:rect l="l" t="t" r="r" b="b"/>
              <a:pathLst>
                <a:path w="5054" h="6299" extrusionOk="0">
                  <a:moveTo>
                    <a:pt x="2824" y="1"/>
                  </a:moveTo>
                  <a:cubicBezTo>
                    <a:pt x="2546" y="1"/>
                    <a:pt x="2326" y="221"/>
                    <a:pt x="2326" y="498"/>
                  </a:cubicBezTo>
                  <a:lnTo>
                    <a:pt x="2326" y="518"/>
                  </a:lnTo>
                  <a:cubicBezTo>
                    <a:pt x="2240" y="441"/>
                    <a:pt x="2125" y="393"/>
                    <a:pt x="2001" y="393"/>
                  </a:cubicBezTo>
                  <a:lnTo>
                    <a:pt x="1991" y="393"/>
                  </a:lnTo>
                  <a:cubicBezTo>
                    <a:pt x="1714" y="393"/>
                    <a:pt x="1484" y="623"/>
                    <a:pt x="1484" y="900"/>
                  </a:cubicBezTo>
                  <a:lnTo>
                    <a:pt x="1484" y="2747"/>
                  </a:lnTo>
                  <a:cubicBezTo>
                    <a:pt x="1321" y="2518"/>
                    <a:pt x="1072" y="2221"/>
                    <a:pt x="766" y="2154"/>
                  </a:cubicBezTo>
                  <a:cubicBezTo>
                    <a:pt x="731" y="2148"/>
                    <a:pt x="696" y="2145"/>
                    <a:pt x="661" y="2145"/>
                  </a:cubicBezTo>
                  <a:cubicBezTo>
                    <a:pt x="531" y="2145"/>
                    <a:pt x="403" y="2186"/>
                    <a:pt x="297" y="2269"/>
                  </a:cubicBezTo>
                  <a:lnTo>
                    <a:pt x="249" y="2307"/>
                  </a:lnTo>
                  <a:lnTo>
                    <a:pt x="211" y="2355"/>
                  </a:lnTo>
                  <a:cubicBezTo>
                    <a:pt x="135" y="2470"/>
                    <a:pt x="1" y="2805"/>
                    <a:pt x="422" y="3389"/>
                  </a:cubicBezTo>
                  <a:cubicBezTo>
                    <a:pt x="594" y="3618"/>
                    <a:pt x="709" y="3896"/>
                    <a:pt x="747" y="4183"/>
                  </a:cubicBezTo>
                  <a:cubicBezTo>
                    <a:pt x="824" y="4623"/>
                    <a:pt x="929" y="4949"/>
                    <a:pt x="1599" y="5465"/>
                  </a:cubicBezTo>
                  <a:lnTo>
                    <a:pt x="1599" y="6298"/>
                  </a:lnTo>
                  <a:lnTo>
                    <a:pt x="4470" y="6298"/>
                  </a:lnTo>
                  <a:lnTo>
                    <a:pt x="4470" y="5188"/>
                  </a:lnTo>
                  <a:cubicBezTo>
                    <a:pt x="5054" y="4757"/>
                    <a:pt x="5025" y="3140"/>
                    <a:pt x="5025" y="3073"/>
                  </a:cubicBezTo>
                  <a:lnTo>
                    <a:pt x="5025" y="1886"/>
                  </a:lnTo>
                  <a:cubicBezTo>
                    <a:pt x="5025" y="1609"/>
                    <a:pt x="4805" y="1388"/>
                    <a:pt x="4518" y="1388"/>
                  </a:cubicBezTo>
                  <a:lnTo>
                    <a:pt x="4508" y="1388"/>
                  </a:lnTo>
                  <a:cubicBezTo>
                    <a:pt x="4384" y="1388"/>
                    <a:pt x="4279" y="1427"/>
                    <a:pt x="4183" y="1503"/>
                  </a:cubicBezTo>
                  <a:lnTo>
                    <a:pt x="4183" y="910"/>
                  </a:lnTo>
                  <a:cubicBezTo>
                    <a:pt x="4183" y="632"/>
                    <a:pt x="3963" y="403"/>
                    <a:pt x="3685" y="403"/>
                  </a:cubicBezTo>
                  <a:lnTo>
                    <a:pt x="3666" y="403"/>
                  </a:lnTo>
                  <a:cubicBezTo>
                    <a:pt x="3551" y="403"/>
                    <a:pt x="3436" y="441"/>
                    <a:pt x="3350" y="518"/>
                  </a:cubicBezTo>
                  <a:lnTo>
                    <a:pt x="3350" y="508"/>
                  </a:lnTo>
                  <a:cubicBezTo>
                    <a:pt x="3350" y="221"/>
                    <a:pt x="3121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555557" y="2000853"/>
              <a:ext cx="67484" cy="151730"/>
            </a:xfrm>
            <a:custGeom>
              <a:avLst/>
              <a:gdLst/>
              <a:ahLst/>
              <a:cxnLst/>
              <a:rect l="l" t="t" r="r" b="b"/>
              <a:pathLst>
                <a:path w="1848" h="4155" extrusionOk="0">
                  <a:moveTo>
                    <a:pt x="661" y="1"/>
                  </a:moveTo>
                  <a:cubicBezTo>
                    <a:pt x="532" y="1"/>
                    <a:pt x="405" y="42"/>
                    <a:pt x="307" y="125"/>
                  </a:cubicBezTo>
                  <a:lnTo>
                    <a:pt x="249" y="163"/>
                  </a:lnTo>
                  <a:lnTo>
                    <a:pt x="221" y="211"/>
                  </a:lnTo>
                  <a:cubicBezTo>
                    <a:pt x="135" y="336"/>
                    <a:pt x="1" y="661"/>
                    <a:pt x="431" y="1245"/>
                  </a:cubicBezTo>
                  <a:cubicBezTo>
                    <a:pt x="604" y="1474"/>
                    <a:pt x="709" y="1752"/>
                    <a:pt x="747" y="2039"/>
                  </a:cubicBezTo>
                  <a:cubicBezTo>
                    <a:pt x="824" y="2479"/>
                    <a:pt x="929" y="2805"/>
                    <a:pt x="1599" y="3321"/>
                  </a:cubicBezTo>
                  <a:lnTo>
                    <a:pt x="1599" y="4154"/>
                  </a:lnTo>
                  <a:lnTo>
                    <a:pt x="1848" y="4154"/>
                  </a:lnTo>
                  <a:lnTo>
                    <a:pt x="1848" y="3235"/>
                  </a:lnTo>
                  <a:cubicBezTo>
                    <a:pt x="1187" y="2718"/>
                    <a:pt x="1082" y="2479"/>
                    <a:pt x="996" y="2039"/>
                  </a:cubicBezTo>
                  <a:cubicBezTo>
                    <a:pt x="967" y="1752"/>
                    <a:pt x="852" y="1474"/>
                    <a:pt x="680" y="1245"/>
                  </a:cubicBezTo>
                  <a:cubicBezTo>
                    <a:pt x="249" y="661"/>
                    <a:pt x="393" y="326"/>
                    <a:pt x="470" y="211"/>
                  </a:cubicBezTo>
                  <a:lnTo>
                    <a:pt x="508" y="163"/>
                  </a:lnTo>
                  <a:lnTo>
                    <a:pt x="556" y="125"/>
                  </a:lnTo>
                  <a:cubicBezTo>
                    <a:pt x="623" y="68"/>
                    <a:pt x="699" y="39"/>
                    <a:pt x="776" y="10"/>
                  </a:cubicBezTo>
                  <a:lnTo>
                    <a:pt x="766" y="10"/>
                  </a:lnTo>
                  <a:cubicBezTo>
                    <a:pt x="731" y="4"/>
                    <a:pt x="696" y="1"/>
                    <a:pt x="661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676137" y="1937240"/>
              <a:ext cx="18916" cy="72560"/>
            </a:xfrm>
            <a:custGeom>
              <a:avLst/>
              <a:gdLst/>
              <a:ahLst/>
              <a:cxnLst/>
              <a:rect l="l" t="t" r="r" b="b"/>
              <a:pathLst>
                <a:path w="518" h="1987" extrusionOk="0">
                  <a:moveTo>
                    <a:pt x="383" y="1"/>
                  </a:moveTo>
                  <a:cubicBezTo>
                    <a:pt x="278" y="1"/>
                    <a:pt x="173" y="20"/>
                    <a:pt x="77" y="77"/>
                  </a:cubicBezTo>
                  <a:cubicBezTo>
                    <a:pt x="58" y="87"/>
                    <a:pt x="39" y="106"/>
                    <a:pt x="29" y="116"/>
                  </a:cubicBezTo>
                  <a:cubicBezTo>
                    <a:pt x="10" y="144"/>
                    <a:pt x="10" y="173"/>
                    <a:pt x="0" y="211"/>
                  </a:cubicBezTo>
                  <a:lnTo>
                    <a:pt x="0" y="1829"/>
                  </a:lnTo>
                  <a:cubicBezTo>
                    <a:pt x="0" y="1934"/>
                    <a:pt x="82" y="1987"/>
                    <a:pt x="163" y="1987"/>
                  </a:cubicBezTo>
                  <a:cubicBezTo>
                    <a:pt x="244" y="1987"/>
                    <a:pt x="326" y="1934"/>
                    <a:pt x="326" y="1829"/>
                  </a:cubicBezTo>
                  <a:lnTo>
                    <a:pt x="326" y="211"/>
                  </a:lnTo>
                  <a:lnTo>
                    <a:pt x="326" y="202"/>
                  </a:lnTo>
                  <a:cubicBezTo>
                    <a:pt x="326" y="163"/>
                    <a:pt x="345" y="135"/>
                    <a:pt x="364" y="106"/>
                  </a:cubicBezTo>
                  <a:cubicBezTo>
                    <a:pt x="412" y="68"/>
                    <a:pt x="460" y="39"/>
                    <a:pt x="517" y="29"/>
                  </a:cubicBezTo>
                  <a:cubicBezTo>
                    <a:pt x="479" y="10"/>
                    <a:pt x="431" y="1"/>
                    <a:pt x="383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707943" y="1973539"/>
              <a:ext cx="18551" cy="49554"/>
            </a:xfrm>
            <a:custGeom>
              <a:avLst/>
              <a:gdLst/>
              <a:ahLst/>
              <a:cxnLst/>
              <a:rect l="l" t="t" r="r" b="b"/>
              <a:pathLst>
                <a:path w="508" h="1357" extrusionOk="0">
                  <a:moveTo>
                    <a:pt x="340" y="0"/>
                  </a:moveTo>
                  <a:cubicBezTo>
                    <a:pt x="242" y="0"/>
                    <a:pt x="151" y="29"/>
                    <a:pt x="67" y="79"/>
                  </a:cubicBezTo>
                  <a:cubicBezTo>
                    <a:pt x="48" y="88"/>
                    <a:pt x="39" y="107"/>
                    <a:pt x="19" y="117"/>
                  </a:cubicBezTo>
                  <a:cubicBezTo>
                    <a:pt x="10" y="146"/>
                    <a:pt x="0" y="174"/>
                    <a:pt x="0" y="213"/>
                  </a:cubicBezTo>
                  <a:lnTo>
                    <a:pt x="0" y="1198"/>
                  </a:lnTo>
                  <a:cubicBezTo>
                    <a:pt x="0" y="1304"/>
                    <a:pt x="79" y="1356"/>
                    <a:pt x="158" y="1356"/>
                  </a:cubicBezTo>
                  <a:cubicBezTo>
                    <a:pt x="237" y="1356"/>
                    <a:pt x="316" y="1304"/>
                    <a:pt x="316" y="1198"/>
                  </a:cubicBezTo>
                  <a:lnTo>
                    <a:pt x="316" y="213"/>
                  </a:lnTo>
                  <a:lnTo>
                    <a:pt x="316" y="193"/>
                  </a:lnTo>
                  <a:cubicBezTo>
                    <a:pt x="326" y="165"/>
                    <a:pt x="335" y="126"/>
                    <a:pt x="354" y="107"/>
                  </a:cubicBezTo>
                  <a:cubicBezTo>
                    <a:pt x="402" y="69"/>
                    <a:pt x="450" y="40"/>
                    <a:pt x="507" y="21"/>
                  </a:cubicBezTo>
                  <a:cubicBezTo>
                    <a:pt x="469" y="12"/>
                    <a:pt x="421" y="2"/>
                    <a:pt x="383" y="2"/>
                  </a:cubicBezTo>
                  <a:cubicBezTo>
                    <a:pt x="368" y="1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640131" y="1922561"/>
              <a:ext cx="24503" cy="81580"/>
            </a:xfrm>
            <a:custGeom>
              <a:avLst/>
              <a:gdLst/>
              <a:ahLst/>
              <a:cxnLst/>
              <a:rect l="l" t="t" r="r" b="b"/>
              <a:pathLst>
                <a:path w="671" h="2234" extrusionOk="0">
                  <a:moveTo>
                    <a:pt x="498" y="1"/>
                  </a:moveTo>
                  <a:cubicBezTo>
                    <a:pt x="259" y="1"/>
                    <a:pt x="48" y="173"/>
                    <a:pt x="1" y="403"/>
                  </a:cubicBezTo>
                  <a:lnTo>
                    <a:pt x="10" y="403"/>
                  </a:lnTo>
                  <a:cubicBezTo>
                    <a:pt x="1" y="422"/>
                    <a:pt x="1" y="441"/>
                    <a:pt x="1" y="460"/>
                  </a:cubicBezTo>
                  <a:lnTo>
                    <a:pt x="1" y="2068"/>
                  </a:lnTo>
                  <a:cubicBezTo>
                    <a:pt x="1" y="2178"/>
                    <a:pt x="80" y="2233"/>
                    <a:pt x="159" y="2233"/>
                  </a:cubicBezTo>
                  <a:cubicBezTo>
                    <a:pt x="237" y="2233"/>
                    <a:pt x="316" y="2178"/>
                    <a:pt x="316" y="2068"/>
                  </a:cubicBezTo>
                  <a:lnTo>
                    <a:pt x="316" y="508"/>
                  </a:lnTo>
                  <a:cubicBezTo>
                    <a:pt x="316" y="288"/>
                    <a:pt x="460" y="97"/>
                    <a:pt x="671" y="30"/>
                  </a:cubicBezTo>
                  <a:cubicBezTo>
                    <a:pt x="613" y="10"/>
                    <a:pt x="565" y="1"/>
                    <a:pt x="508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609384" y="1937240"/>
              <a:ext cx="24503" cy="101738"/>
            </a:xfrm>
            <a:custGeom>
              <a:avLst/>
              <a:gdLst/>
              <a:ahLst/>
              <a:cxnLst/>
              <a:rect l="l" t="t" r="r" b="b"/>
              <a:pathLst>
                <a:path w="671" h="2786" extrusionOk="0">
                  <a:moveTo>
                    <a:pt x="498" y="1"/>
                  </a:moveTo>
                  <a:cubicBezTo>
                    <a:pt x="221" y="1"/>
                    <a:pt x="0" y="230"/>
                    <a:pt x="0" y="508"/>
                  </a:cubicBezTo>
                  <a:lnTo>
                    <a:pt x="0" y="843"/>
                  </a:lnTo>
                  <a:lnTo>
                    <a:pt x="0" y="2317"/>
                  </a:lnTo>
                  <a:cubicBezTo>
                    <a:pt x="115" y="2470"/>
                    <a:pt x="221" y="2623"/>
                    <a:pt x="316" y="2786"/>
                  </a:cubicBezTo>
                  <a:lnTo>
                    <a:pt x="316" y="1101"/>
                  </a:lnTo>
                  <a:lnTo>
                    <a:pt x="326" y="1111"/>
                  </a:lnTo>
                  <a:lnTo>
                    <a:pt x="326" y="508"/>
                  </a:lnTo>
                  <a:cubicBezTo>
                    <a:pt x="326" y="288"/>
                    <a:pt x="469" y="96"/>
                    <a:pt x="670" y="29"/>
                  </a:cubicBezTo>
                  <a:cubicBezTo>
                    <a:pt x="622" y="10"/>
                    <a:pt x="575" y="1"/>
                    <a:pt x="51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217262" y="1932712"/>
              <a:ext cx="230352" cy="178936"/>
            </a:xfrm>
            <a:custGeom>
              <a:avLst/>
              <a:gdLst/>
              <a:ahLst/>
              <a:cxnLst/>
              <a:rect l="l" t="t" r="r" b="b"/>
              <a:pathLst>
                <a:path w="6308" h="4900" extrusionOk="0">
                  <a:moveTo>
                    <a:pt x="3134" y="0"/>
                  </a:moveTo>
                  <a:cubicBezTo>
                    <a:pt x="3106" y="0"/>
                    <a:pt x="3088" y="0"/>
                    <a:pt x="3082" y="0"/>
                  </a:cubicBezTo>
                  <a:lnTo>
                    <a:pt x="1895" y="0"/>
                  </a:lnTo>
                  <a:cubicBezTo>
                    <a:pt x="1618" y="0"/>
                    <a:pt x="1388" y="230"/>
                    <a:pt x="1388" y="508"/>
                  </a:cubicBezTo>
                  <a:lnTo>
                    <a:pt x="1388" y="527"/>
                  </a:lnTo>
                  <a:cubicBezTo>
                    <a:pt x="1388" y="642"/>
                    <a:pt x="1436" y="756"/>
                    <a:pt x="1513" y="843"/>
                  </a:cubicBezTo>
                  <a:lnTo>
                    <a:pt x="910" y="843"/>
                  </a:lnTo>
                  <a:cubicBezTo>
                    <a:pt x="632" y="843"/>
                    <a:pt x="402" y="1072"/>
                    <a:pt x="402" y="1350"/>
                  </a:cubicBezTo>
                  <a:lnTo>
                    <a:pt x="402" y="1359"/>
                  </a:lnTo>
                  <a:cubicBezTo>
                    <a:pt x="402" y="1484"/>
                    <a:pt x="450" y="1589"/>
                    <a:pt x="517" y="1685"/>
                  </a:cubicBezTo>
                  <a:lnTo>
                    <a:pt x="508" y="1685"/>
                  </a:lnTo>
                  <a:cubicBezTo>
                    <a:pt x="230" y="1685"/>
                    <a:pt x="1" y="1905"/>
                    <a:pt x="1" y="2182"/>
                  </a:cubicBezTo>
                  <a:lnTo>
                    <a:pt x="1" y="2202"/>
                  </a:lnTo>
                  <a:cubicBezTo>
                    <a:pt x="1" y="2479"/>
                    <a:pt x="230" y="2709"/>
                    <a:pt x="508" y="2709"/>
                  </a:cubicBezTo>
                  <a:lnTo>
                    <a:pt x="527" y="2709"/>
                  </a:lnTo>
                  <a:cubicBezTo>
                    <a:pt x="450" y="2795"/>
                    <a:pt x="402" y="2910"/>
                    <a:pt x="402" y="3025"/>
                  </a:cubicBezTo>
                  <a:lnTo>
                    <a:pt x="402" y="3044"/>
                  </a:lnTo>
                  <a:cubicBezTo>
                    <a:pt x="402" y="3321"/>
                    <a:pt x="632" y="3541"/>
                    <a:pt x="910" y="3541"/>
                  </a:cubicBezTo>
                  <a:lnTo>
                    <a:pt x="2757" y="3541"/>
                  </a:lnTo>
                  <a:cubicBezTo>
                    <a:pt x="2518" y="3704"/>
                    <a:pt x="2221" y="3962"/>
                    <a:pt x="2163" y="4259"/>
                  </a:cubicBezTo>
                  <a:cubicBezTo>
                    <a:pt x="2125" y="4431"/>
                    <a:pt x="2163" y="4594"/>
                    <a:pt x="2269" y="4728"/>
                  </a:cubicBezTo>
                  <a:lnTo>
                    <a:pt x="2307" y="4776"/>
                  </a:lnTo>
                  <a:lnTo>
                    <a:pt x="2355" y="4814"/>
                  </a:lnTo>
                  <a:cubicBezTo>
                    <a:pt x="2413" y="4850"/>
                    <a:pt x="2514" y="4900"/>
                    <a:pt x="2665" y="4900"/>
                  </a:cubicBezTo>
                  <a:cubicBezTo>
                    <a:pt x="2838" y="4900"/>
                    <a:pt x="3076" y="4834"/>
                    <a:pt x="3388" y="4604"/>
                  </a:cubicBezTo>
                  <a:cubicBezTo>
                    <a:pt x="3628" y="4431"/>
                    <a:pt x="3896" y="4326"/>
                    <a:pt x="4183" y="4288"/>
                  </a:cubicBezTo>
                  <a:cubicBezTo>
                    <a:pt x="4623" y="4202"/>
                    <a:pt x="4948" y="4106"/>
                    <a:pt x="5465" y="3436"/>
                  </a:cubicBezTo>
                  <a:lnTo>
                    <a:pt x="6307" y="3436"/>
                  </a:lnTo>
                  <a:lnTo>
                    <a:pt x="6307" y="565"/>
                  </a:lnTo>
                  <a:lnTo>
                    <a:pt x="5188" y="565"/>
                  </a:lnTo>
                  <a:cubicBezTo>
                    <a:pt x="4804" y="24"/>
                    <a:pt x="3425" y="0"/>
                    <a:pt x="3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268277" y="1932712"/>
              <a:ext cx="179337" cy="30419"/>
            </a:xfrm>
            <a:custGeom>
              <a:avLst/>
              <a:gdLst/>
              <a:ahLst/>
              <a:cxnLst/>
              <a:rect l="l" t="t" r="r" b="b"/>
              <a:pathLst>
                <a:path w="4911" h="833" extrusionOk="0">
                  <a:moveTo>
                    <a:pt x="1737" y="0"/>
                  </a:moveTo>
                  <a:cubicBezTo>
                    <a:pt x="1709" y="0"/>
                    <a:pt x="1691" y="0"/>
                    <a:pt x="1685" y="0"/>
                  </a:cubicBezTo>
                  <a:lnTo>
                    <a:pt x="498" y="0"/>
                  </a:lnTo>
                  <a:cubicBezTo>
                    <a:pt x="221" y="0"/>
                    <a:pt x="1" y="230"/>
                    <a:pt x="1" y="508"/>
                  </a:cubicBezTo>
                  <a:lnTo>
                    <a:pt x="1" y="527"/>
                  </a:lnTo>
                  <a:cubicBezTo>
                    <a:pt x="1" y="575"/>
                    <a:pt x="10" y="632"/>
                    <a:pt x="20" y="680"/>
                  </a:cubicBezTo>
                  <a:cubicBezTo>
                    <a:pt x="87" y="479"/>
                    <a:pt x="278" y="268"/>
                    <a:pt x="498" y="268"/>
                  </a:cubicBezTo>
                  <a:lnTo>
                    <a:pt x="1685" y="268"/>
                  </a:lnTo>
                  <a:cubicBezTo>
                    <a:pt x="1692" y="268"/>
                    <a:pt x="1710" y="268"/>
                    <a:pt x="1737" y="268"/>
                  </a:cubicBezTo>
                  <a:cubicBezTo>
                    <a:pt x="2015" y="268"/>
                    <a:pt x="3283" y="292"/>
                    <a:pt x="3676" y="833"/>
                  </a:cubicBezTo>
                  <a:lnTo>
                    <a:pt x="4910" y="833"/>
                  </a:lnTo>
                  <a:lnTo>
                    <a:pt x="4910" y="565"/>
                  </a:lnTo>
                  <a:lnTo>
                    <a:pt x="3800" y="565"/>
                  </a:lnTo>
                  <a:cubicBezTo>
                    <a:pt x="3408" y="24"/>
                    <a:pt x="2028" y="0"/>
                    <a:pt x="173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231942" y="1963460"/>
              <a:ext cx="97538" cy="24868"/>
            </a:xfrm>
            <a:custGeom>
              <a:avLst/>
              <a:gdLst/>
              <a:ahLst/>
              <a:cxnLst/>
              <a:rect l="l" t="t" r="r" b="b"/>
              <a:pathLst>
                <a:path w="2671" h="681" extrusionOk="0">
                  <a:moveTo>
                    <a:pt x="508" y="1"/>
                  </a:moveTo>
                  <a:cubicBezTo>
                    <a:pt x="230" y="1"/>
                    <a:pt x="0" y="230"/>
                    <a:pt x="0" y="508"/>
                  </a:cubicBezTo>
                  <a:lnTo>
                    <a:pt x="0" y="517"/>
                  </a:lnTo>
                  <a:cubicBezTo>
                    <a:pt x="0" y="575"/>
                    <a:pt x="10" y="623"/>
                    <a:pt x="29" y="680"/>
                  </a:cubicBezTo>
                  <a:cubicBezTo>
                    <a:pt x="94" y="476"/>
                    <a:pt x="276" y="335"/>
                    <a:pt x="487" y="335"/>
                  </a:cubicBezTo>
                  <a:cubicBezTo>
                    <a:pt x="494" y="335"/>
                    <a:pt x="501" y="335"/>
                    <a:pt x="508" y="335"/>
                  </a:cubicBezTo>
                  <a:lnTo>
                    <a:pt x="1101" y="335"/>
                  </a:lnTo>
                  <a:lnTo>
                    <a:pt x="1101" y="316"/>
                  </a:lnTo>
                  <a:lnTo>
                    <a:pt x="2460" y="316"/>
                  </a:lnTo>
                  <a:cubicBezTo>
                    <a:pt x="2671" y="316"/>
                    <a:pt x="2671" y="1"/>
                    <a:pt x="2460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231942" y="2030578"/>
              <a:ext cx="74824" cy="18880"/>
            </a:xfrm>
            <a:custGeom>
              <a:avLst/>
              <a:gdLst/>
              <a:ahLst/>
              <a:cxnLst/>
              <a:rect l="l" t="t" r="r" b="b"/>
              <a:pathLst>
                <a:path w="2049" h="517" extrusionOk="0">
                  <a:moveTo>
                    <a:pt x="211" y="0"/>
                  </a:moveTo>
                  <a:cubicBezTo>
                    <a:pt x="182" y="0"/>
                    <a:pt x="144" y="10"/>
                    <a:pt x="115" y="19"/>
                  </a:cubicBezTo>
                  <a:cubicBezTo>
                    <a:pt x="106" y="38"/>
                    <a:pt x="96" y="57"/>
                    <a:pt x="77" y="67"/>
                  </a:cubicBezTo>
                  <a:cubicBezTo>
                    <a:pt x="29" y="163"/>
                    <a:pt x="0" y="268"/>
                    <a:pt x="0" y="383"/>
                  </a:cubicBezTo>
                  <a:cubicBezTo>
                    <a:pt x="0" y="431"/>
                    <a:pt x="10" y="469"/>
                    <a:pt x="29" y="517"/>
                  </a:cubicBezTo>
                  <a:cubicBezTo>
                    <a:pt x="48" y="459"/>
                    <a:pt x="77" y="402"/>
                    <a:pt x="106" y="364"/>
                  </a:cubicBezTo>
                  <a:cubicBezTo>
                    <a:pt x="134" y="335"/>
                    <a:pt x="163" y="325"/>
                    <a:pt x="201" y="325"/>
                  </a:cubicBezTo>
                  <a:lnTo>
                    <a:pt x="1828" y="325"/>
                  </a:lnTo>
                  <a:cubicBezTo>
                    <a:pt x="2049" y="325"/>
                    <a:pt x="2049" y="0"/>
                    <a:pt x="182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217628" y="1994572"/>
              <a:ext cx="83187" cy="24503"/>
            </a:xfrm>
            <a:custGeom>
              <a:avLst/>
              <a:gdLst/>
              <a:ahLst/>
              <a:cxnLst/>
              <a:rect l="l" t="t" r="r" b="b"/>
              <a:pathLst>
                <a:path w="2278" h="671" extrusionOk="0">
                  <a:moveTo>
                    <a:pt x="402" y="0"/>
                  </a:moveTo>
                  <a:cubicBezTo>
                    <a:pt x="163" y="48"/>
                    <a:pt x="0" y="249"/>
                    <a:pt x="0" y="488"/>
                  </a:cubicBezTo>
                  <a:lnTo>
                    <a:pt x="0" y="508"/>
                  </a:lnTo>
                  <a:cubicBezTo>
                    <a:pt x="0" y="565"/>
                    <a:pt x="10" y="613"/>
                    <a:pt x="19" y="670"/>
                  </a:cubicBezTo>
                  <a:cubicBezTo>
                    <a:pt x="86" y="460"/>
                    <a:pt x="278" y="316"/>
                    <a:pt x="498" y="316"/>
                  </a:cubicBezTo>
                  <a:lnTo>
                    <a:pt x="2067" y="316"/>
                  </a:lnTo>
                  <a:cubicBezTo>
                    <a:pt x="2278" y="316"/>
                    <a:pt x="2278" y="0"/>
                    <a:pt x="2067" y="0"/>
                  </a:cubicBezTo>
                  <a:lnTo>
                    <a:pt x="450" y="0"/>
                  </a:lnTo>
                  <a:cubicBezTo>
                    <a:pt x="431" y="0"/>
                    <a:pt x="412" y="0"/>
                    <a:pt x="402" y="10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295555" y="2062348"/>
              <a:ext cx="38453" cy="36408"/>
            </a:xfrm>
            <a:custGeom>
              <a:avLst/>
              <a:gdLst/>
              <a:ahLst/>
              <a:cxnLst/>
              <a:rect l="l" t="t" r="r" b="b"/>
              <a:pathLst>
                <a:path w="1053" h="997" extrusionOk="0">
                  <a:moveTo>
                    <a:pt x="613" y="1"/>
                  </a:moveTo>
                  <a:cubicBezTo>
                    <a:pt x="479" y="97"/>
                    <a:pt x="354" y="202"/>
                    <a:pt x="240" y="326"/>
                  </a:cubicBezTo>
                  <a:cubicBezTo>
                    <a:pt x="134" y="432"/>
                    <a:pt x="58" y="566"/>
                    <a:pt x="29" y="709"/>
                  </a:cubicBezTo>
                  <a:cubicBezTo>
                    <a:pt x="0" y="805"/>
                    <a:pt x="10" y="901"/>
                    <a:pt x="39" y="996"/>
                  </a:cubicBezTo>
                  <a:cubicBezTo>
                    <a:pt x="106" y="795"/>
                    <a:pt x="230" y="623"/>
                    <a:pt x="393" y="499"/>
                  </a:cubicBezTo>
                  <a:cubicBezTo>
                    <a:pt x="431" y="460"/>
                    <a:pt x="498" y="412"/>
                    <a:pt x="584" y="345"/>
                  </a:cubicBezTo>
                  <a:lnTo>
                    <a:pt x="613" y="326"/>
                  </a:lnTo>
                  <a:cubicBezTo>
                    <a:pt x="814" y="173"/>
                    <a:pt x="1053" y="1"/>
                    <a:pt x="1053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519223" y="2265420"/>
              <a:ext cx="229987" cy="178972"/>
            </a:xfrm>
            <a:custGeom>
              <a:avLst/>
              <a:gdLst/>
              <a:ahLst/>
              <a:cxnLst/>
              <a:rect l="l" t="t" r="r" b="b"/>
              <a:pathLst>
                <a:path w="6298" h="4901" extrusionOk="0">
                  <a:moveTo>
                    <a:pt x="3637" y="1"/>
                  </a:moveTo>
                  <a:cubicBezTo>
                    <a:pt x="3463" y="1"/>
                    <a:pt x="3222" y="67"/>
                    <a:pt x="2910" y="297"/>
                  </a:cubicBezTo>
                  <a:cubicBezTo>
                    <a:pt x="2680" y="469"/>
                    <a:pt x="2402" y="574"/>
                    <a:pt x="2115" y="613"/>
                  </a:cubicBezTo>
                  <a:cubicBezTo>
                    <a:pt x="1685" y="699"/>
                    <a:pt x="1350" y="795"/>
                    <a:pt x="842" y="1464"/>
                  </a:cubicBezTo>
                  <a:lnTo>
                    <a:pt x="0" y="1464"/>
                  </a:lnTo>
                  <a:lnTo>
                    <a:pt x="0" y="4336"/>
                  </a:lnTo>
                  <a:lnTo>
                    <a:pt x="1110" y="4336"/>
                  </a:lnTo>
                  <a:cubicBezTo>
                    <a:pt x="1494" y="4877"/>
                    <a:pt x="2873" y="4900"/>
                    <a:pt x="3164" y="4900"/>
                  </a:cubicBezTo>
                  <a:cubicBezTo>
                    <a:pt x="3192" y="4900"/>
                    <a:pt x="3210" y="4900"/>
                    <a:pt x="3216" y="4900"/>
                  </a:cubicBezTo>
                  <a:lnTo>
                    <a:pt x="4403" y="4900"/>
                  </a:lnTo>
                  <a:cubicBezTo>
                    <a:pt x="4680" y="4900"/>
                    <a:pt x="4910" y="4671"/>
                    <a:pt x="4910" y="4393"/>
                  </a:cubicBezTo>
                  <a:lnTo>
                    <a:pt x="4910" y="4374"/>
                  </a:lnTo>
                  <a:cubicBezTo>
                    <a:pt x="4910" y="4259"/>
                    <a:pt x="4862" y="4144"/>
                    <a:pt x="4785" y="4058"/>
                  </a:cubicBezTo>
                  <a:lnTo>
                    <a:pt x="5388" y="4058"/>
                  </a:lnTo>
                  <a:cubicBezTo>
                    <a:pt x="5666" y="4058"/>
                    <a:pt x="5886" y="3828"/>
                    <a:pt x="5886" y="3551"/>
                  </a:cubicBezTo>
                  <a:lnTo>
                    <a:pt x="5886" y="3541"/>
                  </a:lnTo>
                  <a:cubicBezTo>
                    <a:pt x="5886" y="3417"/>
                    <a:pt x="5848" y="3312"/>
                    <a:pt x="5781" y="3216"/>
                  </a:cubicBezTo>
                  <a:lnTo>
                    <a:pt x="5790" y="3216"/>
                  </a:lnTo>
                  <a:cubicBezTo>
                    <a:pt x="6068" y="3216"/>
                    <a:pt x="6288" y="2996"/>
                    <a:pt x="6288" y="2718"/>
                  </a:cubicBezTo>
                  <a:lnTo>
                    <a:pt x="6298" y="2699"/>
                  </a:lnTo>
                  <a:cubicBezTo>
                    <a:pt x="6298" y="2422"/>
                    <a:pt x="6077" y="2201"/>
                    <a:pt x="5800" y="2201"/>
                  </a:cubicBezTo>
                  <a:lnTo>
                    <a:pt x="5781" y="2201"/>
                  </a:lnTo>
                  <a:cubicBezTo>
                    <a:pt x="5857" y="2106"/>
                    <a:pt x="5905" y="1991"/>
                    <a:pt x="5905" y="1876"/>
                  </a:cubicBezTo>
                  <a:lnTo>
                    <a:pt x="5905" y="1857"/>
                  </a:lnTo>
                  <a:cubicBezTo>
                    <a:pt x="5905" y="1579"/>
                    <a:pt x="5675" y="1359"/>
                    <a:pt x="5398" y="1359"/>
                  </a:cubicBezTo>
                  <a:lnTo>
                    <a:pt x="3551" y="1359"/>
                  </a:lnTo>
                  <a:cubicBezTo>
                    <a:pt x="3790" y="1197"/>
                    <a:pt x="4077" y="938"/>
                    <a:pt x="4144" y="641"/>
                  </a:cubicBezTo>
                  <a:cubicBezTo>
                    <a:pt x="4182" y="469"/>
                    <a:pt x="4144" y="306"/>
                    <a:pt x="4039" y="172"/>
                  </a:cubicBezTo>
                  <a:lnTo>
                    <a:pt x="4001" y="125"/>
                  </a:lnTo>
                  <a:lnTo>
                    <a:pt x="3943" y="86"/>
                  </a:lnTo>
                  <a:cubicBezTo>
                    <a:pt x="3890" y="51"/>
                    <a:pt x="3789" y="1"/>
                    <a:pt x="3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5519223" y="2265603"/>
              <a:ext cx="152388" cy="62737"/>
            </a:xfrm>
            <a:custGeom>
              <a:avLst/>
              <a:gdLst/>
              <a:ahLst/>
              <a:cxnLst/>
              <a:rect l="l" t="t" r="r" b="b"/>
              <a:pathLst>
                <a:path w="4173" h="1718" extrusionOk="0">
                  <a:moveTo>
                    <a:pt x="3633" y="0"/>
                  </a:moveTo>
                  <a:cubicBezTo>
                    <a:pt x="3460" y="0"/>
                    <a:pt x="3222" y="67"/>
                    <a:pt x="2910" y="292"/>
                  </a:cubicBezTo>
                  <a:cubicBezTo>
                    <a:pt x="2670" y="464"/>
                    <a:pt x="2402" y="579"/>
                    <a:pt x="2115" y="617"/>
                  </a:cubicBezTo>
                  <a:cubicBezTo>
                    <a:pt x="1675" y="694"/>
                    <a:pt x="1350" y="799"/>
                    <a:pt x="833" y="1469"/>
                  </a:cubicBezTo>
                  <a:lnTo>
                    <a:pt x="0" y="1469"/>
                  </a:lnTo>
                  <a:lnTo>
                    <a:pt x="0" y="1718"/>
                  </a:lnTo>
                  <a:lnTo>
                    <a:pt x="957" y="1718"/>
                  </a:lnTo>
                  <a:cubicBezTo>
                    <a:pt x="1474" y="1048"/>
                    <a:pt x="1675" y="943"/>
                    <a:pt x="2115" y="866"/>
                  </a:cubicBezTo>
                  <a:cubicBezTo>
                    <a:pt x="2402" y="828"/>
                    <a:pt x="2680" y="723"/>
                    <a:pt x="2910" y="550"/>
                  </a:cubicBezTo>
                  <a:cubicBezTo>
                    <a:pt x="3222" y="320"/>
                    <a:pt x="3463" y="254"/>
                    <a:pt x="3637" y="254"/>
                  </a:cubicBezTo>
                  <a:cubicBezTo>
                    <a:pt x="3789" y="254"/>
                    <a:pt x="3890" y="304"/>
                    <a:pt x="3943" y="340"/>
                  </a:cubicBezTo>
                  <a:lnTo>
                    <a:pt x="3991" y="368"/>
                  </a:lnTo>
                  <a:lnTo>
                    <a:pt x="4029" y="426"/>
                  </a:lnTo>
                  <a:cubicBezTo>
                    <a:pt x="4087" y="493"/>
                    <a:pt x="4116" y="560"/>
                    <a:pt x="4135" y="646"/>
                  </a:cubicBezTo>
                  <a:lnTo>
                    <a:pt x="4135" y="636"/>
                  </a:lnTo>
                  <a:cubicBezTo>
                    <a:pt x="4173" y="474"/>
                    <a:pt x="4135" y="301"/>
                    <a:pt x="4029" y="167"/>
                  </a:cubicBezTo>
                  <a:lnTo>
                    <a:pt x="3991" y="120"/>
                  </a:lnTo>
                  <a:lnTo>
                    <a:pt x="3943" y="91"/>
                  </a:lnTo>
                  <a:cubicBezTo>
                    <a:pt x="3885" y="51"/>
                    <a:pt x="3784" y="0"/>
                    <a:pt x="3633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660069" y="2381435"/>
              <a:ext cx="74824" cy="18916"/>
            </a:xfrm>
            <a:custGeom>
              <a:avLst/>
              <a:gdLst/>
              <a:ahLst/>
              <a:cxnLst/>
              <a:rect l="l" t="t" r="r" b="b"/>
              <a:pathLst>
                <a:path w="2049" h="518" extrusionOk="0">
                  <a:moveTo>
                    <a:pt x="211" y="1"/>
                  </a:moveTo>
                  <a:cubicBezTo>
                    <a:pt x="0" y="1"/>
                    <a:pt x="0" y="326"/>
                    <a:pt x="211" y="326"/>
                  </a:cubicBezTo>
                  <a:lnTo>
                    <a:pt x="1847" y="326"/>
                  </a:lnTo>
                  <a:cubicBezTo>
                    <a:pt x="1876" y="326"/>
                    <a:pt x="1914" y="336"/>
                    <a:pt x="1943" y="364"/>
                  </a:cubicBezTo>
                  <a:cubicBezTo>
                    <a:pt x="1972" y="412"/>
                    <a:pt x="2000" y="460"/>
                    <a:pt x="2019" y="517"/>
                  </a:cubicBezTo>
                  <a:cubicBezTo>
                    <a:pt x="2029" y="469"/>
                    <a:pt x="2039" y="431"/>
                    <a:pt x="2048" y="383"/>
                  </a:cubicBezTo>
                  <a:cubicBezTo>
                    <a:pt x="2048" y="278"/>
                    <a:pt x="2019" y="163"/>
                    <a:pt x="1962" y="68"/>
                  </a:cubicBezTo>
                  <a:cubicBezTo>
                    <a:pt x="1952" y="58"/>
                    <a:pt x="1943" y="39"/>
                    <a:pt x="1924" y="29"/>
                  </a:cubicBezTo>
                  <a:cubicBezTo>
                    <a:pt x="1895" y="10"/>
                    <a:pt x="1866" y="1"/>
                    <a:pt x="1838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647142" y="2413242"/>
              <a:ext cx="51745" cy="18551"/>
            </a:xfrm>
            <a:custGeom>
              <a:avLst/>
              <a:gdLst/>
              <a:ahLst/>
              <a:cxnLst/>
              <a:rect l="l" t="t" r="r" b="b"/>
              <a:pathLst>
                <a:path w="1417" h="508" extrusionOk="0">
                  <a:moveTo>
                    <a:pt x="211" y="0"/>
                  </a:moveTo>
                  <a:cubicBezTo>
                    <a:pt x="0" y="0"/>
                    <a:pt x="0" y="316"/>
                    <a:pt x="211" y="316"/>
                  </a:cubicBezTo>
                  <a:lnTo>
                    <a:pt x="1206" y="316"/>
                  </a:lnTo>
                  <a:cubicBezTo>
                    <a:pt x="1244" y="316"/>
                    <a:pt x="1273" y="335"/>
                    <a:pt x="1302" y="355"/>
                  </a:cubicBezTo>
                  <a:cubicBezTo>
                    <a:pt x="1340" y="402"/>
                    <a:pt x="1369" y="450"/>
                    <a:pt x="1388" y="508"/>
                  </a:cubicBezTo>
                  <a:cubicBezTo>
                    <a:pt x="1397" y="469"/>
                    <a:pt x="1407" y="422"/>
                    <a:pt x="1407" y="374"/>
                  </a:cubicBezTo>
                  <a:cubicBezTo>
                    <a:pt x="1416" y="268"/>
                    <a:pt x="1388" y="163"/>
                    <a:pt x="1330" y="67"/>
                  </a:cubicBezTo>
                  <a:cubicBezTo>
                    <a:pt x="1321" y="48"/>
                    <a:pt x="1302" y="29"/>
                    <a:pt x="1292" y="20"/>
                  </a:cubicBezTo>
                  <a:cubicBezTo>
                    <a:pt x="1263" y="0"/>
                    <a:pt x="1235" y="0"/>
                    <a:pt x="1206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665985" y="2345429"/>
              <a:ext cx="83223" cy="24503"/>
            </a:xfrm>
            <a:custGeom>
              <a:avLst/>
              <a:gdLst/>
              <a:ahLst/>
              <a:cxnLst/>
              <a:rect l="l" t="t" r="r" b="b"/>
              <a:pathLst>
                <a:path w="2279" h="671" extrusionOk="0">
                  <a:moveTo>
                    <a:pt x="211" y="1"/>
                  </a:moveTo>
                  <a:cubicBezTo>
                    <a:pt x="1" y="1"/>
                    <a:pt x="1" y="317"/>
                    <a:pt x="211" y="317"/>
                  </a:cubicBezTo>
                  <a:lnTo>
                    <a:pt x="1781" y="317"/>
                  </a:lnTo>
                  <a:cubicBezTo>
                    <a:pt x="2001" y="317"/>
                    <a:pt x="2192" y="460"/>
                    <a:pt x="2259" y="671"/>
                  </a:cubicBezTo>
                  <a:cubicBezTo>
                    <a:pt x="2269" y="613"/>
                    <a:pt x="2279" y="565"/>
                    <a:pt x="2279" y="508"/>
                  </a:cubicBezTo>
                  <a:lnTo>
                    <a:pt x="2279" y="498"/>
                  </a:lnTo>
                  <a:cubicBezTo>
                    <a:pt x="2279" y="259"/>
                    <a:pt x="2116" y="49"/>
                    <a:pt x="1877" y="1"/>
                  </a:cubicBezTo>
                  <a:lnTo>
                    <a:pt x="1877" y="10"/>
                  </a:lnTo>
                  <a:cubicBezTo>
                    <a:pt x="1867" y="1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632791" y="2314353"/>
              <a:ext cx="101738" cy="24832"/>
            </a:xfrm>
            <a:custGeom>
              <a:avLst/>
              <a:gdLst/>
              <a:ahLst/>
              <a:cxnLst/>
              <a:rect l="l" t="t" r="r" b="b"/>
              <a:pathLst>
                <a:path w="2786" h="680" extrusionOk="0">
                  <a:moveTo>
                    <a:pt x="470" y="0"/>
                  </a:moveTo>
                  <a:cubicBezTo>
                    <a:pt x="326" y="124"/>
                    <a:pt x="163" y="230"/>
                    <a:pt x="1" y="325"/>
                  </a:cubicBezTo>
                  <a:lnTo>
                    <a:pt x="1695" y="325"/>
                  </a:lnTo>
                  <a:lnTo>
                    <a:pt x="1685" y="335"/>
                  </a:lnTo>
                  <a:lnTo>
                    <a:pt x="2278" y="335"/>
                  </a:lnTo>
                  <a:cubicBezTo>
                    <a:pt x="2498" y="335"/>
                    <a:pt x="2690" y="469"/>
                    <a:pt x="2757" y="680"/>
                  </a:cubicBezTo>
                  <a:cubicBezTo>
                    <a:pt x="2776" y="632"/>
                    <a:pt x="2786" y="574"/>
                    <a:pt x="2786" y="526"/>
                  </a:cubicBezTo>
                  <a:lnTo>
                    <a:pt x="2786" y="507"/>
                  </a:lnTo>
                  <a:cubicBezTo>
                    <a:pt x="2786" y="230"/>
                    <a:pt x="2556" y="0"/>
                    <a:pt x="227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5520245" y="2319246"/>
              <a:ext cx="13000" cy="104513"/>
            </a:xfrm>
            <a:custGeom>
              <a:avLst/>
              <a:gdLst/>
              <a:ahLst/>
              <a:cxnLst/>
              <a:rect l="l" t="t" r="r" b="b"/>
              <a:pathLst>
                <a:path w="356" h="2862" extrusionOk="0">
                  <a:moveTo>
                    <a:pt x="1" y="0"/>
                  </a:moveTo>
                  <a:lnTo>
                    <a:pt x="1" y="2862"/>
                  </a:lnTo>
                  <a:lnTo>
                    <a:pt x="355" y="286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504872" y="1953308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307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307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5534925" y="1953308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298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298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5699179" y="2211923"/>
              <a:ext cx="22057" cy="2205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307" y="1"/>
                  </a:moveTo>
                  <a:cubicBezTo>
                    <a:pt x="135" y="1"/>
                    <a:pt x="1" y="135"/>
                    <a:pt x="1" y="307"/>
                  </a:cubicBezTo>
                  <a:cubicBezTo>
                    <a:pt x="1" y="470"/>
                    <a:pt x="135" y="604"/>
                    <a:pt x="307" y="604"/>
                  </a:cubicBezTo>
                  <a:cubicBezTo>
                    <a:pt x="470" y="604"/>
                    <a:pt x="604" y="470"/>
                    <a:pt x="604" y="30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699179" y="2242013"/>
              <a:ext cx="22057" cy="22020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7" y="0"/>
                  </a:moveTo>
                  <a:cubicBezTo>
                    <a:pt x="135" y="0"/>
                    <a:pt x="1" y="134"/>
                    <a:pt x="1" y="297"/>
                  </a:cubicBezTo>
                  <a:cubicBezTo>
                    <a:pt x="1" y="469"/>
                    <a:pt x="135" y="603"/>
                    <a:pt x="307" y="603"/>
                  </a:cubicBezTo>
                  <a:cubicBezTo>
                    <a:pt x="470" y="603"/>
                    <a:pt x="604" y="469"/>
                    <a:pt x="604" y="297"/>
                  </a:cubicBezTo>
                  <a:cubicBezTo>
                    <a:pt x="604" y="134"/>
                    <a:pt x="470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246257" y="2117927"/>
              <a:ext cx="22057" cy="21691"/>
            </a:xfrm>
            <a:custGeom>
              <a:avLst/>
              <a:gdLst/>
              <a:ahLst/>
              <a:cxnLst/>
              <a:rect l="l" t="t" r="r" b="b"/>
              <a:pathLst>
                <a:path w="604" h="594" extrusionOk="0">
                  <a:moveTo>
                    <a:pt x="30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60"/>
                    <a:pt x="135" y="594"/>
                    <a:pt x="307" y="594"/>
                  </a:cubicBezTo>
                  <a:cubicBezTo>
                    <a:pt x="470" y="594"/>
                    <a:pt x="604" y="460"/>
                    <a:pt x="604" y="297"/>
                  </a:cubicBezTo>
                  <a:cubicBezTo>
                    <a:pt x="604" y="13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5246257" y="2147981"/>
              <a:ext cx="22057" cy="21691"/>
            </a:xfrm>
            <a:custGeom>
              <a:avLst/>
              <a:gdLst/>
              <a:ahLst/>
              <a:cxnLst/>
              <a:rect l="l" t="t" r="r" b="b"/>
              <a:pathLst>
                <a:path w="604" h="594" extrusionOk="0">
                  <a:moveTo>
                    <a:pt x="307" y="1"/>
                  </a:moveTo>
                  <a:cubicBezTo>
                    <a:pt x="135" y="1"/>
                    <a:pt x="1" y="125"/>
                    <a:pt x="1" y="297"/>
                  </a:cubicBezTo>
                  <a:cubicBezTo>
                    <a:pt x="1" y="460"/>
                    <a:pt x="135" y="594"/>
                    <a:pt x="307" y="594"/>
                  </a:cubicBezTo>
                  <a:cubicBezTo>
                    <a:pt x="470" y="594"/>
                    <a:pt x="604" y="460"/>
                    <a:pt x="604" y="297"/>
                  </a:cubicBezTo>
                  <a:cubicBezTo>
                    <a:pt x="604" y="125"/>
                    <a:pt x="470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5410876" y="2406267"/>
              <a:ext cx="21691" cy="22020"/>
            </a:xfrm>
            <a:custGeom>
              <a:avLst/>
              <a:gdLst/>
              <a:ahLst/>
              <a:cxnLst/>
              <a:rect l="l" t="t" r="r" b="b"/>
              <a:pathLst>
                <a:path w="594" h="603" extrusionOk="0">
                  <a:moveTo>
                    <a:pt x="297" y="0"/>
                  </a:moveTo>
                  <a:cubicBezTo>
                    <a:pt x="134" y="0"/>
                    <a:pt x="0" y="134"/>
                    <a:pt x="0" y="306"/>
                  </a:cubicBezTo>
                  <a:cubicBezTo>
                    <a:pt x="0" y="469"/>
                    <a:pt x="134" y="603"/>
                    <a:pt x="297" y="603"/>
                  </a:cubicBezTo>
                  <a:cubicBezTo>
                    <a:pt x="460" y="603"/>
                    <a:pt x="594" y="469"/>
                    <a:pt x="594" y="306"/>
                  </a:cubicBezTo>
                  <a:cubicBezTo>
                    <a:pt x="594" y="134"/>
                    <a:pt x="460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440565" y="2406267"/>
              <a:ext cx="22057" cy="22020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7" y="0"/>
                  </a:moveTo>
                  <a:cubicBezTo>
                    <a:pt x="135" y="0"/>
                    <a:pt x="1" y="134"/>
                    <a:pt x="1" y="306"/>
                  </a:cubicBezTo>
                  <a:cubicBezTo>
                    <a:pt x="1" y="469"/>
                    <a:pt x="135" y="603"/>
                    <a:pt x="307" y="603"/>
                  </a:cubicBezTo>
                  <a:cubicBezTo>
                    <a:pt x="470" y="603"/>
                    <a:pt x="604" y="469"/>
                    <a:pt x="604" y="306"/>
                  </a:cubicBezTo>
                  <a:cubicBezTo>
                    <a:pt x="604" y="134"/>
                    <a:pt x="470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234024" y="2185740"/>
              <a:ext cx="132851" cy="45464"/>
            </a:xfrm>
            <a:custGeom>
              <a:avLst/>
              <a:gdLst/>
              <a:ahLst/>
              <a:cxnLst/>
              <a:rect l="l" t="t" r="r" b="b"/>
              <a:pathLst>
                <a:path w="3638" h="1245" extrusionOk="0">
                  <a:moveTo>
                    <a:pt x="20" y="0"/>
                  </a:moveTo>
                  <a:lnTo>
                    <a:pt x="20" y="1005"/>
                  </a:lnTo>
                  <a:cubicBezTo>
                    <a:pt x="1" y="1130"/>
                    <a:pt x="97" y="1235"/>
                    <a:pt x="221" y="1244"/>
                  </a:cubicBezTo>
                  <a:lnTo>
                    <a:pt x="3418" y="1244"/>
                  </a:lnTo>
                  <a:cubicBezTo>
                    <a:pt x="3542" y="1235"/>
                    <a:pt x="3638" y="1130"/>
                    <a:pt x="3618" y="1005"/>
                  </a:cubicBezTo>
                  <a:cubicBezTo>
                    <a:pt x="3618" y="996"/>
                    <a:pt x="3618" y="986"/>
                    <a:pt x="3618" y="976"/>
                  </a:cubicBezTo>
                  <a:lnTo>
                    <a:pt x="3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267583" y="2185740"/>
              <a:ext cx="99291" cy="45464"/>
            </a:xfrm>
            <a:custGeom>
              <a:avLst/>
              <a:gdLst/>
              <a:ahLst/>
              <a:cxnLst/>
              <a:rect l="l" t="t" r="r" b="b"/>
              <a:pathLst>
                <a:path w="2719" h="1245" extrusionOk="0">
                  <a:moveTo>
                    <a:pt x="1" y="0"/>
                  </a:moveTo>
                  <a:lnTo>
                    <a:pt x="1" y="1244"/>
                  </a:lnTo>
                  <a:lnTo>
                    <a:pt x="2499" y="1244"/>
                  </a:lnTo>
                  <a:cubicBezTo>
                    <a:pt x="2623" y="1235"/>
                    <a:pt x="2719" y="1130"/>
                    <a:pt x="2699" y="1005"/>
                  </a:cubicBezTo>
                  <a:cubicBezTo>
                    <a:pt x="2699" y="996"/>
                    <a:pt x="2699" y="986"/>
                    <a:pt x="2699" y="976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79383" y="2306575"/>
              <a:ext cx="45464" cy="131865"/>
            </a:xfrm>
            <a:custGeom>
              <a:avLst/>
              <a:gdLst/>
              <a:ahLst/>
              <a:cxnLst/>
              <a:rect l="l" t="t" r="r" b="b"/>
              <a:pathLst>
                <a:path w="1245" h="3611" extrusionOk="0">
                  <a:moveTo>
                    <a:pt x="1035" y="0"/>
                  </a:moveTo>
                  <a:cubicBezTo>
                    <a:pt x="1025" y="0"/>
                    <a:pt x="1015" y="1"/>
                    <a:pt x="1005" y="3"/>
                  </a:cubicBezTo>
                  <a:lnTo>
                    <a:pt x="0" y="3"/>
                  </a:lnTo>
                  <a:lnTo>
                    <a:pt x="0" y="3611"/>
                  </a:lnTo>
                  <a:lnTo>
                    <a:pt x="1005" y="3611"/>
                  </a:lnTo>
                  <a:lnTo>
                    <a:pt x="1005" y="3601"/>
                  </a:lnTo>
                  <a:cubicBezTo>
                    <a:pt x="1015" y="3603"/>
                    <a:pt x="1025" y="3603"/>
                    <a:pt x="1035" y="3603"/>
                  </a:cubicBezTo>
                  <a:cubicBezTo>
                    <a:pt x="1139" y="3603"/>
                    <a:pt x="1236" y="3514"/>
                    <a:pt x="1244" y="3400"/>
                  </a:cubicBezTo>
                  <a:lnTo>
                    <a:pt x="1244" y="203"/>
                  </a:lnTo>
                  <a:cubicBezTo>
                    <a:pt x="1236" y="90"/>
                    <a:pt x="1139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479017" y="2339842"/>
              <a:ext cx="45829" cy="98342"/>
            </a:xfrm>
            <a:custGeom>
              <a:avLst/>
              <a:gdLst/>
              <a:ahLst/>
              <a:cxnLst/>
              <a:rect l="l" t="t" r="r" b="b"/>
              <a:pathLst>
                <a:path w="1255" h="2693" extrusionOk="0">
                  <a:moveTo>
                    <a:pt x="1" y="1"/>
                  </a:moveTo>
                  <a:lnTo>
                    <a:pt x="1" y="2690"/>
                  </a:lnTo>
                  <a:lnTo>
                    <a:pt x="1015" y="2690"/>
                  </a:lnTo>
                  <a:cubicBezTo>
                    <a:pt x="1025" y="2692"/>
                    <a:pt x="1035" y="2692"/>
                    <a:pt x="1045" y="2692"/>
                  </a:cubicBezTo>
                  <a:cubicBezTo>
                    <a:pt x="1149" y="2692"/>
                    <a:pt x="1246" y="2603"/>
                    <a:pt x="1254" y="2489"/>
                  </a:cubicBezTo>
                  <a:lnTo>
                    <a:pt x="1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600291" y="2147652"/>
              <a:ext cx="132851" cy="45464"/>
            </a:xfrm>
            <a:custGeom>
              <a:avLst/>
              <a:gdLst/>
              <a:ahLst/>
              <a:cxnLst/>
              <a:rect l="l" t="t" r="r" b="b"/>
              <a:pathLst>
                <a:path w="3638" h="1245" extrusionOk="0">
                  <a:moveTo>
                    <a:pt x="221" y="0"/>
                  </a:moveTo>
                  <a:cubicBezTo>
                    <a:pt x="96" y="10"/>
                    <a:pt x="1" y="115"/>
                    <a:pt x="20" y="239"/>
                  </a:cubicBezTo>
                  <a:cubicBezTo>
                    <a:pt x="20" y="249"/>
                    <a:pt x="10" y="258"/>
                    <a:pt x="20" y="268"/>
                  </a:cubicBezTo>
                  <a:lnTo>
                    <a:pt x="20" y="1244"/>
                  </a:lnTo>
                  <a:lnTo>
                    <a:pt x="3618" y="1244"/>
                  </a:lnTo>
                  <a:lnTo>
                    <a:pt x="3618" y="239"/>
                  </a:lnTo>
                  <a:cubicBezTo>
                    <a:pt x="3637" y="115"/>
                    <a:pt x="3542" y="1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600291" y="2147652"/>
              <a:ext cx="99291" cy="45793"/>
            </a:xfrm>
            <a:custGeom>
              <a:avLst/>
              <a:gdLst/>
              <a:ahLst/>
              <a:cxnLst/>
              <a:rect l="l" t="t" r="r" b="b"/>
              <a:pathLst>
                <a:path w="2719" h="1254" extrusionOk="0">
                  <a:moveTo>
                    <a:pt x="221" y="0"/>
                  </a:moveTo>
                  <a:cubicBezTo>
                    <a:pt x="96" y="10"/>
                    <a:pt x="1" y="115"/>
                    <a:pt x="20" y="239"/>
                  </a:cubicBezTo>
                  <a:cubicBezTo>
                    <a:pt x="20" y="249"/>
                    <a:pt x="10" y="258"/>
                    <a:pt x="20" y="278"/>
                  </a:cubicBezTo>
                  <a:lnTo>
                    <a:pt x="20" y="1254"/>
                  </a:lnTo>
                  <a:lnTo>
                    <a:pt x="2719" y="125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443742" y="1940381"/>
              <a:ext cx="45464" cy="131901"/>
            </a:xfrm>
            <a:custGeom>
              <a:avLst/>
              <a:gdLst/>
              <a:ahLst/>
              <a:cxnLst/>
              <a:rect l="l" t="t" r="r" b="b"/>
              <a:pathLst>
                <a:path w="1245" h="3612" extrusionOk="0">
                  <a:moveTo>
                    <a:pt x="239" y="1"/>
                  </a:moveTo>
                  <a:lnTo>
                    <a:pt x="239" y="10"/>
                  </a:lnTo>
                  <a:cubicBezTo>
                    <a:pt x="229" y="9"/>
                    <a:pt x="220" y="8"/>
                    <a:pt x="210" y="8"/>
                  </a:cubicBezTo>
                  <a:cubicBezTo>
                    <a:pt x="106" y="8"/>
                    <a:pt x="9" y="98"/>
                    <a:pt x="0" y="211"/>
                  </a:cubicBezTo>
                  <a:lnTo>
                    <a:pt x="0" y="3408"/>
                  </a:lnTo>
                  <a:cubicBezTo>
                    <a:pt x="9" y="3522"/>
                    <a:pt x="106" y="3611"/>
                    <a:pt x="210" y="3611"/>
                  </a:cubicBezTo>
                  <a:cubicBezTo>
                    <a:pt x="220" y="3611"/>
                    <a:pt x="229" y="3611"/>
                    <a:pt x="239" y="3609"/>
                  </a:cubicBezTo>
                  <a:lnTo>
                    <a:pt x="1244" y="3609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443742" y="1940381"/>
              <a:ext cx="45793" cy="98597"/>
            </a:xfrm>
            <a:custGeom>
              <a:avLst/>
              <a:gdLst/>
              <a:ahLst/>
              <a:cxnLst/>
              <a:rect l="l" t="t" r="r" b="b"/>
              <a:pathLst>
                <a:path w="1254" h="2700" extrusionOk="0">
                  <a:moveTo>
                    <a:pt x="249" y="1"/>
                  </a:moveTo>
                  <a:lnTo>
                    <a:pt x="239" y="10"/>
                  </a:lnTo>
                  <a:cubicBezTo>
                    <a:pt x="229" y="9"/>
                    <a:pt x="220" y="8"/>
                    <a:pt x="210" y="8"/>
                  </a:cubicBezTo>
                  <a:cubicBezTo>
                    <a:pt x="106" y="8"/>
                    <a:pt x="9" y="98"/>
                    <a:pt x="0" y="211"/>
                  </a:cubicBezTo>
                  <a:lnTo>
                    <a:pt x="0" y="2700"/>
                  </a:lnTo>
                  <a:lnTo>
                    <a:pt x="1254" y="2700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5217224" y="1695129"/>
            <a:ext cx="531952" cy="531593"/>
            <a:chOff x="3361126" y="1922737"/>
            <a:chExt cx="531952" cy="531593"/>
          </a:xfrm>
        </p:grpSpPr>
        <p:sp>
          <p:nvSpPr>
            <p:cNvPr id="700" name="Google Shape;700;p30"/>
            <p:cNvSpPr/>
            <p:nvPr/>
          </p:nvSpPr>
          <p:spPr>
            <a:xfrm>
              <a:off x="3361126" y="1922737"/>
              <a:ext cx="531952" cy="531593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375218" y="1958687"/>
              <a:ext cx="504091" cy="459693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595088" y="1958580"/>
              <a:ext cx="284221" cy="460124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618635" y="1960737"/>
              <a:ext cx="16896" cy="53889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3618635" y="2362154"/>
              <a:ext cx="16896" cy="53961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3799104" y="2179708"/>
              <a:ext cx="58203" cy="15926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397938" y="2179744"/>
              <a:ext cx="57161" cy="15854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519989" y="2162200"/>
              <a:ext cx="133626" cy="131972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519989" y="2195562"/>
              <a:ext cx="133626" cy="9861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600948" y="2083038"/>
              <a:ext cx="133482" cy="13215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633950" y="2083182"/>
              <a:ext cx="100229" cy="131685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0"/>
          <p:cNvGrpSpPr/>
          <p:nvPr/>
        </p:nvGrpSpPr>
        <p:grpSpPr>
          <a:xfrm>
            <a:off x="3361135" y="3524655"/>
            <a:ext cx="599524" cy="531938"/>
            <a:chOff x="5183464" y="3481379"/>
            <a:chExt cx="599524" cy="531938"/>
          </a:xfrm>
        </p:grpSpPr>
        <p:sp>
          <p:nvSpPr>
            <p:cNvPr id="712" name="Google Shape;712;p30"/>
            <p:cNvSpPr/>
            <p:nvPr/>
          </p:nvSpPr>
          <p:spPr>
            <a:xfrm>
              <a:off x="5212411" y="3723025"/>
              <a:ext cx="48692" cy="106579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212411" y="3723025"/>
              <a:ext cx="48692" cy="106579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434746" y="3481379"/>
              <a:ext cx="348242" cy="290331"/>
            </a:xfrm>
            <a:custGeom>
              <a:avLst/>
              <a:gdLst/>
              <a:ahLst/>
              <a:cxnLst/>
              <a:rect l="l" t="t" r="r" b="b"/>
              <a:pathLst>
                <a:path w="8289" h="6911" extrusionOk="0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183464" y="3711766"/>
              <a:ext cx="348620" cy="301548"/>
            </a:xfrm>
            <a:custGeom>
              <a:avLst/>
              <a:gdLst/>
              <a:ahLst/>
              <a:cxnLst/>
              <a:rect l="l" t="t" r="r" b="b"/>
              <a:pathLst>
                <a:path w="8298" h="7178" extrusionOk="0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246988" y="3858510"/>
              <a:ext cx="66380" cy="28987"/>
            </a:xfrm>
            <a:custGeom>
              <a:avLst/>
              <a:gdLst/>
              <a:ahLst/>
              <a:cxnLst/>
              <a:rect l="l" t="t" r="r" b="b"/>
              <a:pathLst>
                <a:path w="1580" h="690" extrusionOk="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231695" y="3713363"/>
              <a:ext cx="116249" cy="116242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222032" y="3762011"/>
              <a:ext cx="116249" cy="106201"/>
            </a:xfrm>
            <a:custGeom>
              <a:avLst/>
              <a:gdLst/>
              <a:ahLst/>
              <a:cxnLst/>
              <a:rect l="l" t="t" r="r" b="b"/>
              <a:pathLst>
                <a:path w="2767" h="2528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222032" y="3762011"/>
              <a:ext cx="115828" cy="104185"/>
            </a:xfrm>
            <a:custGeom>
              <a:avLst/>
              <a:gdLst/>
              <a:ahLst/>
              <a:cxnLst/>
              <a:rect l="l" t="t" r="r" b="b"/>
              <a:pathLst>
                <a:path w="2757" h="2480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183464" y="3755163"/>
              <a:ext cx="318875" cy="258151"/>
            </a:xfrm>
            <a:custGeom>
              <a:avLst/>
              <a:gdLst/>
              <a:ahLst/>
              <a:cxnLst/>
              <a:rect l="l" t="t" r="r" b="b"/>
              <a:pathLst>
                <a:path w="7590" h="6145" extrusionOk="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183464" y="3907158"/>
              <a:ext cx="38609" cy="106159"/>
            </a:xfrm>
            <a:custGeom>
              <a:avLst/>
              <a:gdLst/>
              <a:ahLst/>
              <a:cxnLst/>
              <a:rect l="l" t="t" r="r" b="b"/>
              <a:pathLst>
                <a:path w="919" h="2527" extrusionOk="0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338241" y="3755163"/>
              <a:ext cx="164101" cy="206689"/>
            </a:xfrm>
            <a:custGeom>
              <a:avLst/>
              <a:gdLst/>
              <a:ahLst/>
              <a:cxnLst/>
              <a:rect l="l" t="t" r="r" b="b"/>
              <a:pathLst>
                <a:path w="3906" h="4920" extrusionOk="0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461298" y="3524818"/>
              <a:ext cx="288500" cy="184844"/>
            </a:xfrm>
            <a:custGeom>
              <a:avLst/>
              <a:gdLst/>
              <a:ahLst/>
              <a:cxnLst/>
              <a:rect l="l" t="t" r="r" b="b"/>
              <a:pathLst>
                <a:path w="6867" h="4400" extrusionOk="0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0"/>
          <p:cNvSpPr/>
          <p:nvPr/>
        </p:nvSpPr>
        <p:spPr>
          <a:xfrm rot="-1456987">
            <a:off x="1284828" y="254673"/>
            <a:ext cx="353803" cy="3168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0"/>
          <p:cNvGrpSpPr/>
          <p:nvPr/>
        </p:nvGrpSpPr>
        <p:grpSpPr>
          <a:xfrm>
            <a:off x="8333200" y="4311242"/>
            <a:ext cx="772500" cy="741000"/>
            <a:chOff x="8333200" y="4311242"/>
            <a:chExt cx="772500" cy="741000"/>
          </a:xfrm>
        </p:grpSpPr>
        <p:sp>
          <p:nvSpPr>
            <p:cNvPr id="726" name="Google Shape;726;p30"/>
            <p:cNvSpPr/>
            <p:nvPr/>
          </p:nvSpPr>
          <p:spPr>
            <a:xfrm rot="-1469185">
              <a:off x="8417986" y="4411897"/>
              <a:ext cx="602928" cy="53969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" name="Google Shape;727;p30"/>
            <p:cNvGrpSpPr/>
            <p:nvPr/>
          </p:nvGrpSpPr>
          <p:grpSpPr>
            <a:xfrm rot="-2700000">
              <a:off x="8493571" y="4517877"/>
              <a:ext cx="470593" cy="335232"/>
              <a:chOff x="393289" y="3285780"/>
              <a:chExt cx="470598" cy="335235"/>
            </a:xfrm>
          </p:grpSpPr>
          <p:sp>
            <p:nvSpPr>
              <p:cNvPr id="728" name="Google Shape;728;p30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1" name="Google Shape;731;p30"/>
          <p:cNvGrpSpPr/>
          <p:nvPr/>
        </p:nvGrpSpPr>
        <p:grpSpPr>
          <a:xfrm>
            <a:off x="160871" y="936851"/>
            <a:ext cx="680400" cy="638700"/>
            <a:chOff x="160871" y="936851"/>
            <a:chExt cx="680400" cy="638700"/>
          </a:xfrm>
        </p:grpSpPr>
        <p:sp>
          <p:nvSpPr>
            <p:cNvPr id="732" name="Google Shape;732;p30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30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734" name="Google Shape;734;p30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37" name="Google Shape;737;p30"/>
          <p:cNvCxnSpPr>
            <a:stCxn id="620" idx="6"/>
            <a:endCxn id="621" idx="2"/>
          </p:cNvCxnSpPr>
          <p:nvPr/>
        </p:nvCxnSpPr>
        <p:spPr>
          <a:xfrm>
            <a:off x="4128700" y="1973975"/>
            <a:ext cx="852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30"/>
          <p:cNvCxnSpPr>
            <a:stCxn id="621" idx="4"/>
            <a:endCxn id="622" idx="0"/>
          </p:cNvCxnSpPr>
          <p:nvPr/>
        </p:nvCxnSpPr>
        <p:spPr>
          <a:xfrm rot="5400000">
            <a:off x="4154988" y="1947725"/>
            <a:ext cx="800400" cy="18561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30"/>
          <p:cNvCxnSpPr>
            <a:stCxn id="622" idx="6"/>
            <a:endCxn id="623" idx="2"/>
          </p:cNvCxnSpPr>
          <p:nvPr/>
        </p:nvCxnSpPr>
        <p:spPr>
          <a:xfrm>
            <a:off x="4128700" y="3777675"/>
            <a:ext cx="8529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30"/>
          <p:cNvSpPr txBox="1">
            <a:spLocks noGrp="1"/>
          </p:cNvSpPr>
          <p:nvPr>
            <p:ph type="title" idx="4294967295"/>
          </p:nvPr>
        </p:nvSpPr>
        <p:spPr>
          <a:xfrm>
            <a:off x="2410775" y="1251613"/>
            <a:ext cx="5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01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741" name="Google Shape;741;p30"/>
          <p:cNvSpPr txBox="1">
            <a:spLocks noGrp="1"/>
          </p:cNvSpPr>
          <p:nvPr>
            <p:ph type="title" idx="4294967295"/>
          </p:nvPr>
        </p:nvSpPr>
        <p:spPr>
          <a:xfrm>
            <a:off x="6122250" y="3058600"/>
            <a:ext cx="5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04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742" name="Google Shape;742;p30"/>
          <p:cNvSpPr txBox="1">
            <a:spLocks noGrp="1"/>
          </p:cNvSpPr>
          <p:nvPr>
            <p:ph type="title" idx="4294967295"/>
          </p:nvPr>
        </p:nvSpPr>
        <p:spPr>
          <a:xfrm>
            <a:off x="2401925" y="3068625"/>
            <a:ext cx="5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03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743" name="Google Shape;743;p30"/>
          <p:cNvSpPr txBox="1">
            <a:spLocks noGrp="1"/>
          </p:cNvSpPr>
          <p:nvPr>
            <p:ph type="title" idx="4294967295"/>
          </p:nvPr>
        </p:nvSpPr>
        <p:spPr>
          <a:xfrm>
            <a:off x="6122250" y="1251613"/>
            <a:ext cx="5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02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DD8C-AB2F-B4EA-330E-161059FD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52" y="179982"/>
            <a:ext cx="7752600" cy="572700"/>
          </a:xfrm>
        </p:spPr>
        <p:txBody>
          <a:bodyPr/>
          <a:lstStyle/>
          <a:p>
            <a:pPr algn="ctr"/>
            <a:r>
              <a:rPr lang="en-US" sz="2400" b="1" err="1">
                <a:latin typeface="Karla"/>
              </a:rPr>
              <a:t>Geração</a:t>
            </a:r>
            <a:r>
              <a:rPr lang="en-US" sz="2400" b="1">
                <a:latin typeface="Karla"/>
              </a:rPr>
              <a:t> de Valor e </a:t>
            </a:r>
            <a:r>
              <a:rPr lang="en-US" sz="2400" b="1" err="1">
                <a:latin typeface="Karla"/>
              </a:rPr>
              <a:t>Objetivos</a:t>
            </a:r>
            <a:endParaRPr lang="en-US" sz="2400" b="1" err="1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C20E69-2507-6C4D-A6C3-92029983E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94253" y="556553"/>
            <a:ext cx="7955882" cy="1943123"/>
          </a:xfrm>
        </p:spPr>
        <p:txBody>
          <a:bodyPr/>
          <a:lstStyle/>
          <a:p>
            <a:pPr marL="114300" indent="457200" algn="just">
              <a:spcBef>
                <a:spcPts val="1000"/>
              </a:spcBef>
              <a:buNone/>
            </a:pPr>
            <a:r>
              <a:rPr lang="en-US" sz="2000">
                <a:solidFill>
                  <a:srgbClr val="393540"/>
                </a:solidFill>
              </a:rPr>
              <a:t>O </a:t>
            </a:r>
            <a:r>
              <a:rPr lang="en-US" sz="2000" err="1">
                <a:solidFill>
                  <a:srgbClr val="393540"/>
                </a:solidFill>
              </a:rPr>
              <a:t>Projeto</a:t>
            </a:r>
            <a:r>
              <a:rPr lang="en-US" sz="2000">
                <a:solidFill>
                  <a:srgbClr val="393540"/>
                </a:solidFill>
              </a:rPr>
              <a:t> visa </a:t>
            </a:r>
            <a:r>
              <a:rPr lang="en-US" sz="2000" err="1">
                <a:solidFill>
                  <a:srgbClr val="393540"/>
                </a:solidFill>
              </a:rPr>
              <a:t>simplificar</a:t>
            </a:r>
            <a:r>
              <a:rPr lang="en-US" sz="2000">
                <a:solidFill>
                  <a:srgbClr val="393540"/>
                </a:solidFill>
              </a:rPr>
              <a:t> a </a:t>
            </a:r>
            <a:r>
              <a:rPr lang="en-US" sz="2000" err="1">
                <a:solidFill>
                  <a:srgbClr val="393540"/>
                </a:solidFill>
              </a:rPr>
              <a:t>gestão</a:t>
            </a:r>
            <a:r>
              <a:rPr lang="en-US" sz="2000">
                <a:solidFill>
                  <a:srgbClr val="393540"/>
                </a:solidFill>
              </a:rPr>
              <a:t> de </a:t>
            </a:r>
            <a:r>
              <a:rPr lang="en-US" sz="2000" err="1">
                <a:solidFill>
                  <a:srgbClr val="393540"/>
                </a:solidFill>
              </a:rPr>
              <a:t>espaços</a:t>
            </a:r>
            <a:r>
              <a:rPr lang="en-US" sz="2000">
                <a:solidFill>
                  <a:srgbClr val="393540"/>
                </a:solidFill>
              </a:rPr>
              <a:t> de coworking, </a:t>
            </a:r>
            <a:r>
              <a:rPr lang="en-US" sz="2000" err="1">
                <a:solidFill>
                  <a:srgbClr val="393540"/>
                </a:solidFill>
              </a:rPr>
              <a:t>oferecendo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reservas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eficientes</a:t>
            </a:r>
            <a:r>
              <a:rPr lang="en-US" sz="2000">
                <a:solidFill>
                  <a:srgbClr val="393540"/>
                </a:solidFill>
              </a:rPr>
              <a:t>, </a:t>
            </a:r>
            <a:r>
              <a:rPr lang="en-US" sz="2000" err="1">
                <a:solidFill>
                  <a:srgbClr val="393540"/>
                </a:solidFill>
              </a:rPr>
              <a:t>controlo</a:t>
            </a:r>
            <a:r>
              <a:rPr lang="en-US" sz="2000">
                <a:solidFill>
                  <a:srgbClr val="393540"/>
                </a:solidFill>
              </a:rPr>
              <a:t> de </a:t>
            </a:r>
            <a:r>
              <a:rPr lang="en-US" sz="2000" err="1">
                <a:solidFill>
                  <a:srgbClr val="393540"/>
                </a:solidFill>
              </a:rPr>
              <a:t>acesso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integrado</a:t>
            </a:r>
            <a:r>
              <a:rPr lang="en-US" sz="2000">
                <a:solidFill>
                  <a:srgbClr val="393540"/>
                </a:solidFill>
              </a:rPr>
              <a:t> e </a:t>
            </a:r>
            <a:r>
              <a:rPr lang="en-US" sz="2000" err="1">
                <a:solidFill>
                  <a:srgbClr val="393540"/>
                </a:solidFill>
              </a:rPr>
              <a:t>geranciamento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ambiental</a:t>
            </a:r>
            <a:r>
              <a:rPr lang="en-US" sz="2000">
                <a:solidFill>
                  <a:srgbClr val="393540"/>
                </a:solidFill>
              </a:rPr>
              <a:t>.  A </a:t>
            </a:r>
            <a:r>
              <a:rPr lang="en-US" sz="2000" err="1">
                <a:solidFill>
                  <a:srgbClr val="393540"/>
                </a:solidFill>
              </a:rPr>
              <a:t>Universidade</a:t>
            </a:r>
            <a:r>
              <a:rPr lang="en-US" sz="2000">
                <a:solidFill>
                  <a:srgbClr val="393540"/>
                </a:solidFill>
              </a:rPr>
              <a:t> de Aveiro </a:t>
            </a:r>
            <a:r>
              <a:rPr lang="en-US" sz="2000" err="1">
                <a:solidFill>
                  <a:srgbClr val="393540"/>
                </a:solidFill>
              </a:rPr>
              <a:t>pretende</a:t>
            </a:r>
            <a:r>
              <a:rPr lang="en-US" sz="2000">
                <a:solidFill>
                  <a:srgbClr val="393540"/>
                </a:solidFill>
              </a:rPr>
              <a:t>  </a:t>
            </a:r>
            <a:r>
              <a:rPr lang="en-US" sz="2000" err="1">
                <a:solidFill>
                  <a:srgbClr val="393540"/>
                </a:solidFill>
              </a:rPr>
              <a:t>proporcionar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uma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experiência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integrada</a:t>
            </a:r>
            <a:r>
              <a:rPr lang="en-US" sz="2000">
                <a:solidFill>
                  <a:srgbClr val="393540"/>
                </a:solidFill>
              </a:rPr>
              <a:t> para </a:t>
            </a:r>
            <a:r>
              <a:rPr lang="en-US" sz="2000" err="1">
                <a:solidFill>
                  <a:srgbClr val="393540"/>
                </a:solidFill>
              </a:rPr>
              <a:t>membros</a:t>
            </a:r>
            <a:r>
              <a:rPr lang="en-US" sz="2000">
                <a:solidFill>
                  <a:srgbClr val="393540"/>
                </a:solidFill>
              </a:rPr>
              <a:t> e </a:t>
            </a:r>
            <a:r>
              <a:rPr lang="en-US" sz="2000" err="1">
                <a:solidFill>
                  <a:srgbClr val="393540"/>
                </a:solidFill>
              </a:rPr>
              <a:t>gestores</a:t>
            </a:r>
            <a:r>
              <a:rPr lang="en-US" sz="2000">
                <a:solidFill>
                  <a:srgbClr val="393540"/>
                </a:solidFill>
              </a:rPr>
              <a:t>, </a:t>
            </a:r>
            <a:r>
              <a:rPr lang="en-US" sz="2000" err="1">
                <a:solidFill>
                  <a:srgbClr val="393540"/>
                </a:solidFill>
              </a:rPr>
              <a:t>aumentando</a:t>
            </a:r>
            <a:r>
              <a:rPr lang="en-US" sz="2000">
                <a:solidFill>
                  <a:srgbClr val="393540"/>
                </a:solidFill>
              </a:rPr>
              <a:t> a </a:t>
            </a:r>
            <a:r>
              <a:rPr lang="en-US" sz="2000" err="1">
                <a:solidFill>
                  <a:srgbClr val="393540"/>
                </a:solidFill>
              </a:rPr>
              <a:t>produtividade</a:t>
            </a:r>
            <a:r>
              <a:rPr lang="en-US" sz="2000">
                <a:solidFill>
                  <a:srgbClr val="393540"/>
                </a:solidFill>
              </a:rPr>
              <a:t> e </a:t>
            </a:r>
            <a:r>
              <a:rPr lang="en-US" sz="2000" err="1">
                <a:solidFill>
                  <a:srgbClr val="393540"/>
                </a:solidFill>
              </a:rPr>
              <a:t>melhorando</a:t>
            </a:r>
            <a:r>
              <a:rPr lang="en-US" sz="2000">
                <a:solidFill>
                  <a:srgbClr val="393540"/>
                </a:solidFill>
              </a:rPr>
              <a:t> a </a:t>
            </a:r>
            <a:r>
              <a:rPr lang="en-US" sz="2000" err="1">
                <a:solidFill>
                  <a:srgbClr val="393540"/>
                </a:solidFill>
              </a:rPr>
              <a:t>eficiência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operacional</a:t>
            </a:r>
            <a:r>
              <a:rPr lang="en-US" sz="2000">
                <a:solidFill>
                  <a:srgbClr val="393540"/>
                </a:solidFill>
              </a:rPr>
              <a:t>.  Tendo </a:t>
            </a:r>
            <a:r>
              <a:rPr lang="en-US" sz="2000" err="1">
                <a:solidFill>
                  <a:srgbClr val="393540"/>
                </a:solidFill>
              </a:rPr>
              <a:t>como</a:t>
            </a:r>
            <a:r>
              <a:rPr lang="en-US" sz="2000">
                <a:solidFill>
                  <a:srgbClr val="393540"/>
                </a:solidFill>
              </a:rPr>
              <a:t> </a:t>
            </a:r>
            <a:r>
              <a:rPr lang="en-US" sz="2000" err="1">
                <a:solidFill>
                  <a:srgbClr val="393540"/>
                </a:solidFill>
              </a:rPr>
              <a:t>objetivos</a:t>
            </a:r>
            <a:r>
              <a:rPr lang="en-US" sz="2000">
                <a:solidFill>
                  <a:srgbClr val="393540"/>
                </a:solidFill>
              </a:rPr>
              <a:t> o </a:t>
            </a:r>
            <a:r>
              <a:rPr lang="en-US" sz="2000" err="1">
                <a:solidFill>
                  <a:srgbClr val="393540"/>
                </a:solidFill>
              </a:rPr>
              <a:t>seguinte</a:t>
            </a:r>
            <a:r>
              <a:rPr lang="en-US" sz="2000">
                <a:solidFill>
                  <a:srgbClr val="393540"/>
                </a:solidFill>
              </a:rPr>
              <a:t>: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1A84A8B-650B-AFE2-1F1C-FE8DF81B13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491625" y="2568677"/>
            <a:ext cx="4079622" cy="2042150"/>
          </a:xfrm>
        </p:spPr>
        <p:txBody>
          <a:bodyPr/>
          <a:lstStyle/>
          <a:p>
            <a:r>
              <a:rPr lang="en-US" sz="1800" err="1">
                <a:solidFill>
                  <a:schemeClr val="tx1"/>
                </a:solidFill>
              </a:rPr>
              <a:t>Otimizar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gestão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administrativa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r>
              <a:rPr lang="en-US" sz="1800" err="1">
                <a:solidFill>
                  <a:schemeClr val="tx1"/>
                </a:solidFill>
              </a:rPr>
              <a:t>Maximizar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utilização</a:t>
            </a:r>
            <a:r>
              <a:rPr lang="en-US" sz="1800">
                <a:solidFill>
                  <a:schemeClr val="tx1"/>
                </a:solidFill>
              </a:rPr>
              <a:t> dos </a:t>
            </a:r>
            <a:r>
              <a:rPr lang="en-US" sz="1800" err="1">
                <a:solidFill>
                  <a:schemeClr val="tx1"/>
                </a:solidFill>
              </a:rPr>
              <a:t>espaços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r>
              <a:rPr lang="en-US" sz="1800" err="1">
                <a:solidFill>
                  <a:schemeClr val="tx1"/>
                </a:solidFill>
              </a:rPr>
              <a:t>Melhorar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experiência</a:t>
            </a:r>
            <a:r>
              <a:rPr lang="en-US" sz="1800">
                <a:solidFill>
                  <a:schemeClr val="tx1"/>
                </a:solidFill>
              </a:rPr>
              <a:t> do </a:t>
            </a:r>
            <a:r>
              <a:rPr lang="en-US" sz="1800" err="1">
                <a:solidFill>
                  <a:schemeClr val="tx1"/>
                </a:solidFill>
              </a:rPr>
              <a:t>utilizador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pPr marL="11430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BD39DCCC-F16B-6E64-3360-CC8DBE0C5FE1}"/>
              </a:ext>
            </a:extLst>
          </p:cNvPr>
          <p:cNvSpPr txBox="1">
            <a:spLocks/>
          </p:cNvSpPr>
          <p:nvPr/>
        </p:nvSpPr>
        <p:spPr>
          <a:xfrm flipH="1">
            <a:off x="4475377" y="2575906"/>
            <a:ext cx="4184795" cy="213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1800" err="1">
                <a:solidFill>
                  <a:schemeClr val="tx1"/>
                </a:solidFill>
              </a:rPr>
              <a:t>Assegurar</a:t>
            </a:r>
            <a:r>
              <a:rPr lang="en-US" sz="1800">
                <a:solidFill>
                  <a:schemeClr val="tx1"/>
                </a:solidFill>
              </a:rPr>
              <a:t> o </a:t>
            </a:r>
            <a:r>
              <a:rPr lang="en-US" sz="1800" err="1">
                <a:solidFill>
                  <a:schemeClr val="tx1"/>
                </a:solidFill>
              </a:rPr>
              <a:t>bom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funcionamento</a:t>
            </a:r>
            <a:r>
              <a:rPr lang="en-US" sz="1800">
                <a:solidFill>
                  <a:schemeClr val="tx1"/>
                </a:solidFill>
              </a:rPr>
              <a:t> da </a:t>
            </a:r>
            <a:r>
              <a:rPr lang="en-US" sz="1800" err="1">
                <a:solidFill>
                  <a:schemeClr val="tx1"/>
                </a:solidFill>
              </a:rPr>
              <a:t>tecnlogia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envovida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r>
              <a:rPr lang="en-US" sz="1800" err="1">
                <a:solidFill>
                  <a:schemeClr val="tx1"/>
                </a:solidFill>
              </a:rPr>
              <a:t>Reduzir</a:t>
            </a:r>
            <a:r>
              <a:rPr lang="en-US" sz="1800">
                <a:solidFill>
                  <a:schemeClr val="tx1"/>
                </a:solidFill>
              </a:rPr>
              <a:t> o tempo de </a:t>
            </a:r>
            <a:r>
              <a:rPr lang="en-US" sz="1800" err="1">
                <a:solidFill>
                  <a:schemeClr val="tx1"/>
                </a:solidFill>
              </a:rPr>
              <a:t>resposta</a:t>
            </a:r>
            <a:r>
              <a:rPr lang="en-US" sz="1800">
                <a:solidFill>
                  <a:schemeClr val="tx1"/>
                </a:solidFill>
              </a:rPr>
              <a:t> para </a:t>
            </a:r>
            <a:r>
              <a:rPr lang="en-US" sz="1800" err="1">
                <a:solidFill>
                  <a:schemeClr val="tx1"/>
                </a:solidFill>
              </a:rPr>
              <a:t>solicitações</a:t>
            </a:r>
            <a:r>
              <a:rPr lang="en-US" sz="1800">
                <a:solidFill>
                  <a:schemeClr val="tx1"/>
                </a:solidFill>
              </a:rPr>
              <a:t> de </a:t>
            </a:r>
            <a:r>
              <a:rPr lang="en-US" sz="1800" err="1">
                <a:solidFill>
                  <a:schemeClr val="tx1"/>
                </a:solidFill>
              </a:rPr>
              <a:t>manutenção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92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chemeClr val="lt2"/>
                </a:solidFill>
              </a:rPr>
              <a:t>03 </a:t>
            </a:r>
            <a:r>
              <a:rPr lang="en"/>
              <a:t>   </a:t>
            </a:r>
            <a:r>
              <a:rPr lang="en" b="1" err="1"/>
              <a:t>Definição</a:t>
            </a:r>
            <a:r>
              <a:rPr lang="en" b="1"/>
              <a:t> do Produto</a:t>
            </a:r>
            <a:endParaRPr b="1"/>
          </a:p>
        </p:txBody>
      </p:sp>
      <p:sp>
        <p:nvSpPr>
          <p:cNvPr id="749" name="Google Shape;749;p31"/>
          <p:cNvSpPr txBox="1">
            <a:spLocks noGrp="1"/>
          </p:cNvSpPr>
          <p:nvPr>
            <p:ph type="title" idx="2"/>
          </p:nvPr>
        </p:nvSpPr>
        <p:spPr>
          <a:xfrm>
            <a:off x="2259055" y="3598000"/>
            <a:ext cx="1946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Limites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exclusões</a:t>
            </a:r>
            <a:endParaRPr/>
          </a:p>
        </p:txBody>
      </p:sp>
      <p:sp>
        <p:nvSpPr>
          <p:cNvPr id="750" name="Google Shape;750;p31"/>
          <p:cNvSpPr txBox="1">
            <a:spLocks noGrp="1"/>
          </p:cNvSpPr>
          <p:nvPr>
            <p:ph type="title" idx="3"/>
          </p:nvPr>
        </p:nvSpPr>
        <p:spPr>
          <a:xfrm>
            <a:off x="4831375" y="3598000"/>
            <a:ext cx="23052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dos Stakeholders</a:t>
            </a:r>
            <a:endParaRPr/>
          </a:p>
        </p:txBody>
      </p:sp>
      <p:sp>
        <p:nvSpPr>
          <p:cNvPr id="751" name="Google Shape;751;p31"/>
          <p:cNvSpPr txBox="1">
            <a:spLocks noGrp="1"/>
          </p:cNvSpPr>
          <p:nvPr>
            <p:ph type="title" idx="7"/>
          </p:nvPr>
        </p:nvSpPr>
        <p:spPr>
          <a:xfrm>
            <a:off x="662761" y="1844475"/>
            <a:ext cx="24930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Posicionamento do Produto</a:t>
            </a:r>
            <a:endParaRPr/>
          </a:p>
        </p:txBody>
      </p:sp>
      <p:sp>
        <p:nvSpPr>
          <p:cNvPr id="752" name="Google Shape;752;p31"/>
          <p:cNvSpPr txBox="1">
            <a:spLocks noGrp="1"/>
          </p:cNvSpPr>
          <p:nvPr>
            <p:ph type="title" idx="9"/>
          </p:nvPr>
        </p:nvSpPr>
        <p:spPr>
          <a:xfrm>
            <a:off x="3384100" y="1844475"/>
            <a:ext cx="24930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 Principais</a:t>
            </a:r>
            <a:endParaRPr/>
          </a:p>
        </p:txBody>
      </p:sp>
      <p:sp>
        <p:nvSpPr>
          <p:cNvPr id="753" name="Google Shape;753;p31"/>
          <p:cNvSpPr txBox="1">
            <a:spLocks noGrp="1"/>
          </p:cNvSpPr>
          <p:nvPr>
            <p:ph type="title" idx="14"/>
          </p:nvPr>
        </p:nvSpPr>
        <p:spPr>
          <a:xfrm>
            <a:off x="6237577" y="1844475"/>
            <a:ext cx="24213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Âmbito</a:t>
            </a:r>
            <a:r>
              <a:rPr lang="en"/>
              <a:t> </a:t>
            </a:r>
            <a:r>
              <a:rPr lang="en" err="1"/>
              <a:t>Inicial</a:t>
            </a:r>
            <a:r>
              <a:rPr lang="en"/>
              <a:t> </a:t>
            </a:r>
            <a:br>
              <a:rPr lang="en"/>
            </a:br>
            <a:r>
              <a:rPr lang="en"/>
              <a:t>e </a:t>
            </a:r>
            <a:r>
              <a:rPr lang="en" err="1"/>
              <a:t>Incrementos</a:t>
            </a:r>
            <a:endParaRPr err="1"/>
          </a:p>
        </p:txBody>
      </p:sp>
      <p:grpSp>
        <p:nvGrpSpPr>
          <p:cNvPr id="754" name="Google Shape;754;p31"/>
          <p:cNvGrpSpPr/>
          <p:nvPr/>
        </p:nvGrpSpPr>
        <p:grpSpPr>
          <a:xfrm>
            <a:off x="2937431" y="2961556"/>
            <a:ext cx="589636" cy="537158"/>
            <a:chOff x="1638406" y="1272281"/>
            <a:chExt cx="589636" cy="537158"/>
          </a:xfrm>
        </p:grpSpPr>
        <p:sp>
          <p:nvSpPr>
            <p:cNvPr id="755" name="Google Shape;755;p31"/>
            <p:cNvSpPr/>
            <p:nvPr/>
          </p:nvSpPr>
          <p:spPr>
            <a:xfrm>
              <a:off x="1653909" y="1382644"/>
              <a:ext cx="87423" cy="197566"/>
            </a:xfrm>
            <a:custGeom>
              <a:avLst/>
              <a:gdLst/>
              <a:ahLst/>
              <a:cxnLst/>
              <a:rect l="l" t="t" r="r" b="b"/>
              <a:pathLst>
                <a:path w="2374" h="5365" extrusionOk="0">
                  <a:moveTo>
                    <a:pt x="2068" y="1"/>
                  </a:moveTo>
                  <a:cubicBezTo>
                    <a:pt x="1979" y="1"/>
                    <a:pt x="1890" y="49"/>
                    <a:pt x="1848" y="162"/>
                  </a:cubicBezTo>
                  <a:lnTo>
                    <a:pt x="49" y="5043"/>
                  </a:lnTo>
                  <a:cubicBezTo>
                    <a:pt x="1" y="5167"/>
                    <a:pt x="58" y="5301"/>
                    <a:pt x="192" y="5349"/>
                  </a:cubicBezTo>
                  <a:cubicBezTo>
                    <a:pt x="220" y="5360"/>
                    <a:pt x="247" y="5365"/>
                    <a:pt x="275" y="5365"/>
                  </a:cubicBezTo>
                  <a:cubicBezTo>
                    <a:pt x="371" y="5365"/>
                    <a:pt x="461" y="5303"/>
                    <a:pt x="498" y="5206"/>
                  </a:cubicBezTo>
                  <a:lnTo>
                    <a:pt x="2307" y="325"/>
                  </a:lnTo>
                  <a:cubicBezTo>
                    <a:pt x="2373" y="138"/>
                    <a:pt x="2220" y="1"/>
                    <a:pt x="2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1660611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739710" y="1382644"/>
              <a:ext cx="88527" cy="19749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2038761" y="1384670"/>
              <a:ext cx="87644" cy="1955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2124893" y="1384670"/>
              <a:ext cx="88233" cy="195357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742619" y="1344862"/>
              <a:ext cx="181400" cy="56453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938193" y="1343794"/>
              <a:ext cx="187771" cy="57889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1915068" y="1272281"/>
              <a:ext cx="35278" cy="45147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1915068" y="1377673"/>
              <a:ext cx="34910" cy="364089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1915068" y="1272281"/>
              <a:ext cx="29276" cy="45147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1915068" y="1377673"/>
              <a:ext cx="23273" cy="364089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023258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023258" y="1559512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052865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1660611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052865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1716658" y="1367804"/>
              <a:ext cx="47946" cy="47615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101841" y="1367804"/>
              <a:ext cx="47615" cy="4761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1850220" y="1738184"/>
              <a:ext cx="164608" cy="39182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850220" y="1750188"/>
              <a:ext cx="164608" cy="27177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830482" y="1773793"/>
              <a:ext cx="204784" cy="35647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1830482" y="1779795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1897797" y="1312825"/>
              <a:ext cx="69452" cy="69452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1716658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101841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1897797" y="1312862"/>
              <a:ext cx="52549" cy="6978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638406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1638406" y="1559512"/>
              <a:ext cx="204452" cy="29644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7194771" y="1261483"/>
            <a:ext cx="512595" cy="537174"/>
            <a:chOff x="4315705" y="1272266"/>
            <a:chExt cx="512595" cy="537174"/>
          </a:xfrm>
        </p:grpSpPr>
        <p:sp>
          <p:nvSpPr>
            <p:cNvPr id="784" name="Google Shape;784;p31"/>
            <p:cNvSpPr/>
            <p:nvPr/>
          </p:nvSpPr>
          <p:spPr>
            <a:xfrm>
              <a:off x="4563342" y="1272266"/>
              <a:ext cx="264958" cy="223361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630727" y="1322286"/>
              <a:ext cx="123235" cy="107469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342572" y="1345957"/>
              <a:ext cx="437825" cy="437825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462871" y="1345957"/>
              <a:ext cx="317138" cy="317138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315705" y="1319997"/>
              <a:ext cx="195155" cy="193427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327713" y="1331098"/>
              <a:ext cx="183147" cy="182326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612110" y="1616315"/>
              <a:ext cx="194766" cy="193125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623686" y="1627071"/>
              <a:ext cx="183190" cy="182369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414492" y="1517096"/>
              <a:ext cx="129455" cy="47990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562090" y="1651044"/>
              <a:ext cx="135632" cy="76930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1"/>
          <p:cNvGrpSpPr/>
          <p:nvPr/>
        </p:nvGrpSpPr>
        <p:grpSpPr>
          <a:xfrm>
            <a:off x="4377312" y="1137181"/>
            <a:ext cx="512598" cy="499734"/>
            <a:chOff x="6954454" y="1309709"/>
            <a:chExt cx="512598" cy="499734"/>
          </a:xfrm>
        </p:grpSpPr>
        <p:sp>
          <p:nvSpPr>
            <p:cNvPr id="795" name="Google Shape;795;p31"/>
            <p:cNvSpPr/>
            <p:nvPr/>
          </p:nvSpPr>
          <p:spPr>
            <a:xfrm>
              <a:off x="7052233" y="1404877"/>
              <a:ext cx="316997" cy="317327"/>
            </a:xfrm>
            <a:custGeom>
              <a:avLst/>
              <a:gdLst/>
              <a:ahLst/>
              <a:cxnLst/>
              <a:rect l="l" t="t" r="r" b="b"/>
              <a:pathLst>
                <a:path w="8624" h="8633" extrusionOk="0">
                  <a:moveTo>
                    <a:pt x="4317" y="0"/>
                  </a:moveTo>
                  <a:cubicBezTo>
                    <a:pt x="1924" y="0"/>
                    <a:pt x="1" y="1933"/>
                    <a:pt x="1" y="4316"/>
                  </a:cubicBezTo>
                  <a:cubicBezTo>
                    <a:pt x="1" y="6699"/>
                    <a:pt x="1924" y="8632"/>
                    <a:pt x="4317" y="8632"/>
                  </a:cubicBezTo>
                  <a:cubicBezTo>
                    <a:pt x="6700" y="8632"/>
                    <a:pt x="8624" y="6699"/>
                    <a:pt x="8624" y="4316"/>
                  </a:cubicBezTo>
                  <a:cubicBezTo>
                    <a:pt x="8624" y="1933"/>
                    <a:pt x="6700" y="0"/>
                    <a:pt x="4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115568" y="1515668"/>
              <a:ext cx="190330" cy="190367"/>
            </a:xfrm>
            <a:custGeom>
              <a:avLst/>
              <a:gdLst/>
              <a:ahLst/>
              <a:cxnLst/>
              <a:rect l="l" t="t" r="r" b="b"/>
              <a:pathLst>
                <a:path w="5178" h="5179" extrusionOk="0">
                  <a:moveTo>
                    <a:pt x="2594" y="1"/>
                  </a:moveTo>
                  <a:cubicBezTo>
                    <a:pt x="1158" y="1"/>
                    <a:pt x="0" y="1159"/>
                    <a:pt x="0" y="2594"/>
                  </a:cubicBezTo>
                  <a:cubicBezTo>
                    <a:pt x="0" y="4020"/>
                    <a:pt x="1158" y="5178"/>
                    <a:pt x="2594" y="5178"/>
                  </a:cubicBezTo>
                  <a:cubicBezTo>
                    <a:pt x="4020" y="5178"/>
                    <a:pt x="5178" y="4020"/>
                    <a:pt x="5178" y="2594"/>
                  </a:cubicBezTo>
                  <a:cubicBezTo>
                    <a:pt x="5178" y="1159"/>
                    <a:pt x="4020" y="1"/>
                    <a:pt x="2594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954454" y="1555441"/>
              <a:ext cx="76713" cy="15842"/>
            </a:xfrm>
            <a:custGeom>
              <a:avLst/>
              <a:gdLst/>
              <a:ahLst/>
              <a:cxnLst/>
              <a:rect l="l" t="t" r="r" b="b"/>
              <a:pathLst>
                <a:path w="2087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1799" y="431"/>
                  </a:lnTo>
                  <a:cubicBezTo>
                    <a:pt x="2087" y="431"/>
                    <a:pt x="2087" y="0"/>
                    <a:pt x="1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390671" y="1555441"/>
              <a:ext cx="76382" cy="15842"/>
            </a:xfrm>
            <a:custGeom>
              <a:avLst/>
              <a:gdLst/>
              <a:ahLst/>
              <a:cxnLst/>
              <a:rect l="l" t="t" r="r" b="b"/>
              <a:pathLst>
                <a:path w="2078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1790" y="431"/>
                  </a:lnTo>
                  <a:cubicBezTo>
                    <a:pt x="2077" y="431"/>
                    <a:pt x="2077" y="0"/>
                    <a:pt x="1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202797" y="1309709"/>
              <a:ext cx="15879" cy="71273"/>
            </a:xfrm>
            <a:custGeom>
              <a:avLst/>
              <a:gdLst/>
              <a:ahLst/>
              <a:cxnLst/>
              <a:rect l="l" t="t" r="r" b="b"/>
              <a:pathLst>
                <a:path w="432" h="1939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1728"/>
                  </a:lnTo>
                  <a:cubicBezTo>
                    <a:pt x="1" y="1843"/>
                    <a:pt x="97" y="1938"/>
                    <a:pt x="221" y="1938"/>
                  </a:cubicBezTo>
                  <a:cubicBezTo>
                    <a:pt x="336" y="1938"/>
                    <a:pt x="431" y="1843"/>
                    <a:pt x="431" y="1728"/>
                  </a:cubicBezTo>
                  <a:lnTo>
                    <a:pt x="431" y="216"/>
                  </a:lnTo>
                  <a:cubicBezTo>
                    <a:pt x="431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089874" y="1720194"/>
              <a:ext cx="36133" cy="43521"/>
            </a:xfrm>
            <a:custGeom>
              <a:avLst/>
              <a:gdLst/>
              <a:ahLst/>
              <a:cxnLst/>
              <a:rect l="l" t="t" r="r" b="b"/>
              <a:pathLst>
                <a:path w="983" h="1184" extrusionOk="0">
                  <a:moveTo>
                    <a:pt x="693" y="0"/>
                  </a:moveTo>
                  <a:cubicBezTo>
                    <a:pt x="626" y="0"/>
                    <a:pt x="560" y="33"/>
                    <a:pt x="518" y="112"/>
                  </a:cubicBezTo>
                  <a:lnTo>
                    <a:pt x="77" y="858"/>
                  </a:lnTo>
                  <a:cubicBezTo>
                    <a:pt x="1" y="1002"/>
                    <a:pt x="96" y="1184"/>
                    <a:pt x="269" y="1184"/>
                  </a:cubicBezTo>
                  <a:cubicBezTo>
                    <a:pt x="345" y="1174"/>
                    <a:pt x="412" y="1136"/>
                    <a:pt x="451" y="1069"/>
                  </a:cubicBezTo>
                  <a:lnTo>
                    <a:pt x="891" y="322"/>
                  </a:lnTo>
                  <a:cubicBezTo>
                    <a:pt x="982" y="152"/>
                    <a:pt x="837" y="0"/>
                    <a:pt x="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95686" y="1363119"/>
              <a:ext cx="36353" cy="43521"/>
            </a:xfrm>
            <a:custGeom>
              <a:avLst/>
              <a:gdLst/>
              <a:ahLst/>
              <a:cxnLst/>
              <a:rect l="l" t="t" r="r" b="b"/>
              <a:pathLst>
                <a:path w="989" h="1184" extrusionOk="0">
                  <a:moveTo>
                    <a:pt x="699" y="1"/>
                  </a:moveTo>
                  <a:cubicBezTo>
                    <a:pt x="631" y="1"/>
                    <a:pt x="563" y="33"/>
                    <a:pt x="517" y="112"/>
                  </a:cubicBezTo>
                  <a:lnTo>
                    <a:pt x="87" y="859"/>
                  </a:lnTo>
                  <a:cubicBezTo>
                    <a:pt x="0" y="1002"/>
                    <a:pt x="106" y="1184"/>
                    <a:pt x="278" y="1184"/>
                  </a:cubicBezTo>
                  <a:cubicBezTo>
                    <a:pt x="354" y="1184"/>
                    <a:pt x="421" y="1136"/>
                    <a:pt x="460" y="1069"/>
                  </a:cubicBezTo>
                  <a:lnTo>
                    <a:pt x="890" y="323"/>
                  </a:lnTo>
                  <a:cubicBezTo>
                    <a:pt x="988" y="153"/>
                    <a:pt x="845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006872" y="1444466"/>
              <a:ext cx="50321" cy="31832"/>
            </a:xfrm>
            <a:custGeom>
              <a:avLst/>
              <a:gdLst/>
              <a:ahLst/>
              <a:cxnLst/>
              <a:rect l="l" t="t" r="r" b="b"/>
              <a:pathLst>
                <a:path w="1369" h="866" extrusionOk="0">
                  <a:moveTo>
                    <a:pt x="309" y="1"/>
                  </a:moveTo>
                  <a:cubicBezTo>
                    <a:pt x="118" y="1"/>
                    <a:pt x="1" y="284"/>
                    <a:pt x="211" y="397"/>
                  </a:cubicBezTo>
                  <a:lnTo>
                    <a:pt x="957" y="837"/>
                  </a:lnTo>
                  <a:cubicBezTo>
                    <a:pt x="986" y="856"/>
                    <a:pt x="1024" y="866"/>
                    <a:pt x="1062" y="866"/>
                  </a:cubicBezTo>
                  <a:cubicBezTo>
                    <a:pt x="1283" y="866"/>
                    <a:pt x="1369" y="569"/>
                    <a:pt x="1168" y="464"/>
                  </a:cubicBezTo>
                  <a:lnTo>
                    <a:pt x="421" y="33"/>
                  </a:lnTo>
                  <a:cubicBezTo>
                    <a:pt x="382" y="11"/>
                    <a:pt x="344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7363947" y="1650646"/>
              <a:ext cx="49953" cy="31832"/>
            </a:xfrm>
            <a:custGeom>
              <a:avLst/>
              <a:gdLst/>
              <a:ahLst/>
              <a:cxnLst/>
              <a:rect l="l" t="t" r="r" b="b"/>
              <a:pathLst>
                <a:path w="1359" h="866" extrusionOk="0">
                  <a:moveTo>
                    <a:pt x="318" y="0"/>
                  </a:moveTo>
                  <a:cubicBezTo>
                    <a:pt x="124" y="0"/>
                    <a:pt x="1" y="285"/>
                    <a:pt x="211" y="406"/>
                  </a:cubicBezTo>
                  <a:lnTo>
                    <a:pt x="957" y="836"/>
                  </a:lnTo>
                  <a:cubicBezTo>
                    <a:pt x="986" y="855"/>
                    <a:pt x="1024" y="865"/>
                    <a:pt x="1062" y="865"/>
                  </a:cubicBezTo>
                  <a:cubicBezTo>
                    <a:pt x="1282" y="865"/>
                    <a:pt x="1359" y="568"/>
                    <a:pt x="1168" y="463"/>
                  </a:cubicBezTo>
                  <a:lnTo>
                    <a:pt x="431" y="32"/>
                  </a:lnTo>
                  <a:cubicBezTo>
                    <a:pt x="392" y="10"/>
                    <a:pt x="353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7295612" y="1720194"/>
              <a:ext cx="35986" cy="43521"/>
            </a:xfrm>
            <a:custGeom>
              <a:avLst/>
              <a:gdLst/>
              <a:ahLst/>
              <a:cxnLst/>
              <a:rect l="l" t="t" r="r" b="b"/>
              <a:pathLst>
                <a:path w="979" h="1184" extrusionOk="0">
                  <a:moveTo>
                    <a:pt x="289" y="0"/>
                  </a:moveTo>
                  <a:cubicBezTo>
                    <a:pt x="143" y="0"/>
                    <a:pt x="0" y="152"/>
                    <a:pt x="98" y="322"/>
                  </a:cubicBezTo>
                  <a:lnTo>
                    <a:pt x="529" y="1069"/>
                  </a:lnTo>
                  <a:cubicBezTo>
                    <a:pt x="567" y="1136"/>
                    <a:pt x="634" y="1174"/>
                    <a:pt x="711" y="1184"/>
                  </a:cubicBezTo>
                  <a:cubicBezTo>
                    <a:pt x="883" y="1184"/>
                    <a:pt x="979" y="1002"/>
                    <a:pt x="902" y="858"/>
                  </a:cubicBezTo>
                  <a:lnTo>
                    <a:pt x="471" y="112"/>
                  </a:lnTo>
                  <a:cubicBezTo>
                    <a:pt x="426" y="33"/>
                    <a:pt x="35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7089102" y="1363119"/>
              <a:ext cx="36353" cy="43521"/>
            </a:xfrm>
            <a:custGeom>
              <a:avLst/>
              <a:gdLst/>
              <a:ahLst/>
              <a:cxnLst/>
              <a:rect l="l" t="t" r="r" b="b"/>
              <a:pathLst>
                <a:path w="989" h="1184" extrusionOk="0">
                  <a:moveTo>
                    <a:pt x="290" y="1"/>
                  </a:moveTo>
                  <a:cubicBezTo>
                    <a:pt x="143" y="1"/>
                    <a:pt x="0" y="153"/>
                    <a:pt x="98" y="323"/>
                  </a:cubicBezTo>
                  <a:lnTo>
                    <a:pt x="539" y="1069"/>
                  </a:lnTo>
                  <a:cubicBezTo>
                    <a:pt x="577" y="1136"/>
                    <a:pt x="644" y="1184"/>
                    <a:pt x="720" y="1184"/>
                  </a:cubicBezTo>
                  <a:cubicBezTo>
                    <a:pt x="883" y="1184"/>
                    <a:pt x="988" y="1002"/>
                    <a:pt x="912" y="859"/>
                  </a:cubicBezTo>
                  <a:lnTo>
                    <a:pt x="472" y="112"/>
                  </a:lnTo>
                  <a:cubicBezTo>
                    <a:pt x="426" y="33"/>
                    <a:pt x="358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7364645" y="1443952"/>
              <a:ext cx="50799" cy="32347"/>
            </a:xfrm>
            <a:custGeom>
              <a:avLst/>
              <a:gdLst/>
              <a:ahLst/>
              <a:cxnLst/>
              <a:rect l="l" t="t" r="r" b="b"/>
              <a:pathLst>
                <a:path w="1382" h="880" extrusionOk="0">
                  <a:moveTo>
                    <a:pt x="1059" y="0"/>
                  </a:moveTo>
                  <a:cubicBezTo>
                    <a:pt x="1021" y="0"/>
                    <a:pt x="980" y="11"/>
                    <a:pt x="938" y="38"/>
                  </a:cubicBezTo>
                  <a:lnTo>
                    <a:pt x="192" y="478"/>
                  </a:lnTo>
                  <a:cubicBezTo>
                    <a:pt x="0" y="583"/>
                    <a:pt x="77" y="880"/>
                    <a:pt x="297" y="880"/>
                  </a:cubicBezTo>
                  <a:cubicBezTo>
                    <a:pt x="335" y="880"/>
                    <a:pt x="373" y="870"/>
                    <a:pt x="402" y="851"/>
                  </a:cubicBezTo>
                  <a:lnTo>
                    <a:pt x="1149" y="411"/>
                  </a:lnTo>
                  <a:cubicBezTo>
                    <a:pt x="1381" y="307"/>
                    <a:pt x="1257" y="0"/>
                    <a:pt x="1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007203" y="1650646"/>
              <a:ext cx="50321" cy="31832"/>
            </a:xfrm>
            <a:custGeom>
              <a:avLst/>
              <a:gdLst/>
              <a:ahLst/>
              <a:cxnLst/>
              <a:rect l="l" t="t" r="r" b="b"/>
              <a:pathLst>
                <a:path w="1369" h="866" extrusionOk="0">
                  <a:moveTo>
                    <a:pt x="1057" y="0"/>
                  </a:moveTo>
                  <a:cubicBezTo>
                    <a:pt x="1023" y="0"/>
                    <a:pt x="986" y="10"/>
                    <a:pt x="948" y="32"/>
                  </a:cubicBezTo>
                  <a:lnTo>
                    <a:pt x="202" y="463"/>
                  </a:lnTo>
                  <a:cubicBezTo>
                    <a:pt x="1" y="568"/>
                    <a:pt x="87" y="865"/>
                    <a:pt x="307" y="865"/>
                  </a:cubicBezTo>
                  <a:cubicBezTo>
                    <a:pt x="345" y="865"/>
                    <a:pt x="384" y="855"/>
                    <a:pt x="412" y="836"/>
                  </a:cubicBezTo>
                  <a:lnTo>
                    <a:pt x="1159" y="406"/>
                  </a:lnTo>
                  <a:cubicBezTo>
                    <a:pt x="1369" y="285"/>
                    <a:pt x="1245" y="0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7227315" y="1430314"/>
              <a:ext cx="113066" cy="95606"/>
            </a:xfrm>
            <a:custGeom>
              <a:avLst/>
              <a:gdLst/>
              <a:ahLst/>
              <a:cxnLst/>
              <a:rect l="l" t="t" r="r" b="b"/>
              <a:pathLst>
                <a:path w="3076" h="2601" extrusionOk="0">
                  <a:moveTo>
                    <a:pt x="388" y="1"/>
                  </a:moveTo>
                  <a:cubicBezTo>
                    <a:pt x="95" y="1"/>
                    <a:pt x="1" y="473"/>
                    <a:pt x="348" y="543"/>
                  </a:cubicBezTo>
                  <a:cubicBezTo>
                    <a:pt x="1324" y="791"/>
                    <a:pt x="2119" y="1490"/>
                    <a:pt x="2502" y="2428"/>
                  </a:cubicBezTo>
                  <a:cubicBezTo>
                    <a:pt x="2540" y="2533"/>
                    <a:pt x="2645" y="2600"/>
                    <a:pt x="2750" y="2600"/>
                  </a:cubicBezTo>
                  <a:cubicBezTo>
                    <a:pt x="2942" y="2600"/>
                    <a:pt x="3076" y="2399"/>
                    <a:pt x="2999" y="2227"/>
                  </a:cubicBezTo>
                  <a:cubicBezTo>
                    <a:pt x="2559" y="1136"/>
                    <a:pt x="1621" y="313"/>
                    <a:pt x="482" y="16"/>
                  </a:cubicBezTo>
                  <a:cubicBezTo>
                    <a:pt x="449" y="6"/>
                    <a:pt x="417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163060" y="1626826"/>
              <a:ext cx="95349" cy="142876"/>
            </a:xfrm>
            <a:custGeom>
              <a:avLst/>
              <a:gdLst/>
              <a:ahLst/>
              <a:cxnLst/>
              <a:rect l="l" t="t" r="r" b="b"/>
              <a:pathLst>
                <a:path w="2594" h="3887" extrusionOk="0">
                  <a:moveTo>
                    <a:pt x="871" y="1"/>
                  </a:moveTo>
                  <a:lnTo>
                    <a:pt x="871" y="412"/>
                  </a:lnTo>
                  <a:cubicBezTo>
                    <a:pt x="862" y="499"/>
                    <a:pt x="823" y="566"/>
                    <a:pt x="747" y="604"/>
                  </a:cubicBezTo>
                  <a:lnTo>
                    <a:pt x="230" y="872"/>
                  </a:lnTo>
                  <a:cubicBezTo>
                    <a:pt x="87" y="948"/>
                    <a:pt x="0" y="1101"/>
                    <a:pt x="0" y="1264"/>
                  </a:cubicBezTo>
                  <a:lnTo>
                    <a:pt x="0" y="2527"/>
                  </a:lnTo>
                  <a:cubicBezTo>
                    <a:pt x="0" y="2987"/>
                    <a:pt x="134" y="3446"/>
                    <a:pt x="402" y="3839"/>
                  </a:cubicBezTo>
                  <a:lnTo>
                    <a:pt x="431" y="3886"/>
                  </a:lnTo>
                  <a:lnTo>
                    <a:pt x="2154" y="3886"/>
                  </a:lnTo>
                  <a:lnTo>
                    <a:pt x="2192" y="3839"/>
                  </a:lnTo>
                  <a:cubicBezTo>
                    <a:pt x="2450" y="3446"/>
                    <a:pt x="2584" y="2987"/>
                    <a:pt x="2594" y="2527"/>
                  </a:cubicBezTo>
                  <a:lnTo>
                    <a:pt x="2594" y="1255"/>
                  </a:lnTo>
                  <a:cubicBezTo>
                    <a:pt x="2594" y="1101"/>
                    <a:pt x="2498" y="948"/>
                    <a:pt x="2364" y="872"/>
                  </a:cubicBezTo>
                  <a:lnTo>
                    <a:pt x="1847" y="613"/>
                  </a:lnTo>
                  <a:cubicBezTo>
                    <a:pt x="1771" y="575"/>
                    <a:pt x="1733" y="499"/>
                    <a:pt x="1733" y="42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163060" y="1653587"/>
              <a:ext cx="95349" cy="116117"/>
            </a:xfrm>
            <a:custGeom>
              <a:avLst/>
              <a:gdLst/>
              <a:ahLst/>
              <a:cxnLst/>
              <a:rect l="l" t="t" r="r" b="b"/>
              <a:pathLst>
                <a:path w="2594" h="3159" extrusionOk="0">
                  <a:moveTo>
                    <a:pt x="508" y="0"/>
                  </a:moveTo>
                  <a:lnTo>
                    <a:pt x="240" y="144"/>
                  </a:lnTo>
                  <a:cubicBezTo>
                    <a:pt x="96" y="220"/>
                    <a:pt x="0" y="364"/>
                    <a:pt x="10" y="527"/>
                  </a:cubicBezTo>
                  <a:lnTo>
                    <a:pt x="10" y="1799"/>
                  </a:lnTo>
                  <a:cubicBezTo>
                    <a:pt x="10" y="2259"/>
                    <a:pt x="144" y="2718"/>
                    <a:pt x="402" y="3111"/>
                  </a:cubicBezTo>
                  <a:lnTo>
                    <a:pt x="441" y="3158"/>
                  </a:lnTo>
                  <a:lnTo>
                    <a:pt x="2163" y="3158"/>
                  </a:lnTo>
                  <a:lnTo>
                    <a:pt x="2202" y="3111"/>
                  </a:lnTo>
                  <a:cubicBezTo>
                    <a:pt x="2460" y="2718"/>
                    <a:pt x="2594" y="2259"/>
                    <a:pt x="2594" y="1799"/>
                  </a:cubicBezTo>
                  <a:lnTo>
                    <a:pt x="2594" y="527"/>
                  </a:lnTo>
                  <a:cubicBezTo>
                    <a:pt x="2594" y="373"/>
                    <a:pt x="2508" y="220"/>
                    <a:pt x="2364" y="144"/>
                  </a:cubicBezTo>
                  <a:lnTo>
                    <a:pt x="2087" y="0"/>
                  </a:lnTo>
                  <a:cubicBezTo>
                    <a:pt x="1876" y="230"/>
                    <a:pt x="1589" y="345"/>
                    <a:pt x="1301" y="345"/>
                  </a:cubicBezTo>
                  <a:cubicBezTo>
                    <a:pt x="1012" y="345"/>
                    <a:pt x="723" y="230"/>
                    <a:pt x="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192945" y="1626826"/>
              <a:ext cx="35581" cy="23966"/>
            </a:xfrm>
            <a:custGeom>
              <a:avLst/>
              <a:gdLst/>
              <a:ahLst/>
              <a:cxnLst/>
              <a:rect l="l" t="t" r="r" b="b"/>
              <a:pathLst>
                <a:path w="968" h="652" extrusionOk="0">
                  <a:moveTo>
                    <a:pt x="58" y="1"/>
                  </a:moveTo>
                  <a:lnTo>
                    <a:pt x="58" y="412"/>
                  </a:lnTo>
                  <a:cubicBezTo>
                    <a:pt x="49" y="470"/>
                    <a:pt x="39" y="518"/>
                    <a:pt x="1" y="556"/>
                  </a:cubicBezTo>
                  <a:cubicBezTo>
                    <a:pt x="154" y="613"/>
                    <a:pt x="317" y="652"/>
                    <a:pt x="489" y="652"/>
                  </a:cubicBezTo>
                  <a:cubicBezTo>
                    <a:pt x="652" y="652"/>
                    <a:pt x="814" y="613"/>
                    <a:pt x="967" y="556"/>
                  </a:cubicBezTo>
                  <a:cubicBezTo>
                    <a:pt x="929" y="518"/>
                    <a:pt x="910" y="470"/>
                    <a:pt x="910" y="412"/>
                  </a:cubicBezTo>
                  <a:lnTo>
                    <a:pt x="910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178903" y="1563528"/>
              <a:ext cx="63701" cy="71457"/>
            </a:xfrm>
            <a:custGeom>
              <a:avLst/>
              <a:gdLst/>
              <a:ahLst/>
              <a:cxnLst/>
              <a:rect l="l" t="t" r="r" b="b"/>
              <a:pathLst>
                <a:path w="1733" h="1944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lnTo>
                    <a:pt x="0" y="1072"/>
                  </a:lnTo>
                  <a:cubicBezTo>
                    <a:pt x="0" y="1551"/>
                    <a:pt x="392" y="1943"/>
                    <a:pt x="871" y="1943"/>
                  </a:cubicBezTo>
                  <a:cubicBezTo>
                    <a:pt x="1340" y="1943"/>
                    <a:pt x="1732" y="1551"/>
                    <a:pt x="1732" y="1072"/>
                  </a:cubicBezTo>
                  <a:lnTo>
                    <a:pt x="1732" y="641"/>
                  </a:lnTo>
                  <a:cubicBezTo>
                    <a:pt x="1732" y="287"/>
                    <a:pt x="1436" y="0"/>
                    <a:pt x="1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178903" y="1563528"/>
              <a:ext cx="43631" cy="71310"/>
            </a:xfrm>
            <a:custGeom>
              <a:avLst/>
              <a:gdLst/>
              <a:ahLst/>
              <a:cxnLst/>
              <a:rect l="l" t="t" r="r" b="b"/>
              <a:pathLst>
                <a:path w="1187" h="1940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lnTo>
                    <a:pt x="0" y="1072"/>
                  </a:lnTo>
                  <a:cubicBezTo>
                    <a:pt x="0" y="1569"/>
                    <a:pt x="409" y="1940"/>
                    <a:pt x="865" y="1940"/>
                  </a:cubicBezTo>
                  <a:cubicBezTo>
                    <a:pt x="971" y="1940"/>
                    <a:pt x="1080" y="1919"/>
                    <a:pt x="1187" y="1876"/>
                  </a:cubicBezTo>
                  <a:cubicBezTo>
                    <a:pt x="861" y="1742"/>
                    <a:pt x="651" y="1426"/>
                    <a:pt x="651" y="1072"/>
                  </a:cubicBezTo>
                  <a:lnTo>
                    <a:pt x="651" y="641"/>
                  </a:lnTo>
                  <a:cubicBezTo>
                    <a:pt x="651" y="326"/>
                    <a:pt x="881" y="58"/>
                    <a:pt x="1187" y="10"/>
                  </a:cubicBezTo>
                  <a:cubicBezTo>
                    <a:pt x="1158" y="0"/>
                    <a:pt x="1120" y="0"/>
                    <a:pt x="1081" y="0"/>
                  </a:cubicBezTo>
                  <a:close/>
                </a:path>
              </a:pathLst>
            </a:custGeom>
            <a:solidFill>
              <a:srgbClr val="151F29">
                <a:alpha val="1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178903" y="1769671"/>
              <a:ext cx="63701" cy="39441"/>
            </a:xfrm>
            <a:custGeom>
              <a:avLst/>
              <a:gdLst/>
              <a:ahLst/>
              <a:cxnLst/>
              <a:rect l="l" t="t" r="r" b="b"/>
              <a:pathLst>
                <a:path w="1733" h="1073" extrusionOk="0">
                  <a:moveTo>
                    <a:pt x="0" y="0"/>
                  </a:moveTo>
                  <a:lnTo>
                    <a:pt x="0" y="862"/>
                  </a:lnTo>
                  <a:cubicBezTo>
                    <a:pt x="0" y="977"/>
                    <a:pt x="96" y="1072"/>
                    <a:pt x="220" y="1072"/>
                  </a:cubicBezTo>
                  <a:lnTo>
                    <a:pt x="1512" y="1072"/>
                  </a:lnTo>
                  <a:cubicBezTo>
                    <a:pt x="1637" y="1072"/>
                    <a:pt x="1732" y="977"/>
                    <a:pt x="1732" y="862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163060" y="1664835"/>
              <a:ext cx="15879" cy="104869"/>
            </a:xfrm>
            <a:custGeom>
              <a:avLst/>
              <a:gdLst/>
              <a:ahLst/>
              <a:cxnLst/>
              <a:rect l="l" t="t" r="r" b="b"/>
              <a:pathLst>
                <a:path w="432" h="2853" extrusionOk="0">
                  <a:moveTo>
                    <a:pt x="67" y="1"/>
                  </a:moveTo>
                  <a:cubicBezTo>
                    <a:pt x="29" y="67"/>
                    <a:pt x="0" y="154"/>
                    <a:pt x="0" y="230"/>
                  </a:cubicBezTo>
                  <a:lnTo>
                    <a:pt x="0" y="1493"/>
                  </a:lnTo>
                  <a:cubicBezTo>
                    <a:pt x="0" y="1953"/>
                    <a:pt x="144" y="2412"/>
                    <a:pt x="402" y="2805"/>
                  </a:cubicBezTo>
                  <a:lnTo>
                    <a:pt x="431" y="2852"/>
                  </a:lnTo>
                  <a:lnTo>
                    <a:pt x="431" y="489"/>
                  </a:lnTo>
                  <a:cubicBezTo>
                    <a:pt x="431" y="355"/>
                    <a:pt x="374" y="230"/>
                    <a:pt x="259" y="14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242570" y="1664835"/>
              <a:ext cx="15842" cy="104869"/>
            </a:xfrm>
            <a:custGeom>
              <a:avLst/>
              <a:gdLst/>
              <a:ahLst/>
              <a:cxnLst/>
              <a:rect l="l" t="t" r="r" b="b"/>
              <a:pathLst>
                <a:path w="431" h="2853" extrusionOk="0">
                  <a:moveTo>
                    <a:pt x="364" y="1"/>
                  </a:moveTo>
                  <a:lnTo>
                    <a:pt x="173" y="144"/>
                  </a:lnTo>
                  <a:cubicBezTo>
                    <a:pt x="58" y="230"/>
                    <a:pt x="0" y="355"/>
                    <a:pt x="0" y="489"/>
                  </a:cubicBezTo>
                  <a:lnTo>
                    <a:pt x="0" y="2852"/>
                  </a:lnTo>
                  <a:lnTo>
                    <a:pt x="29" y="2805"/>
                  </a:lnTo>
                  <a:cubicBezTo>
                    <a:pt x="287" y="2412"/>
                    <a:pt x="431" y="1953"/>
                    <a:pt x="431" y="1493"/>
                  </a:cubicBezTo>
                  <a:lnTo>
                    <a:pt x="431" y="230"/>
                  </a:lnTo>
                  <a:cubicBezTo>
                    <a:pt x="431" y="154"/>
                    <a:pt x="402" y="67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206693" y="1785514"/>
              <a:ext cx="8123" cy="23929"/>
            </a:xfrm>
            <a:custGeom>
              <a:avLst/>
              <a:gdLst/>
              <a:ahLst/>
              <a:cxnLst/>
              <a:rect l="l" t="t" r="r" b="b"/>
              <a:pathLst>
                <a:path w="221" h="651" extrusionOk="0">
                  <a:moveTo>
                    <a:pt x="115" y="0"/>
                  </a:moveTo>
                  <a:cubicBezTo>
                    <a:pt x="48" y="0"/>
                    <a:pt x="0" y="48"/>
                    <a:pt x="0" y="105"/>
                  </a:cubicBezTo>
                  <a:lnTo>
                    <a:pt x="0" y="651"/>
                  </a:lnTo>
                  <a:lnTo>
                    <a:pt x="220" y="651"/>
                  </a:lnTo>
                  <a:lnTo>
                    <a:pt x="220" y="105"/>
                  </a:lnTo>
                  <a:cubicBezTo>
                    <a:pt x="220" y="48"/>
                    <a:pt x="172" y="0"/>
                    <a:pt x="115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178903" y="1563528"/>
              <a:ext cx="63701" cy="31722"/>
            </a:xfrm>
            <a:custGeom>
              <a:avLst/>
              <a:gdLst/>
              <a:ahLst/>
              <a:cxnLst/>
              <a:rect l="l" t="t" r="r" b="b"/>
              <a:pathLst>
                <a:path w="1733" h="863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cubicBezTo>
                    <a:pt x="530" y="794"/>
                    <a:pt x="1076" y="862"/>
                    <a:pt x="1624" y="862"/>
                  </a:cubicBezTo>
                  <a:cubicBezTo>
                    <a:pt x="1660" y="862"/>
                    <a:pt x="1696" y="862"/>
                    <a:pt x="1732" y="862"/>
                  </a:cubicBezTo>
                  <a:lnTo>
                    <a:pt x="1732" y="641"/>
                  </a:lnTo>
                  <a:cubicBezTo>
                    <a:pt x="1732" y="287"/>
                    <a:pt x="1436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178903" y="1563528"/>
              <a:ext cx="43631" cy="28891"/>
            </a:xfrm>
            <a:custGeom>
              <a:avLst/>
              <a:gdLst/>
              <a:ahLst/>
              <a:cxnLst/>
              <a:rect l="l" t="t" r="r" b="b"/>
              <a:pathLst>
                <a:path w="1187" h="786" extrusionOk="0">
                  <a:moveTo>
                    <a:pt x="651" y="0"/>
                  </a:moveTo>
                  <a:cubicBezTo>
                    <a:pt x="297" y="0"/>
                    <a:pt x="0" y="287"/>
                    <a:pt x="0" y="641"/>
                  </a:cubicBezTo>
                  <a:cubicBezTo>
                    <a:pt x="220" y="708"/>
                    <a:pt x="431" y="756"/>
                    <a:pt x="651" y="785"/>
                  </a:cubicBezTo>
                  <a:lnTo>
                    <a:pt x="651" y="641"/>
                  </a:lnTo>
                  <a:cubicBezTo>
                    <a:pt x="651" y="326"/>
                    <a:pt x="881" y="58"/>
                    <a:pt x="1187" y="10"/>
                  </a:cubicBezTo>
                  <a:cubicBezTo>
                    <a:pt x="1158" y="0"/>
                    <a:pt x="1120" y="0"/>
                    <a:pt x="1081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1"/>
          <p:cNvGrpSpPr/>
          <p:nvPr/>
        </p:nvGrpSpPr>
        <p:grpSpPr>
          <a:xfrm>
            <a:off x="1628971" y="1272276"/>
            <a:ext cx="560568" cy="523891"/>
            <a:chOff x="1652959" y="3049601"/>
            <a:chExt cx="560568" cy="523891"/>
          </a:xfrm>
        </p:grpSpPr>
        <p:sp>
          <p:nvSpPr>
            <p:cNvPr id="821" name="Google Shape;821;p31"/>
            <p:cNvSpPr/>
            <p:nvPr/>
          </p:nvSpPr>
          <p:spPr>
            <a:xfrm>
              <a:off x="1652959" y="3159039"/>
              <a:ext cx="560568" cy="414453"/>
            </a:xfrm>
            <a:custGeom>
              <a:avLst/>
              <a:gdLst/>
              <a:ahLst/>
              <a:cxnLst/>
              <a:rect l="l" t="t" r="r" b="b"/>
              <a:pathLst>
                <a:path w="13476" h="9964" extrusionOk="0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652959" y="3159039"/>
              <a:ext cx="280284" cy="414453"/>
            </a:xfrm>
            <a:custGeom>
              <a:avLst/>
              <a:gdLst/>
              <a:ahLst/>
              <a:cxnLst/>
              <a:rect l="l" t="t" r="r" b="b"/>
              <a:pathLst>
                <a:path w="6738" h="9964" extrusionOk="0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1701504" y="3207623"/>
              <a:ext cx="463854" cy="317703"/>
            </a:xfrm>
            <a:custGeom>
              <a:avLst/>
              <a:gdLst/>
              <a:ahLst/>
              <a:cxnLst/>
              <a:rect l="l" t="t" r="r" b="b"/>
              <a:pathLst>
                <a:path w="11151" h="7638" extrusionOk="0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1701504" y="3207623"/>
              <a:ext cx="231740" cy="317328"/>
            </a:xfrm>
            <a:custGeom>
              <a:avLst/>
              <a:gdLst/>
              <a:ahLst/>
              <a:cxnLst/>
              <a:rect l="l" t="t" r="r" b="b"/>
              <a:pathLst>
                <a:path w="5571" h="7629" extrusionOk="0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151F29">
                <a:alpha val="1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1823346" y="3049601"/>
              <a:ext cx="220176" cy="183559"/>
            </a:xfrm>
            <a:custGeom>
              <a:avLst/>
              <a:gdLst/>
              <a:ahLst/>
              <a:cxnLst/>
              <a:rect l="l" t="t" r="r" b="b"/>
              <a:pathLst>
                <a:path w="5293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1872682" y="3285241"/>
              <a:ext cx="217430" cy="154900"/>
            </a:xfrm>
            <a:custGeom>
              <a:avLst/>
              <a:gdLst/>
              <a:ahLst/>
              <a:cxnLst/>
              <a:rect l="l" t="t" r="r" b="b"/>
              <a:pathLst>
                <a:path w="5227" h="3724" extrusionOk="0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808620" y="3399879"/>
              <a:ext cx="64102" cy="54697"/>
            </a:xfrm>
            <a:custGeom>
              <a:avLst/>
              <a:gdLst/>
              <a:ahLst/>
              <a:cxnLst/>
              <a:rect l="l" t="t" r="r" b="b"/>
              <a:pathLst>
                <a:path w="1541" h="1315" extrusionOk="0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1750133" y="3271598"/>
              <a:ext cx="62563" cy="55446"/>
            </a:xfrm>
            <a:custGeom>
              <a:avLst/>
              <a:gdLst/>
              <a:ahLst/>
              <a:cxnLst/>
              <a:rect l="l" t="t" r="r" b="b"/>
              <a:pathLst>
                <a:path w="1504" h="1333" extrusionOk="0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2066198" y="3417724"/>
              <a:ext cx="62604" cy="55405"/>
            </a:xfrm>
            <a:custGeom>
              <a:avLst/>
              <a:gdLst/>
              <a:ahLst/>
              <a:cxnLst/>
              <a:rect l="l" t="t" r="r" b="b"/>
              <a:pathLst>
                <a:path w="1505" h="1332" extrusionOk="0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1908165" y="3296056"/>
              <a:ext cx="62895" cy="55238"/>
            </a:xfrm>
            <a:custGeom>
              <a:avLst/>
              <a:gdLst/>
              <a:ahLst/>
              <a:cxnLst/>
              <a:rect l="l" t="t" r="r" b="b"/>
              <a:pathLst>
                <a:path w="1512" h="1328" extrusionOk="0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1823346" y="3049601"/>
              <a:ext cx="110317" cy="183559"/>
            </a:xfrm>
            <a:custGeom>
              <a:avLst/>
              <a:gdLst/>
              <a:ahLst/>
              <a:cxnLst/>
              <a:rect l="l" t="t" r="r" b="b"/>
              <a:pathLst>
                <a:path w="2652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1900179" y="3146768"/>
              <a:ext cx="58153" cy="50164"/>
            </a:xfrm>
            <a:custGeom>
              <a:avLst/>
              <a:gdLst/>
              <a:ahLst/>
              <a:cxnLst/>
              <a:rect l="l" t="t" r="r" b="b"/>
              <a:pathLst>
                <a:path w="1398" h="1206" extrusionOk="0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31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31"/>
          <p:cNvGrpSpPr/>
          <p:nvPr/>
        </p:nvGrpSpPr>
        <p:grpSpPr>
          <a:xfrm>
            <a:off x="160871" y="1013051"/>
            <a:ext cx="680400" cy="638700"/>
            <a:chOff x="160871" y="936851"/>
            <a:chExt cx="680400" cy="638700"/>
          </a:xfrm>
        </p:grpSpPr>
        <p:sp>
          <p:nvSpPr>
            <p:cNvPr id="835" name="Google Shape;835;p31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31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0" name="Google Shape;840;p31"/>
          <p:cNvGrpSpPr/>
          <p:nvPr/>
        </p:nvGrpSpPr>
        <p:grpSpPr>
          <a:xfrm flipH="1">
            <a:off x="6578" y="3483007"/>
            <a:ext cx="727535" cy="1710819"/>
            <a:chOff x="8416475" y="3483007"/>
            <a:chExt cx="727535" cy="1710819"/>
          </a:xfrm>
        </p:grpSpPr>
        <p:sp>
          <p:nvSpPr>
            <p:cNvPr id="841" name="Google Shape;841;p31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1"/>
          <p:cNvGrpSpPr/>
          <p:nvPr/>
        </p:nvGrpSpPr>
        <p:grpSpPr>
          <a:xfrm>
            <a:off x="5716407" y="3002737"/>
            <a:ext cx="535152" cy="454802"/>
            <a:chOff x="6943175" y="2494925"/>
            <a:chExt cx="535152" cy="454802"/>
          </a:xfrm>
        </p:grpSpPr>
        <p:sp>
          <p:nvSpPr>
            <p:cNvPr id="845" name="Google Shape;845;p31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B768-811F-90E3-007A-94705A59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12" y="501667"/>
            <a:ext cx="3682200" cy="1568100"/>
          </a:xfrm>
        </p:spPr>
        <p:txBody>
          <a:bodyPr/>
          <a:lstStyle/>
          <a:p>
            <a:r>
              <a:rPr lang="en-US" b="1" err="1">
                <a:latin typeface="Karla"/>
              </a:rPr>
              <a:t>Aplicações</a:t>
            </a:r>
            <a:endParaRPr lang="en-US" b="1">
              <a:latin typeface="Karl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E5260-BEC0-BA30-8181-64C2F4B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60071" y="1481755"/>
            <a:ext cx="4415570" cy="3480064"/>
          </a:xfrm>
        </p:spPr>
        <p:txBody>
          <a:bodyPr/>
          <a:lstStyle/>
          <a:p>
            <a:pPr indent="342900" algn="l">
              <a:lnSpc>
                <a:spcPct val="150000"/>
              </a:lnSpc>
            </a:pPr>
            <a:r>
              <a:rPr lang="en-US" sz="2050"/>
              <a:t>O </a:t>
            </a:r>
            <a:r>
              <a:rPr lang="en-US" sz="2050" err="1"/>
              <a:t>nosso</a:t>
            </a:r>
            <a:r>
              <a:rPr lang="en-US" sz="2050"/>
              <a:t> </a:t>
            </a:r>
            <a:r>
              <a:rPr lang="en-US" sz="2050" err="1"/>
              <a:t>produto</a:t>
            </a:r>
            <a:r>
              <a:rPr lang="en-US" sz="2050"/>
              <a:t> é </a:t>
            </a:r>
            <a:r>
              <a:rPr lang="en-US" sz="2050" err="1"/>
              <a:t>suportado</a:t>
            </a:r>
            <a:r>
              <a:rPr lang="en-US" sz="2050"/>
              <a:t> tanto </a:t>
            </a:r>
            <a:r>
              <a:rPr lang="en-US" sz="2050" err="1"/>
              <a:t>por</a:t>
            </a:r>
            <a:r>
              <a:rPr lang="en-US" sz="2050"/>
              <a:t> website, </a:t>
            </a:r>
            <a:r>
              <a:rPr lang="en-US" sz="2050" err="1"/>
              <a:t>assim</a:t>
            </a:r>
            <a:r>
              <a:rPr lang="en-US" sz="2050"/>
              <a:t> </a:t>
            </a:r>
            <a:r>
              <a:rPr lang="en-US" sz="2050" err="1"/>
              <a:t>como</a:t>
            </a:r>
            <a:r>
              <a:rPr lang="en-US" sz="2050"/>
              <a:t> </a:t>
            </a:r>
            <a:r>
              <a:rPr lang="en-US" sz="2050" err="1"/>
              <a:t>aplicação</a:t>
            </a:r>
            <a:r>
              <a:rPr lang="en-US" sz="2050"/>
              <a:t> </a:t>
            </a:r>
            <a:r>
              <a:rPr lang="en-US" sz="2050" err="1"/>
              <a:t>móvel</a:t>
            </a:r>
            <a:r>
              <a:rPr lang="en-US" sz="2050"/>
              <a:t> que </a:t>
            </a:r>
            <a:r>
              <a:rPr lang="en-US" sz="2050" err="1"/>
              <a:t>confere</a:t>
            </a:r>
            <a:r>
              <a:rPr lang="en-US" sz="2050"/>
              <a:t> </a:t>
            </a:r>
            <a:r>
              <a:rPr lang="en-US" sz="2050" err="1"/>
              <a:t>ao</a:t>
            </a:r>
            <a:r>
              <a:rPr lang="en-US" sz="2050"/>
              <a:t> </a:t>
            </a:r>
            <a:r>
              <a:rPr lang="en-US" sz="2050" err="1"/>
              <a:t>utilizador</a:t>
            </a:r>
            <a:r>
              <a:rPr lang="en-US" sz="2050"/>
              <a:t> </a:t>
            </a:r>
            <a:r>
              <a:rPr lang="en-US" sz="2050" err="1"/>
              <a:t>uma</a:t>
            </a:r>
            <a:r>
              <a:rPr lang="en-US" sz="2050"/>
              <a:t> </a:t>
            </a:r>
            <a:r>
              <a:rPr lang="en-US" sz="2050" err="1"/>
              <a:t>variedade</a:t>
            </a:r>
            <a:r>
              <a:rPr lang="en-US" sz="2050"/>
              <a:t> de </a:t>
            </a:r>
            <a:r>
              <a:rPr lang="en-US" sz="2050" err="1"/>
              <a:t>funcionalidades</a:t>
            </a:r>
            <a:r>
              <a:rPr lang="en-US" sz="2050"/>
              <a:t>. </a:t>
            </a:r>
            <a:r>
              <a:rPr lang="en-US"/>
              <a:t> </a:t>
            </a:r>
          </a:p>
        </p:txBody>
      </p:sp>
      <p:grpSp>
        <p:nvGrpSpPr>
          <p:cNvPr id="8" name="Google Shape;840;p31">
            <a:extLst>
              <a:ext uri="{FF2B5EF4-FFF2-40B4-BE49-F238E27FC236}">
                <a16:creationId xmlns:a16="http://schemas.microsoft.com/office/drawing/2014/main" id="{02AF3803-B90C-3BD1-A621-8B4F486A3F64}"/>
              </a:ext>
            </a:extLst>
          </p:cNvPr>
          <p:cNvGrpSpPr/>
          <p:nvPr/>
        </p:nvGrpSpPr>
        <p:grpSpPr>
          <a:xfrm flipH="1">
            <a:off x="7770352" y="3429092"/>
            <a:ext cx="727535" cy="1710819"/>
            <a:chOff x="8416475" y="3483007"/>
            <a:chExt cx="727535" cy="1710819"/>
          </a:xfrm>
        </p:grpSpPr>
        <p:sp>
          <p:nvSpPr>
            <p:cNvPr id="5" name="Google Shape;841;p31">
              <a:extLst>
                <a:ext uri="{FF2B5EF4-FFF2-40B4-BE49-F238E27FC236}">
                  <a16:creationId xmlns:a16="http://schemas.microsoft.com/office/drawing/2014/main" id="{4E8087C3-778C-D35F-75A1-972A4631B93D}"/>
                </a:ext>
              </a:extLst>
            </p:cNvPr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2;p31">
              <a:extLst>
                <a:ext uri="{FF2B5EF4-FFF2-40B4-BE49-F238E27FC236}">
                  <a16:creationId xmlns:a16="http://schemas.microsoft.com/office/drawing/2014/main" id="{994516CF-7C0F-660C-3CA8-E10A76ECE7CB}"/>
                </a:ext>
              </a:extLst>
            </p:cNvPr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3;p31">
              <a:extLst>
                <a:ext uri="{FF2B5EF4-FFF2-40B4-BE49-F238E27FC236}">
                  <a16:creationId xmlns:a16="http://schemas.microsoft.com/office/drawing/2014/main" id="{3FF642B8-74B4-31DB-9347-F1831AC2AABB}"/>
                </a:ext>
              </a:extLst>
            </p:cNvPr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2231C3-9CA6-3281-5293-818E93E06D7E}"/>
              </a:ext>
            </a:extLst>
          </p:cNvPr>
          <p:cNvSpPr txBox="1"/>
          <p:nvPr/>
        </p:nvSpPr>
        <p:spPr>
          <a:xfrm>
            <a:off x="5527441" y="1016715"/>
            <a:ext cx="333221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/>
              <a:t>Público-alvo</a:t>
            </a:r>
            <a:r>
              <a:rPr lang="en-US" sz="2400" b="1"/>
              <a:t>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3B17-7C2B-65FF-6357-6D1835731860}"/>
              </a:ext>
            </a:extLst>
          </p:cNvPr>
          <p:cNvSpPr txBox="1"/>
          <p:nvPr/>
        </p:nvSpPr>
        <p:spPr>
          <a:xfrm>
            <a:off x="5165307" y="1837295"/>
            <a:ext cx="3339817" cy="1294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err="1">
                <a:latin typeface="Archivo Black"/>
              </a:rPr>
              <a:t>Alunos</a:t>
            </a:r>
            <a:r>
              <a:rPr lang="en-US" sz="1800">
                <a:latin typeface="Archivo Black"/>
              </a:rPr>
              <a:t>, </a:t>
            </a:r>
            <a:r>
              <a:rPr lang="en-US" sz="1800" err="1">
                <a:latin typeface="Archivo Black"/>
              </a:rPr>
              <a:t>corpo</a:t>
            </a:r>
            <a:r>
              <a:rPr lang="en-US" sz="1800">
                <a:latin typeface="Archivo Black"/>
              </a:rPr>
              <a:t> </a:t>
            </a:r>
            <a:r>
              <a:rPr lang="en-US" sz="1800" err="1">
                <a:latin typeface="Archivo Black"/>
              </a:rPr>
              <a:t>docente</a:t>
            </a:r>
            <a:r>
              <a:rPr lang="en-US" sz="1800">
                <a:latin typeface="Archivo Black"/>
              </a:rPr>
              <a:t>, </a:t>
            </a:r>
            <a:r>
              <a:rPr lang="en-US" sz="1800" err="1">
                <a:latin typeface="Archivo Black"/>
              </a:rPr>
              <a:t>investigadores</a:t>
            </a:r>
            <a:r>
              <a:rPr lang="en-US" sz="1800">
                <a:latin typeface="Archivo Black"/>
              </a:rPr>
              <a:t> e </a:t>
            </a:r>
            <a:r>
              <a:rPr lang="en-US" sz="1800" err="1">
                <a:latin typeface="Archivo Black"/>
              </a:rPr>
              <a:t>empresas</a:t>
            </a:r>
            <a:r>
              <a:rPr lang="en-US" sz="1800">
                <a:latin typeface="Archivo Black"/>
              </a:rPr>
              <a:t> </a:t>
            </a:r>
            <a:r>
              <a:rPr lang="en-US" sz="1800" err="1">
                <a:latin typeface="Archivo Black"/>
              </a:rPr>
              <a:t>parceiras</a:t>
            </a:r>
            <a:r>
              <a:rPr lang="en-US" sz="1800">
                <a:latin typeface="Archivo Black"/>
              </a:rPr>
              <a:t> 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4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7D1-D6AB-7268-B52E-E043B74A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3394076" cy="572700"/>
          </a:xfrm>
        </p:spPr>
        <p:txBody>
          <a:bodyPr/>
          <a:lstStyle/>
          <a:p>
            <a:r>
              <a:rPr lang="en-US" sz="2400" b="1" err="1">
                <a:latin typeface="Karla"/>
              </a:rPr>
              <a:t>Principais</a:t>
            </a:r>
            <a:r>
              <a:rPr lang="en-US" sz="2400" b="1">
                <a:latin typeface="Karla"/>
              </a:rPr>
              <a:t> </a:t>
            </a:r>
            <a:r>
              <a:rPr lang="en-US" sz="2400" b="1" err="1">
                <a:latin typeface="Karla"/>
              </a:rPr>
              <a:t>Funcionalidades</a:t>
            </a:r>
            <a:endParaRPr lang="en-US" sz="2400" b="1">
              <a:latin typeface="Karla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074B125-F9ED-03A2-0219-575CDAF1565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715106" y="1567842"/>
            <a:ext cx="3602224" cy="2588864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1600" err="1"/>
              <a:t>Reservar</a:t>
            </a:r>
            <a:r>
              <a:rPr lang="en-US" sz="1600"/>
              <a:t> mesas, salas de </a:t>
            </a:r>
            <a:r>
              <a:rPr lang="en-US" sz="1600" err="1"/>
              <a:t>reuniões</a:t>
            </a:r>
            <a:r>
              <a:rPr lang="en-US" sz="1600"/>
              <a:t> e </a:t>
            </a:r>
            <a:r>
              <a:rPr lang="en-US" sz="1600" err="1"/>
              <a:t>recursos</a:t>
            </a:r>
            <a:endParaRPr lang="en-US" sz="1600"/>
          </a:p>
          <a:p>
            <a:pPr algn="l">
              <a:buFont typeface="Arial"/>
              <a:buChar char="•"/>
            </a:pPr>
            <a:endParaRPr lang="en-US" sz="1600"/>
          </a:p>
          <a:p>
            <a:pPr algn="l">
              <a:buFont typeface="Arial"/>
              <a:buChar char="•"/>
            </a:pPr>
            <a:r>
              <a:rPr lang="en-US" sz="1600" err="1"/>
              <a:t>Consultar</a:t>
            </a:r>
            <a:r>
              <a:rPr lang="en-US" sz="1600"/>
              <a:t> </a:t>
            </a:r>
            <a:r>
              <a:rPr lang="en-US" sz="1600" err="1"/>
              <a:t>disponibilidade</a:t>
            </a:r>
            <a:r>
              <a:rPr lang="en-US" sz="1600"/>
              <a:t> do </a:t>
            </a:r>
            <a:r>
              <a:rPr lang="en-US" sz="1600" err="1"/>
              <a:t>espaço</a:t>
            </a:r>
            <a:r>
              <a:rPr lang="en-US" sz="1600"/>
              <a:t> </a:t>
            </a:r>
            <a:r>
              <a:rPr lang="en-US" sz="1600" err="1"/>
              <a:t>em</a:t>
            </a:r>
            <a:r>
              <a:rPr lang="en-US" sz="1600"/>
              <a:t> tempo real</a:t>
            </a:r>
          </a:p>
          <a:p>
            <a:pPr algn="l">
              <a:buFont typeface="Arial"/>
              <a:buChar char="•"/>
            </a:pPr>
            <a:endParaRPr lang="en-US" sz="1600"/>
          </a:p>
          <a:p>
            <a:pPr algn="l">
              <a:buFont typeface="Arial"/>
              <a:buChar char="•"/>
            </a:pPr>
            <a:r>
              <a:rPr lang="en-US" sz="1600" err="1"/>
              <a:t>Implementar</a:t>
            </a:r>
            <a:r>
              <a:rPr lang="en-US" sz="1600"/>
              <a:t> um </a:t>
            </a:r>
            <a:r>
              <a:rPr lang="en-US" sz="1600" err="1"/>
              <a:t>sistema</a:t>
            </a:r>
            <a:r>
              <a:rPr lang="en-US" sz="1600"/>
              <a:t> de </a:t>
            </a:r>
            <a:r>
              <a:rPr lang="en-US" sz="1600" err="1"/>
              <a:t>controle</a:t>
            </a:r>
            <a:r>
              <a:rPr lang="en-US" sz="1600"/>
              <a:t> de </a:t>
            </a:r>
            <a:r>
              <a:rPr lang="en-US" sz="1600" err="1"/>
              <a:t>acesso</a:t>
            </a:r>
            <a:r>
              <a:rPr lang="en-US" sz="1600"/>
              <a:t> </a:t>
            </a:r>
            <a:r>
              <a:rPr lang="en-US" sz="1600" err="1"/>
              <a:t>integrado</a:t>
            </a:r>
            <a:r>
              <a:rPr lang="en-US" sz="1600"/>
              <a:t> </a:t>
            </a:r>
            <a:r>
              <a:rPr lang="en-US" sz="1600" err="1"/>
              <a:t>visando</a:t>
            </a:r>
            <a:r>
              <a:rPr lang="en-US" sz="1600"/>
              <a:t> </a:t>
            </a:r>
            <a:r>
              <a:rPr lang="en-US" sz="1600" err="1"/>
              <a:t>melhorar</a:t>
            </a:r>
            <a:r>
              <a:rPr lang="en-US" sz="1600"/>
              <a:t> a </a:t>
            </a:r>
            <a:r>
              <a:rPr lang="en-US" sz="1600" err="1"/>
              <a:t>segurança</a:t>
            </a:r>
            <a:r>
              <a:rPr lang="en-US" sz="1600"/>
              <a:t> dos </a:t>
            </a:r>
            <a:r>
              <a:rPr lang="en-US" sz="1600" err="1"/>
              <a:t>espaços</a:t>
            </a:r>
            <a:r>
              <a:rPr lang="en-US" sz="1600"/>
              <a:t>.</a:t>
            </a:r>
            <a:endParaRPr lang="en-US"/>
          </a:p>
          <a:p>
            <a:pPr algn="l">
              <a:buFont typeface="Arial"/>
              <a:buChar char="•"/>
            </a:pPr>
            <a:endParaRPr lang="en-US"/>
          </a:p>
          <a:p>
            <a:pPr algn="l">
              <a:buFont typeface="Arial"/>
              <a:buChar char="•"/>
            </a:pP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CAEF19F-D57C-ABDC-364D-AB9B34E70BED}"/>
              </a:ext>
            </a:extLst>
          </p:cNvPr>
          <p:cNvSpPr txBox="1">
            <a:spLocks/>
          </p:cNvSpPr>
          <p:nvPr/>
        </p:nvSpPr>
        <p:spPr>
          <a:xfrm>
            <a:off x="4538626" y="435680"/>
            <a:ext cx="33940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Karla"/>
              </a:rPr>
              <a:t>Limites </a:t>
            </a:r>
            <a:endParaRPr lang="en-US"/>
          </a:p>
          <a:p>
            <a:r>
              <a:rPr lang="en-US" sz="2400" b="1">
                <a:latin typeface="Karla"/>
              </a:rPr>
              <a:t>e </a:t>
            </a:r>
            <a:r>
              <a:rPr lang="en-US" sz="2400" b="1" err="1">
                <a:latin typeface="Karla"/>
              </a:rPr>
              <a:t>exclusões</a:t>
            </a:r>
            <a:r>
              <a:rPr lang="en-US" sz="2400" b="1">
                <a:latin typeface="Karla"/>
              </a:rPr>
              <a:t>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30637-519A-7459-C7F2-D540B1E9BE18}"/>
              </a:ext>
            </a:extLst>
          </p:cNvPr>
          <p:cNvSpPr txBox="1"/>
          <p:nvPr/>
        </p:nvSpPr>
        <p:spPr>
          <a:xfrm>
            <a:off x="4811386" y="1568349"/>
            <a:ext cx="3782355" cy="26377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285750">
              <a:lnSpc>
                <a:spcPct val="150000"/>
              </a:lnSpc>
              <a:buChar char="•"/>
            </a:pPr>
            <a:r>
              <a:rPr lang="en-US"/>
              <a:t>A </a:t>
            </a:r>
            <a:r>
              <a:rPr lang="en-US" err="1"/>
              <a:t>reserva</a:t>
            </a:r>
            <a:r>
              <a:rPr lang="en-US"/>
              <a:t> de </a:t>
            </a:r>
            <a:r>
              <a:rPr lang="en-US" err="1"/>
              <a:t>espaços</a:t>
            </a:r>
            <a:r>
              <a:rPr lang="en-US"/>
              <a:t> e </a:t>
            </a:r>
            <a:r>
              <a:rPr lang="en-US" err="1"/>
              <a:t>recursos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garante</a:t>
            </a:r>
            <a:r>
              <a:rPr lang="en-US"/>
              <a:t> a </a:t>
            </a:r>
            <a:r>
              <a:rPr lang="en-US" err="1"/>
              <a:t>sua</a:t>
            </a:r>
            <a:r>
              <a:rPr lang="en-US"/>
              <a:t> </a:t>
            </a:r>
            <a:r>
              <a:rPr lang="en-US" err="1"/>
              <a:t>disponibilidade</a:t>
            </a:r>
            <a:r>
              <a:rPr lang="en-US"/>
              <a:t>, pois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limitados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stock </a:t>
            </a:r>
            <a:r>
              <a:rPr lang="en-US" err="1"/>
              <a:t>existente</a:t>
            </a:r>
            <a:r>
              <a:rPr lang="en-US"/>
              <a:t>.</a:t>
            </a:r>
          </a:p>
          <a:p>
            <a:pPr marL="285750" indent="285750">
              <a:lnSpc>
                <a:spcPct val="150000"/>
              </a:lnSpc>
              <a:buChar char="•"/>
            </a:pPr>
            <a:endParaRPr lang="en-US"/>
          </a:p>
          <a:p>
            <a:pPr marL="285750" indent="285750">
              <a:lnSpc>
                <a:spcPct val="150000"/>
              </a:lnSpc>
              <a:buChar char="•"/>
            </a:pPr>
            <a:r>
              <a:rPr lang="en-US"/>
              <a:t>O Sistema de </a:t>
            </a:r>
            <a:r>
              <a:rPr lang="en-US" err="1"/>
              <a:t>controlo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estar</a:t>
            </a:r>
            <a:r>
              <a:rPr lang="en-US"/>
              <a:t> </a:t>
            </a:r>
            <a:r>
              <a:rPr lang="en-US" err="1"/>
              <a:t>dependente</a:t>
            </a:r>
            <a:r>
              <a:rPr lang="en-US"/>
              <a:t> de um </a:t>
            </a:r>
            <a:r>
              <a:rPr lang="en-US" err="1"/>
              <a:t>acesso</a:t>
            </a:r>
            <a:r>
              <a:rPr lang="en-US"/>
              <a:t> pela </a:t>
            </a:r>
            <a:r>
              <a:rPr lang="en-US" err="1"/>
              <a:t>parte</a:t>
            </a:r>
            <a:r>
              <a:rPr lang="en-US"/>
              <a:t> do </a:t>
            </a:r>
            <a:r>
              <a:rPr lang="en-US" err="1"/>
              <a:t>utilizador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garantir</a:t>
            </a:r>
            <a:r>
              <a:rPr lang="en-US"/>
              <a:t> a total </a:t>
            </a:r>
            <a:r>
              <a:rPr lang="en-US" err="1"/>
              <a:t>segurança</a:t>
            </a:r>
            <a:r>
              <a:rPr lang="en-US"/>
              <a:t> dos </a:t>
            </a:r>
            <a:r>
              <a:rPr lang="en-US" err="1"/>
              <a:t>recursos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57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B189-AA1C-C5F9-304B-89D885FF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err="1">
                <a:latin typeface="Karla"/>
              </a:rPr>
              <a:t>Previsões</a:t>
            </a:r>
            <a:endParaRPr lang="en-US" sz="3600" b="1">
              <a:latin typeface="Kar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6F10-A134-7525-03AF-9B12862D0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203" y="1093200"/>
            <a:ext cx="7276500" cy="3568800"/>
          </a:xfrm>
        </p:spPr>
        <p:txBody>
          <a:bodyPr/>
          <a:lstStyle/>
          <a:p>
            <a:pPr marL="114300" indent="457200">
              <a:lnSpc>
                <a:spcPct val="150000"/>
              </a:lnSpc>
              <a:buNone/>
            </a:pPr>
            <a:r>
              <a:rPr lang="en-US" sz="1600"/>
              <a:t>Tendo </a:t>
            </a:r>
            <a:r>
              <a:rPr lang="en-US" sz="1600" err="1"/>
              <a:t>conta</a:t>
            </a:r>
            <a:r>
              <a:rPr lang="en-US" sz="1600"/>
              <a:t> a </a:t>
            </a:r>
            <a:r>
              <a:rPr lang="en-US" sz="1600" err="1"/>
              <a:t>análise</a:t>
            </a:r>
            <a:r>
              <a:rPr lang="en-US" sz="1600"/>
              <a:t> do </a:t>
            </a:r>
            <a:r>
              <a:rPr lang="en-US" sz="1600" err="1"/>
              <a:t>projeto</a:t>
            </a:r>
            <a:r>
              <a:rPr lang="en-US" sz="1600"/>
              <a:t>, as </a:t>
            </a:r>
            <a:r>
              <a:rPr lang="en-US" sz="1600" err="1"/>
              <a:t>previsões</a:t>
            </a:r>
            <a:r>
              <a:rPr lang="en-US" sz="1600"/>
              <a:t> </a:t>
            </a:r>
            <a:r>
              <a:rPr lang="en-US" sz="1600" err="1"/>
              <a:t>são</a:t>
            </a:r>
            <a:r>
              <a:rPr lang="en-US" sz="1600"/>
              <a:t> </a:t>
            </a:r>
            <a:r>
              <a:rPr lang="en-US" sz="1600" err="1"/>
              <a:t>favoráveis</a:t>
            </a:r>
            <a:r>
              <a:rPr lang="en-US" sz="1600"/>
              <a:t> para o </a:t>
            </a:r>
            <a:r>
              <a:rPr lang="en-US" sz="1600" err="1"/>
              <a:t>sucesso</a:t>
            </a:r>
            <a:r>
              <a:rPr lang="en-US" sz="1600"/>
              <a:t> do novo </a:t>
            </a:r>
            <a:r>
              <a:rPr lang="en-US" sz="1600" err="1"/>
              <a:t>sistema</a:t>
            </a:r>
            <a:r>
              <a:rPr lang="en-US" sz="1600"/>
              <a:t> de </a:t>
            </a:r>
            <a:r>
              <a:rPr lang="en-US" sz="1600" err="1"/>
              <a:t>gestão</a:t>
            </a:r>
            <a:r>
              <a:rPr lang="en-US" sz="1600"/>
              <a:t> de </a:t>
            </a:r>
            <a:r>
              <a:rPr lang="en-US" sz="1600" err="1"/>
              <a:t>espaços</a:t>
            </a:r>
            <a:r>
              <a:rPr lang="en-US" sz="1600"/>
              <a:t> de coworking. A </a:t>
            </a:r>
            <a:r>
              <a:rPr lang="en-US" sz="1600" err="1"/>
              <a:t>parceria</a:t>
            </a:r>
            <a:r>
              <a:rPr lang="en-US" sz="1600"/>
              <a:t> com a </a:t>
            </a:r>
            <a:r>
              <a:rPr lang="en-US" sz="1600" err="1"/>
              <a:t>WorkCircle</a:t>
            </a:r>
            <a:r>
              <a:rPr lang="en-US" sz="1600"/>
              <a:t> e o </a:t>
            </a:r>
            <a:r>
              <a:rPr lang="en-US" sz="1600" err="1"/>
              <a:t>desenvolvimento</a:t>
            </a:r>
            <a:r>
              <a:rPr lang="en-US" sz="1600"/>
              <a:t> da </a:t>
            </a:r>
            <a:r>
              <a:rPr lang="en-US" sz="1600" err="1"/>
              <a:t>aplicação</a:t>
            </a:r>
            <a:r>
              <a:rPr lang="en-US" sz="1600"/>
              <a:t> </a:t>
            </a:r>
            <a:r>
              <a:rPr lang="en-US" sz="1600" err="1"/>
              <a:t>móvel</a:t>
            </a:r>
            <a:r>
              <a:rPr lang="en-US" sz="1600"/>
              <a:t> </a:t>
            </a:r>
            <a:r>
              <a:rPr lang="en-US" sz="1600" err="1"/>
              <a:t>são</a:t>
            </a:r>
            <a:r>
              <a:rPr lang="en-US" sz="1600"/>
              <a:t> </a:t>
            </a:r>
            <a:r>
              <a:rPr lang="en-US" sz="1600" err="1"/>
              <a:t>passos</a:t>
            </a:r>
            <a:r>
              <a:rPr lang="en-US" sz="1600"/>
              <a:t> </a:t>
            </a:r>
            <a:r>
              <a:rPr lang="en-US" sz="1600" err="1"/>
              <a:t>importantes</a:t>
            </a:r>
            <a:r>
              <a:rPr lang="en-US" sz="1600"/>
              <a:t> para </a:t>
            </a:r>
            <a:r>
              <a:rPr lang="en-US" sz="1600" err="1"/>
              <a:t>garantir</a:t>
            </a:r>
            <a:r>
              <a:rPr lang="en-US" sz="1600"/>
              <a:t> a </a:t>
            </a:r>
            <a:r>
              <a:rPr lang="en-US" sz="1600" err="1"/>
              <a:t>eficácia</a:t>
            </a:r>
            <a:r>
              <a:rPr lang="en-US" sz="1600"/>
              <a:t> do </a:t>
            </a:r>
            <a:r>
              <a:rPr lang="en-US" sz="1600" err="1"/>
              <a:t>sistema</a:t>
            </a:r>
            <a:r>
              <a:rPr lang="en-US" sz="1600"/>
              <a:t>. </a:t>
            </a:r>
            <a:endParaRPr lang="en-US"/>
          </a:p>
          <a:p>
            <a:pPr marL="114300" indent="457200">
              <a:lnSpc>
                <a:spcPct val="150000"/>
              </a:lnSpc>
              <a:buNone/>
            </a:pPr>
            <a:r>
              <a:rPr lang="en-US" sz="1600"/>
              <a:t>Com </a:t>
            </a:r>
            <a:r>
              <a:rPr lang="en-US" sz="1600" err="1"/>
              <a:t>objetivos</a:t>
            </a:r>
            <a:r>
              <a:rPr lang="en-US" sz="1600"/>
              <a:t> claros e um </a:t>
            </a:r>
            <a:r>
              <a:rPr lang="en-US" sz="1600" err="1"/>
              <a:t>foco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</a:t>
            </a:r>
            <a:r>
              <a:rPr lang="en-US" sz="1600" err="1"/>
              <a:t>melhoria</a:t>
            </a:r>
            <a:r>
              <a:rPr lang="en-US" sz="1600"/>
              <a:t> da </a:t>
            </a:r>
            <a:r>
              <a:rPr lang="en-US" sz="1600" err="1"/>
              <a:t>experiência</a:t>
            </a:r>
            <a:r>
              <a:rPr lang="en-US" sz="1600"/>
              <a:t> do </a:t>
            </a:r>
            <a:r>
              <a:rPr lang="en-US" sz="1600" err="1"/>
              <a:t>utilizador</a:t>
            </a:r>
            <a:r>
              <a:rPr lang="en-US" sz="1600"/>
              <a:t>, </a:t>
            </a:r>
            <a:r>
              <a:rPr lang="en-US" sz="1600" err="1"/>
              <a:t>espera</a:t>
            </a:r>
            <a:r>
              <a:rPr lang="en-US" sz="1600"/>
              <a:t>-se que o </a:t>
            </a:r>
            <a:r>
              <a:rPr lang="en-US" sz="1600" err="1"/>
              <a:t>sistema</a:t>
            </a:r>
            <a:r>
              <a:rPr lang="en-US" sz="1600"/>
              <a:t> </a:t>
            </a:r>
            <a:r>
              <a:rPr lang="en-US" sz="1600" err="1"/>
              <a:t>atenda</a:t>
            </a:r>
            <a:r>
              <a:rPr lang="en-US" sz="1600"/>
              <a:t> </a:t>
            </a:r>
            <a:r>
              <a:rPr lang="en-US" sz="1600" err="1"/>
              <a:t>às</a:t>
            </a:r>
            <a:r>
              <a:rPr lang="en-US" sz="1600"/>
              <a:t> </a:t>
            </a:r>
            <a:r>
              <a:rPr lang="en-US" sz="1600" err="1"/>
              <a:t>necessidades</a:t>
            </a:r>
            <a:r>
              <a:rPr lang="en-US" sz="1600"/>
              <a:t> dos </a:t>
            </a:r>
            <a:r>
              <a:rPr lang="en-US" sz="1600" err="1"/>
              <a:t>utilizadores</a:t>
            </a:r>
            <a:r>
              <a:rPr lang="en-US" sz="1600"/>
              <a:t> e </a:t>
            </a:r>
            <a:r>
              <a:rPr lang="en-US" sz="1600" err="1"/>
              <a:t>contribua</a:t>
            </a:r>
            <a:r>
              <a:rPr lang="en-US" sz="1600"/>
              <a:t> para </a:t>
            </a:r>
            <a:r>
              <a:rPr lang="en-US" sz="1600" err="1"/>
              <a:t>uma</a:t>
            </a:r>
            <a:r>
              <a:rPr lang="en-US" sz="1600"/>
              <a:t> </a:t>
            </a:r>
            <a:r>
              <a:rPr lang="en-US" sz="1600" err="1"/>
              <a:t>gestão</a:t>
            </a:r>
            <a:r>
              <a:rPr lang="en-US" sz="1600"/>
              <a:t> </a:t>
            </a:r>
            <a:r>
              <a:rPr lang="en-US" sz="1600" err="1"/>
              <a:t>mais</a:t>
            </a:r>
            <a:r>
              <a:rPr lang="en-US" sz="1600"/>
              <a:t> </a:t>
            </a:r>
            <a:r>
              <a:rPr lang="en-US" sz="1600" err="1"/>
              <a:t>eficiente</a:t>
            </a:r>
            <a:r>
              <a:rPr lang="en-US" sz="1600"/>
              <a:t> e </a:t>
            </a:r>
            <a:r>
              <a:rPr lang="en-US" sz="1600" err="1"/>
              <a:t>colaborativa</a:t>
            </a:r>
            <a:r>
              <a:rPr lang="en-US" sz="1600"/>
              <a:t> dos </a:t>
            </a:r>
            <a:r>
              <a:rPr lang="en-US" sz="1600" err="1"/>
              <a:t>espaços</a:t>
            </a:r>
            <a:r>
              <a:rPr lang="en-US" sz="1600"/>
              <a:t> de coworking .</a:t>
            </a:r>
            <a:endParaRPr lang="en-US"/>
          </a:p>
        </p:txBody>
      </p:sp>
      <p:grpSp>
        <p:nvGrpSpPr>
          <p:cNvPr id="12" name="Google Shape;608;p29">
            <a:extLst>
              <a:ext uri="{FF2B5EF4-FFF2-40B4-BE49-F238E27FC236}">
                <a16:creationId xmlns:a16="http://schemas.microsoft.com/office/drawing/2014/main" id="{AEC5D2D4-6DC9-F939-9C70-99D8A984B7C7}"/>
              </a:ext>
            </a:extLst>
          </p:cNvPr>
          <p:cNvGrpSpPr/>
          <p:nvPr/>
        </p:nvGrpSpPr>
        <p:grpSpPr>
          <a:xfrm>
            <a:off x="8284226" y="2659001"/>
            <a:ext cx="785377" cy="2421157"/>
            <a:chOff x="7825375" y="2447285"/>
            <a:chExt cx="785377" cy="2421157"/>
          </a:xfrm>
        </p:grpSpPr>
        <p:sp>
          <p:nvSpPr>
            <p:cNvPr id="5" name="Google Shape;609;p29">
              <a:extLst>
                <a:ext uri="{FF2B5EF4-FFF2-40B4-BE49-F238E27FC236}">
                  <a16:creationId xmlns:a16="http://schemas.microsoft.com/office/drawing/2014/main" id="{B001B2DC-56FD-9D67-EC75-2F85E2E48E78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0;p29">
              <a:extLst>
                <a:ext uri="{FF2B5EF4-FFF2-40B4-BE49-F238E27FC236}">
                  <a16:creationId xmlns:a16="http://schemas.microsoft.com/office/drawing/2014/main" id="{5A09E357-D655-673C-A52A-7943157B1553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1;p29">
              <a:extLst>
                <a:ext uri="{FF2B5EF4-FFF2-40B4-BE49-F238E27FC236}">
                  <a16:creationId xmlns:a16="http://schemas.microsoft.com/office/drawing/2014/main" id="{46037037-84C9-D248-515E-5310CA4251B3}"/>
                </a:ext>
              </a:extLst>
            </p:cNvPr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2;p29">
              <a:extLst>
                <a:ext uri="{FF2B5EF4-FFF2-40B4-BE49-F238E27FC236}">
                  <a16:creationId xmlns:a16="http://schemas.microsoft.com/office/drawing/2014/main" id="{C8BDEEFF-0973-A800-6C05-681387C8D301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;p29">
              <a:extLst>
                <a:ext uri="{FF2B5EF4-FFF2-40B4-BE49-F238E27FC236}">
                  <a16:creationId xmlns:a16="http://schemas.microsoft.com/office/drawing/2014/main" id="{5A66EFDF-C2CF-7180-2874-60B63154A1D3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4;p29">
              <a:extLst>
                <a:ext uri="{FF2B5EF4-FFF2-40B4-BE49-F238E27FC236}">
                  <a16:creationId xmlns:a16="http://schemas.microsoft.com/office/drawing/2014/main" id="{5E5B4FFB-2953-E429-FADC-A460E65CDA30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5;p29">
              <a:extLst>
                <a:ext uri="{FF2B5EF4-FFF2-40B4-BE49-F238E27FC236}">
                  <a16:creationId xmlns:a16="http://schemas.microsoft.com/office/drawing/2014/main" id="{7B631C9C-C9C2-4D58-EE64-24E4EEB0F31A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808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570A-852A-6DFC-3BA9-25164366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09" y="2002155"/>
            <a:ext cx="7696500" cy="572700"/>
          </a:xfrm>
        </p:spPr>
        <p:txBody>
          <a:bodyPr/>
          <a:lstStyle/>
          <a:p>
            <a:r>
              <a:rPr lang="en-US" sz="4000" b="1">
                <a:latin typeface="Karla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612921149"/>
      </p:ext>
    </p:extLst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Monthly Strategy Review Meeting by Slidesgo</vt:lpstr>
      <vt:lpstr>PowerPoint Presentation</vt:lpstr>
      <vt:lpstr>Introdução</vt:lpstr>
      <vt:lpstr>02    Contexto do negócio e oportunidades  </vt:lpstr>
      <vt:lpstr>Geração de Valor e Objetivos</vt:lpstr>
      <vt:lpstr>03    Definição do Produto</vt:lpstr>
      <vt:lpstr>Aplicações</vt:lpstr>
      <vt:lpstr>Principais Funcionalidades</vt:lpstr>
      <vt:lpstr>Previsões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2024-04-15T15:52:06Z</dcterms:modified>
</cp:coreProperties>
</file>