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8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8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3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9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34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2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3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Group</a:t>
            </a:r>
            <a:r>
              <a:rPr lang="pt-BR" dirty="0" smtClean="0"/>
              <a:t> 7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z="2300" dirty="0" smtClean="0"/>
              <a:t>Braun </a:t>
            </a:r>
            <a:r>
              <a:rPr lang="hr-HR" sz="2300" dirty="0"/>
              <a:t>Fabian, Marija </a:t>
            </a:r>
            <a:r>
              <a:rPr lang="hr-HR" sz="2300" dirty="0" smtClean="0"/>
              <a:t>Nikolic , Tiago de </a:t>
            </a:r>
            <a:r>
              <a:rPr lang="hr-HR" sz="2300" dirty="0"/>
              <a:t>Freitas </a:t>
            </a:r>
            <a:r>
              <a:rPr lang="hr-HR" sz="2300" dirty="0" smtClean="0"/>
              <a:t>Pereira</a:t>
            </a:r>
            <a:endParaRPr lang="hr-HR" sz="23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2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KNN+PCA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strategy</a:t>
            </a:r>
            <a:endParaRPr lang="pt-BR" dirty="0"/>
          </a:p>
          <a:p>
            <a:r>
              <a:rPr lang="pt-BR" dirty="0" smtClean="0"/>
              <a:t>PCA for </a:t>
            </a:r>
            <a:r>
              <a:rPr lang="pt-BR" dirty="0" err="1" smtClean="0"/>
              <a:t>dimensionality</a:t>
            </a:r>
            <a:r>
              <a:rPr lang="pt-BR" dirty="0" smtClean="0"/>
              <a:t> </a:t>
            </a:r>
            <a:r>
              <a:rPr lang="pt-BR" dirty="0" err="1" smtClean="0"/>
              <a:t>reduction</a:t>
            </a:r>
            <a:endParaRPr lang="pt-BR" dirty="0" smtClean="0"/>
          </a:p>
          <a:p>
            <a:r>
              <a:rPr lang="pt-BR" dirty="0" err="1" smtClean="0"/>
              <a:t>Selected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: </a:t>
            </a:r>
            <a:r>
              <a:rPr lang="pt-BR" dirty="0" err="1" smtClean="0"/>
              <a:t>K</a:t>
            </a:r>
            <a:r>
              <a:rPr lang="pt-BR" dirty="0" smtClean="0"/>
              <a:t>=9 </a:t>
            </a:r>
            <a:r>
              <a:rPr lang="pt-BR" dirty="0" err="1" smtClean="0"/>
              <a:t>and</a:t>
            </a:r>
            <a:r>
              <a:rPr lang="pt-BR" dirty="0" smtClean="0"/>
              <a:t> PCA=10 (25.91%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energy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Good</a:t>
            </a:r>
            <a:r>
              <a:rPr lang="pt-BR" dirty="0" smtClean="0"/>
              <a:t> </a:t>
            </a:r>
            <a:r>
              <a:rPr lang="pt-BR" dirty="0" err="1" smtClean="0"/>
              <a:t>tradeoff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</a:t>
            </a:r>
            <a:r>
              <a:rPr lang="pt-BR" dirty="0" err="1" smtClean="0"/>
              <a:t>dimensionality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CER </a:t>
            </a:r>
            <a:r>
              <a:rPr lang="pt-BR" dirty="0" err="1" smtClean="0"/>
              <a:t>with</a:t>
            </a:r>
            <a:r>
              <a:rPr lang="pt-BR" dirty="0" smtClean="0"/>
              <a:t> 10 PC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1900" dirty="0" smtClean="0">
                <a:latin typeface="Courier"/>
                <a:cs typeface="Courier"/>
              </a:rPr>
              <a:t>p</a:t>
            </a:r>
            <a:r>
              <a:rPr lang="pt-BR" sz="1900" dirty="0" err="1" smtClean="0">
                <a:latin typeface="Courier"/>
                <a:cs typeface="Courier"/>
              </a:rPr>
              <a:t>ython</a:t>
            </a:r>
            <a:r>
              <a:rPr lang="pt-BR" sz="1900" dirty="0" smtClean="0">
                <a:latin typeface="Courier"/>
                <a:cs typeface="Courier"/>
              </a:rPr>
              <a:t> </a:t>
            </a:r>
            <a:r>
              <a:rPr lang="pt-BR" sz="1900" dirty="0" err="1" smtClean="0">
                <a:latin typeface="Courier"/>
                <a:cs typeface="Courier"/>
              </a:rPr>
              <a:t>mini_project.py</a:t>
            </a:r>
            <a:r>
              <a:rPr lang="pt-BR" sz="1900" dirty="0" smtClean="0">
                <a:latin typeface="Courier"/>
                <a:cs typeface="Courier"/>
              </a:rPr>
              <a:t> -PCA -</a:t>
            </a:r>
            <a:r>
              <a:rPr lang="pt-BR" sz="1900" dirty="0" err="1" smtClean="0">
                <a:latin typeface="Courier"/>
                <a:cs typeface="Courier"/>
              </a:rPr>
              <a:t>c</a:t>
            </a:r>
            <a:r>
              <a:rPr lang="pt-BR" sz="1900" dirty="0" smtClean="0">
                <a:latin typeface="Courier"/>
                <a:cs typeface="Courier"/>
              </a:rPr>
              <a:t> 10 -</a:t>
            </a:r>
            <a:r>
              <a:rPr lang="pt-BR" sz="1900" dirty="0" err="1" smtClean="0">
                <a:latin typeface="Courier"/>
                <a:cs typeface="Courier"/>
              </a:rPr>
              <a:t>kNN</a:t>
            </a:r>
            <a:r>
              <a:rPr lang="pt-BR" sz="1900" dirty="0" smtClean="0">
                <a:latin typeface="Courier"/>
                <a:cs typeface="Courier"/>
              </a:rPr>
              <a:t> -</a:t>
            </a:r>
            <a:r>
              <a:rPr lang="pt-BR" sz="1900" dirty="0" err="1" smtClean="0">
                <a:latin typeface="Courier"/>
                <a:cs typeface="Courier"/>
              </a:rPr>
              <a:t>nn</a:t>
            </a:r>
            <a:r>
              <a:rPr lang="pt-BR" sz="1900" dirty="0" smtClean="0">
                <a:latin typeface="Courier"/>
                <a:cs typeface="Courier"/>
              </a:rPr>
              <a:t> 9</a:t>
            </a:r>
          </a:p>
          <a:p>
            <a:pPr marL="0" indent="0">
              <a:buNone/>
            </a:pPr>
            <a:r>
              <a:rPr lang="pt-BR" sz="1900" dirty="0">
                <a:latin typeface="Courier"/>
                <a:cs typeface="Courier"/>
              </a:rPr>
              <a:t> </a:t>
            </a:r>
            <a:r>
              <a:rPr lang="pt-BR" sz="1900" dirty="0" smtClean="0">
                <a:latin typeface="Courier"/>
                <a:cs typeface="Courier"/>
              </a:rPr>
              <a:t>   CER </a:t>
            </a:r>
            <a:r>
              <a:rPr lang="pt-BR" sz="1900" dirty="0" err="1" smtClean="0">
                <a:latin typeface="Courier"/>
                <a:cs typeface="Courier"/>
              </a:rPr>
              <a:t>Train</a:t>
            </a:r>
            <a:r>
              <a:rPr lang="pt-BR" sz="1900" dirty="0" smtClean="0">
                <a:latin typeface="Courier"/>
                <a:cs typeface="Courier"/>
              </a:rPr>
              <a:t>: 28.50%</a:t>
            </a:r>
          </a:p>
          <a:p>
            <a:pPr marL="0" indent="0">
              <a:buNone/>
            </a:pPr>
            <a:r>
              <a:rPr lang="pt-BR" sz="1900" dirty="0">
                <a:latin typeface="Courier"/>
                <a:cs typeface="Courier"/>
              </a:rPr>
              <a:t> </a:t>
            </a:r>
            <a:r>
              <a:rPr lang="pt-BR" sz="1900" dirty="0" smtClean="0">
                <a:latin typeface="Courier"/>
                <a:cs typeface="Courier"/>
              </a:rPr>
              <a:t>   CER </a:t>
            </a:r>
            <a:r>
              <a:rPr lang="pt-BR" sz="1900" dirty="0" err="1" smtClean="0">
                <a:latin typeface="Courier"/>
                <a:cs typeface="Courier"/>
              </a:rPr>
              <a:t>Dev</a:t>
            </a:r>
            <a:r>
              <a:rPr lang="pt-BR" sz="1900" dirty="0" smtClean="0">
                <a:latin typeface="Courier"/>
                <a:cs typeface="Courier"/>
              </a:rPr>
              <a:t>: 38.07%</a:t>
            </a:r>
          </a:p>
          <a:p>
            <a:pPr marL="0" indent="0">
              <a:buNone/>
            </a:pPr>
            <a:r>
              <a:rPr lang="pt-BR" sz="1900" dirty="0">
                <a:latin typeface="Courier"/>
                <a:cs typeface="Courier"/>
              </a:rPr>
              <a:t> </a:t>
            </a:r>
            <a:r>
              <a:rPr lang="pt-BR" sz="1900" dirty="0" smtClean="0">
                <a:latin typeface="Courier"/>
                <a:cs typeface="Courier"/>
              </a:rPr>
              <a:t>   CER </a:t>
            </a:r>
            <a:r>
              <a:rPr lang="pt-BR" sz="1900" dirty="0" err="1" smtClean="0">
                <a:latin typeface="Courier"/>
                <a:cs typeface="Courier"/>
              </a:rPr>
              <a:t>Eval</a:t>
            </a:r>
            <a:r>
              <a:rPr lang="pt-BR" sz="1900" dirty="0" smtClean="0">
                <a:latin typeface="Courier"/>
                <a:cs typeface="Courier"/>
              </a:rPr>
              <a:t>: 37.91%</a:t>
            </a:r>
            <a:endParaRPr lang="pt-BR" sz="19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07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KNN+PCA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Confusion</a:t>
            </a:r>
            <a:r>
              <a:rPr lang="pt-BR" dirty="0" smtClean="0"/>
              <a:t> </a:t>
            </a:r>
            <a:r>
              <a:rPr lang="pt-BR" dirty="0" err="1" smtClean="0"/>
              <a:t>matrix</a:t>
            </a:r>
            <a:endParaRPr lang="pt-BR" dirty="0"/>
          </a:p>
        </p:txBody>
      </p:sp>
      <p:pic>
        <p:nvPicPr>
          <p:cNvPr id="4" name="Picture 3" descr="K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088" y="2402803"/>
            <a:ext cx="10396650" cy="34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Generative</a:t>
            </a:r>
            <a:r>
              <a:rPr lang="pt-BR" dirty="0" smtClean="0"/>
              <a:t> approach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digits</a:t>
            </a:r>
            <a:endParaRPr lang="pt-BR" dirty="0" smtClean="0"/>
          </a:p>
          <a:p>
            <a:r>
              <a:rPr lang="pt-BR" dirty="0"/>
              <a:t>PCA for </a:t>
            </a:r>
            <a:r>
              <a:rPr lang="pt-BR" dirty="0" err="1"/>
              <a:t>dimensionality</a:t>
            </a:r>
            <a:r>
              <a:rPr lang="pt-BR" dirty="0"/>
              <a:t> </a:t>
            </a:r>
            <a:r>
              <a:rPr lang="pt-BR" dirty="0" err="1" smtClean="0"/>
              <a:t>reduction</a:t>
            </a:r>
            <a:endParaRPr lang="pt-BR" dirty="0" smtClean="0"/>
          </a:p>
          <a:p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gaussian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r>
              <a:rPr lang="pt-BR" dirty="0" smtClean="0"/>
              <a:t> 150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100" dirty="0">
                <a:latin typeface="Courier"/>
                <a:cs typeface="Courier"/>
              </a:rPr>
              <a:t>p</a:t>
            </a:r>
            <a:r>
              <a:rPr lang="pt-BR" sz="2100" dirty="0" err="1">
                <a:latin typeface="Courier"/>
                <a:cs typeface="Courier"/>
              </a:rPr>
              <a:t>ython</a:t>
            </a:r>
            <a:r>
              <a:rPr lang="pt-BR" sz="2100" dirty="0">
                <a:latin typeface="Courier"/>
                <a:cs typeface="Courier"/>
              </a:rPr>
              <a:t> </a:t>
            </a:r>
            <a:r>
              <a:rPr lang="pt-BR" sz="2100" dirty="0" err="1">
                <a:latin typeface="Courier"/>
                <a:cs typeface="Courier"/>
              </a:rPr>
              <a:t>mini_project.py</a:t>
            </a:r>
            <a:r>
              <a:rPr lang="pt-BR" sz="2100" dirty="0">
                <a:latin typeface="Courier"/>
                <a:cs typeface="Courier"/>
              </a:rPr>
              <a:t> -PCA -</a:t>
            </a:r>
            <a:r>
              <a:rPr lang="pt-BR" sz="2100" dirty="0" err="1">
                <a:latin typeface="Courier"/>
                <a:cs typeface="Courier"/>
              </a:rPr>
              <a:t>c</a:t>
            </a:r>
            <a:r>
              <a:rPr lang="pt-BR" sz="2100" dirty="0">
                <a:latin typeface="Courier"/>
                <a:cs typeface="Courier"/>
              </a:rPr>
              <a:t> 10 </a:t>
            </a:r>
            <a:r>
              <a:rPr lang="en-US" sz="2100" dirty="0" smtClean="0">
                <a:latin typeface="Courier"/>
                <a:cs typeface="Courier"/>
              </a:rPr>
              <a:t>–</a:t>
            </a:r>
            <a:r>
              <a:rPr lang="pt-BR" sz="2100" dirty="0" smtClean="0">
                <a:latin typeface="Courier"/>
                <a:cs typeface="Courier"/>
              </a:rPr>
              <a:t>GMM </a:t>
            </a:r>
            <a:r>
              <a:rPr lang="en-US" sz="2100" dirty="0" smtClean="0">
                <a:latin typeface="Courier"/>
                <a:cs typeface="Courier"/>
              </a:rPr>
              <a:t>–</a:t>
            </a:r>
            <a:r>
              <a:rPr lang="pt-BR" sz="2100" dirty="0" err="1" smtClean="0">
                <a:latin typeface="Courier"/>
                <a:cs typeface="Courier"/>
              </a:rPr>
              <a:t>nb_gaus</a:t>
            </a:r>
            <a:r>
              <a:rPr lang="pt-BR" sz="2100" dirty="0" smtClean="0">
                <a:latin typeface="Courier"/>
                <a:cs typeface="Courier"/>
              </a:rPr>
              <a:t> 150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Train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36.45%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Dev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66.68%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Eval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65.62%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13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Confusion</a:t>
            </a:r>
            <a:r>
              <a:rPr lang="pt-BR" dirty="0" smtClean="0"/>
              <a:t> </a:t>
            </a:r>
            <a:r>
              <a:rPr lang="pt-BR" dirty="0" err="1" smtClean="0"/>
              <a:t>matrix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Picture 4" descr="GM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936" y="2575724"/>
            <a:ext cx="10651316" cy="355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Clear</a:t>
            </a:r>
            <a:r>
              <a:rPr lang="pt-BR" dirty="0" smtClean="0"/>
              <a:t> </a:t>
            </a:r>
            <a:r>
              <a:rPr lang="pt-BR" dirty="0" err="1" smtClean="0"/>
              <a:t>overfitting</a:t>
            </a:r>
            <a:r>
              <a:rPr lang="pt-BR" dirty="0" smtClean="0"/>
              <a:t>, </a:t>
            </a:r>
            <a:r>
              <a:rPr lang="pt-BR" dirty="0" err="1" smtClean="0"/>
              <a:t>but</a:t>
            </a:r>
            <a:r>
              <a:rPr lang="pt-BR" dirty="0" smtClean="0"/>
              <a:t> </a:t>
            </a:r>
            <a:r>
              <a:rPr lang="pt-BR" dirty="0" err="1" smtClean="0"/>
              <a:t>modelling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less</a:t>
            </a:r>
            <a:r>
              <a:rPr lang="pt-BR" dirty="0" smtClean="0"/>
              <a:t> </a:t>
            </a:r>
            <a:r>
              <a:rPr lang="pt-BR" dirty="0" err="1" smtClean="0"/>
              <a:t>gaussian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sz="2100" dirty="0" smtClean="0"/>
              <a:t>     </a:t>
            </a:r>
            <a:r>
              <a:rPr lang="en-US" sz="2100" dirty="0" smtClean="0">
                <a:latin typeface="Courier"/>
                <a:cs typeface="Courier"/>
              </a:rPr>
              <a:t>p</a:t>
            </a:r>
            <a:r>
              <a:rPr lang="pt-BR" sz="2100" dirty="0" err="1" smtClean="0">
                <a:latin typeface="Courier"/>
                <a:cs typeface="Courier"/>
              </a:rPr>
              <a:t>ython</a:t>
            </a:r>
            <a:r>
              <a:rPr lang="pt-BR" sz="2100" dirty="0" smtClean="0">
                <a:latin typeface="Courier"/>
                <a:cs typeface="Courier"/>
              </a:rPr>
              <a:t> </a:t>
            </a:r>
            <a:r>
              <a:rPr lang="pt-BR" sz="2100" dirty="0" err="1">
                <a:latin typeface="Courier"/>
                <a:cs typeface="Courier"/>
              </a:rPr>
              <a:t>mini_project.py</a:t>
            </a:r>
            <a:r>
              <a:rPr lang="pt-BR" sz="2100" dirty="0">
                <a:latin typeface="Courier"/>
                <a:cs typeface="Courier"/>
              </a:rPr>
              <a:t> -PCA -</a:t>
            </a:r>
            <a:r>
              <a:rPr lang="pt-BR" sz="2100" dirty="0" err="1">
                <a:latin typeface="Courier"/>
                <a:cs typeface="Courier"/>
              </a:rPr>
              <a:t>c</a:t>
            </a:r>
            <a:r>
              <a:rPr lang="pt-BR" sz="2100" dirty="0">
                <a:latin typeface="Courier"/>
                <a:cs typeface="Courier"/>
              </a:rPr>
              <a:t> 10 </a:t>
            </a:r>
            <a:r>
              <a:rPr lang="en-US" sz="2100" dirty="0">
                <a:latin typeface="Courier"/>
                <a:cs typeface="Courier"/>
              </a:rPr>
              <a:t>–</a:t>
            </a:r>
            <a:r>
              <a:rPr lang="pt-BR" sz="2100" dirty="0">
                <a:latin typeface="Courier"/>
                <a:cs typeface="Courier"/>
              </a:rPr>
              <a:t>GMM </a:t>
            </a:r>
            <a:r>
              <a:rPr lang="en-US" sz="2100" dirty="0">
                <a:latin typeface="Courier"/>
                <a:cs typeface="Courier"/>
              </a:rPr>
              <a:t>–</a:t>
            </a:r>
            <a:r>
              <a:rPr lang="pt-BR" sz="2100" dirty="0" err="1">
                <a:latin typeface="Courier"/>
                <a:cs typeface="Courier"/>
              </a:rPr>
              <a:t>nb_gaus</a:t>
            </a:r>
            <a:r>
              <a:rPr lang="pt-BR" sz="2100" dirty="0">
                <a:latin typeface="Courier"/>
                <a:cs typeface="Courier"/>
              </a:rPr>
              <a:t> </a:t>
            </a:r>
            <a:r>
              <a:rPr lang="pt-BR" sz="2100" dirty="0" smtClean="0">
                <a:latin typeface="Courier"/>
                <a:cs typeface="Courier"/>
              </a:rPr>
              <a:t>16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Train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62.54%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Dev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67.70%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Eval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65.46%</a:t>
            </a:r>
            <a:br>
              <a:rPr lang="pt-BR" sz="2100" dirty="0" smtClean="0">
                <a:latin typeface="Courier"/>
                <a:cs typeface="Courier"/>
              </a:rPr>
            </a:br>
            <a:endParaRPr lang="pt-BR" dirty="0" smtClean="0"/>
          </a:p>
          <a:p>
            <a:r>
              <a:rPr lang="en-US" dirty="0" smtClean="0"/>
              <a:t>We have a question regarding the strategy adopted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150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Group 7</vt:lpstr>
      <vt:lpstr>KNN+PCA</vt:lpstr>
      <vt:lpstr>KNN+PCA</vt:lpstr>
      <vt:lpstr>GMM+PCA</vt:lpstr>
      <vt:lpstr>GMM+PCA</vt:lpstr>
      <vt:lpstr>GMM+PCA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de Freitas Pereira</dc:creator>
  <cp:lastModifiedBy>Tiago de Freitas Pereira</cp:lastModifiedBy>
  <cp:revision>16</cp:revision>
  <dcterms:created xsi:type="dcterms:W3CDTF">2015-05-14T19:36:53Z</dcterms:created>
  <dcterms:modified xsi:type="dcterms:W3CDTF">2015-05-15T07:07:28Z</dcterms:modified>
</cp:coreProperties>
</file>