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0" d="100"/>
          <a:sy n="140" d="100"/>
        </p:scale>
        <p:origin x="-184" y="10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69BC-73FA-864F-8415-4814E0C47774}" type="datetimeFigureOut">
              <a:rPr lang="en-US" smtClean="0"/>
              <a:t>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150E-AB2F-714C-8D20-12BF2D31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7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69BC-73FA-864F-8415-4814E0C47774}" type="datetimeFigureOut">
              <a:rPr lang="en-US" smtClean="0"/>
              <a:t>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150E-AB2F-714C-8D20-12BF2D31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5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69BC-73FA-864F-8415-4814E0C47774}" type="datetimeFigureOut">
              <a:rPr lang="en-US" smtClean="0"/>
              <a:t>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150E-AB2F-714C-8D20-12BF2D31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1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69BC-73FA-864F-8415-4814E0C47774}" type="datetimeFigureOut">
              <a:rPr lang="en-US" smtClean="0"/>
              <a:t>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150E-AB2F-714C-8D20-12BF2D31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3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69BC-73FA-864F-8415-4814E0C47774}" type="datetimeFigureOut">
              <a:rPr lang="en-US" smtClean="0"/>
              <a:t>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150E-AB2F-714C-8D20-12BF2D31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69BC-73FA-864F-8415-4814E0C47774}" type="datetimeFigureOut">
              <a:rPr lang="en-US" smtClean="0"/>
              <a:t>1/11/13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150E-AB2F-714C-8D20-12BF2D31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5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69BC-73FA-864F-8415-4814E0C47774}" type="datetimeFigureOut">
              <a:rPr lang="en-US" smtClean="0"/>
              <a:t>1/11/13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150E-AB2F-714C-8D20-12BF2D31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8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69BC-73FA-864F-8415-4814E0C47774}" type="datetimeFigureOut">
              <a:rPr lang="en-US" smtClean="0"/>
              <a:t>1/11/13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150E-AB2F-714C-8D20-12BF2D31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9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69BC-73FA-864F-8415-4814E0C47774}" type="datetimeFigureOut">
              <a:rPr lang="en-US" smtClean="0"/>
              <a:t>1/11/13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150E-AB2F-714C-8D20-12BF2D31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0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69BC-73FA-864F-8415-4814E0C47774}" type="datetimeFigureOut">
              <a:rPr lang="en-US" smtClean="0"/>
              <a:t>1/11/13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150E-AB2F-714C-8D20-12BF2D31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9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69BC-73FA-864F-8415-4814E0C47774}" type="datetimeFigureOut">
              <a:rPr lang="en-US" smtClean="0"/>
              <a:t>1/11/13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150E-AB2F-714C-8D20-12BF2D31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2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869BC-73FA-864F-8415-4814E0C47774}" type="datetimeFigureOut">
              <a:rPr lang="en-US" smtClean="0"/>
              <a:t>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A150E-AB2F-714C-8D20-12BF2D31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6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1-11 at 4.35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21" y="870970"/>
            <a:ext cx="1396688" cy="1031400"/>
          </a:xfrm>
          <a:prstGeom prst="rect">
            <a:avLst/>
          </a:prstGeom>
        </p:spPr>
      </p:pic>
      <p:pic>
        <p:nvPicPr>
          <p:cNvPr id="6" name="Picture 5" descr="Hardware-Video-Camera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710" y="3714453"/>
            <a:ext cx="941756" cy="941756"/>
          </a:xfrm>
          <a:prstGeom prst="rect">
            <a:avLst/>
          </a:prstGeom>
        </p:spPr>
      </p:pic>
      <p:pic>
        <p:nvPicPr>
          <p:cNvPr id="7" name="Picture 6" descr="Hardware-Webcam-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401" y="719899"/>
            <a:ext cx="1378826" cy="1378826"/>
          </a:xfrm>
          <a:prstGeom prst="rect">
            <a:avLst/>
          </a:prstGeom>
        </p:spPr>
      </p:pic>
      <p:pic>
        <p:nvPicPr>
          <p:cNvPr id="8" name="Picture 7" descr="ipad_attac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960" y="4421078"/>
            <a:ext cx="1425876" cy="1113966"/>
          </a:xfrm>
          <a:prstGeom prst="rect">
            <a:avLst/>
          </a:prstGeom>
        </p:spPr>
      </p:pic>
      <p:pic>
        <p:nvPicPr>
          <p:cNvPr id="9" name="Picture 8" descr="iphone_attac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006" y="2888533"/>
            <a:ext cx="1650659" cy="123799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578936" y="1205013"/>
            <a:ext cx="417809" cy="50874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591215" y="1151595"/>
            <a:ext cx="417809" cy="50874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226414" y="1151595"/>
            <a:ext cx="1929277" cy="7507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Autentica</a:t>
            </a:r>
            <a:r>
              <a:rPr lang="en-US" dirty="0" err="1" smtClean="0"/>
              <a:t>ção</a:t>
            </a:r>
            <a:r>
              <a:rPr lang="en-US" dirty="0" smtClean="0"/>
              <a:t> de face</a:t>
            </a:r>
            <a:endParaRPr lang="en-US" dirty="0"/>
          </a:p>
        </p:txBody>
      </p:sp>
      <p:pic>
        <p:nvPicPr>
          <p:cNvPr id="13" name="Picture 12" descr="Screen Shot 2013-01-11 at 4.35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" y="3744729"/>
            <a:ext cx="1269716" cy="937636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1500522" y="3963531"/>
            <a:ext cx="417809" cy="50874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9768600">
            <a:off x="2925965" y="3398652"/>
            <a:ext cx="417809" cy="50874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544403">
            <a:off x="3023998" y="4525792"/>
            <a:ext cx="417809" cy="50874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184841" y="3801229"/>
            <a:ext cx="1929277" cy="7507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Autentica</a:t>
            </a:r>
            <a:r>
              <a:rPr lang="en-US" dirty="0" err="1" smtClean="0"/>
              <a:t>ção</a:t>
            </a:r>
            <a:r>
              <a:rPr lang="en-US" dirty="0" smtClean="0"/>
              <a:t> de face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2002553">
            <a:off x="4921913" y="3413378"/>
            <a:ext cx="459590" cy="55961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9518029">
            <a:off x="4806499" y="4580795"/>
            <a:ext cx="556104" cy="55961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Hardware-Webcam-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473" y="3537413"/>
            <a:ext cx="1378826" cy="137882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6590299" y="3912337"/>
            <a:ext cx="417809" cy="50874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645649" y="258234"/>
            <a:ext cx="528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(a)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630708" y="2546397"/>
            <a:ext cx="541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(b)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4834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1-11 at 5.54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43" y="2114631"/>
            <a:ext cx="2177195" cy="1636364"/>
          </a:xfrm>
          <a:prstGeom prst="rect">
            <a:avLst/>
          </a:prstGeom>
        </p:spPr>
      </p:pic>
      <p:pic>
        <p:nvPicPr>
          <p:cNvPr id="5" name="Picture 4" descr="Screen Shot 2013-01-11 at 5.55.02 PM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224" y="2095132"/>
            <a:ext cx="2196000" cy="1655863"/>
          </a:xfrm>
          <a:prstGeom prst="rect">
            <a:avLst/>
          </a:prstGeom>
        </p:spPr>
      </p:pic>
      <p:pic>
        <p:nvPicPr>
          <p:cNvPr id="7" name="Picture 6" descr="Screen Shot 2013-01-11 at 5.56.16 PM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516" y="2114631"/>
            <a:ext cx="2196000" cy="1656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29852" y="2829424"/>
            <a:ext cx="259586" cy="337367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38342" y="2879236"/>
            <a:ext cx="146530" cy="306697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38028" y="2906314"/>
            <a:ext cx="146530" cy="306697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22680" y="2767702"/>
            <a:ext cx="259586" cy="337367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22099" y="2808443"/>
            <a:ext cx="146530" cy="306697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21785" y="2835521"/>
            <a:ext cx="146530" cy="306697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52223" y="2793831"/>
            <a:ext cx="259586" cy="337367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69784" y="2852714"/>
            <a:ext cx="146530" cy="306697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851328" y="2861650"/>
            <a:ext cx="146530" cy="306697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2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12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Tiago de Freitas Pereira</dc:creator>
  <cp:lastModifiedBy>Tiago de Freitas Pereira</cp:lastModifiedBy>
  <cp:revision>6</cp:revision>
  <dcterms:created xsi:type="dcterms:W3CDTF">2013-01-11T18:31:38Z</dcterms:created>
  <dcterms:modified xsi:type="dcterms:W3CDTF">2013-01-11T20:01:16Z</dcterms:modified>
</cp:coreProperties>
</file>