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91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9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69BC-73FA-864F-8415-4814E0C47774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150E-AB2F-714C-8D20-12BF2D31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1-11 at 4.3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1" y="870970"/>
            <a:ext cx="1396688" cy="1031400"/>
          </a:xfrm>
          <a:prstGeom prst="rect">
            <a:avLst/>
          </a:prstGeom>
        </p:spPr>
      </p:pic>
      <p:pic>
        <p:nvPicPr>
          <p:cNvPr id="6" name="Picture 5" descr="Hardware-Video-Camera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10" y="3714453"/>
            <a:ext cx="941756" cy="941756"/>
          </a:xfrm>
          <a:prstGeom prst="rect">
            <a:avLst/>
          </a:prstGeom>
        </p:spPr>
      </p:pic>
      <p:pic>
        <p:nvPicPr>
          <p:cNvPr id="7" name="Picture 6" descr="Hardware-Webcam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01" y="719899"/>
            <a:ext cx="1378826" cy="1378826"/>
          </a:xfrm>
          <a:prstGeom prst="rect">
            <a:avLst/>
          </a:prstGeom>
        </p:spPr>
      </p:pic>
      <p:pic>
        <p:nvPicPr>
          <p:cNvPr id="8" name="Picture 7" descr="ipad_att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60" y="4421078"/>
            <a:ext cx="1425876" cy="1113966"/>
          </a:xfrm>
          <a:prstGeom prst="rect">
            <a:avLst/>
          </a:prstGeom>
        </p:spPr>
      </p:pic>
      <p:pic>
        <p:nvPicPr>
          <p:cNvPr id="9" name="Picture 8" descr="iphone_att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06" y="2888533"/>
            <a:ext cx="1650659" cy="123799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578936" y="1205013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591215" y="1151595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26414" y="1151595"/>
            <a:ext cx="1929277" cy="7507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pic>
        <p:nvPicPr>
          <p:cNvPr id="13" name="Picture 12" descr="Screen Shot 2013-01-11 at 4.3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" y="3744729"/>
            <a:ext cx="1269716" cy="93763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500522" y="3963531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768600">
            <a:off x="2925965" y="3398652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544403">
            <a:off x="3023998" y="4525792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184841" y="3801229"/>
            <a:ext cx="1929277" cy="7507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002553">
            <a:off x="4921913" y="3413378"/>
            <a:ext cx="459590" cy="5596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518029">
            <a:off x="4806499" y="4580795"/>
            <a:ext cx="556104" cy="55961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Hardware-Webcam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73" y="3537413"/>
            <a:ext cx="1378826" cy="137882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6590299" y="3912337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45649" y="258234"/>
            <a:ext cx="52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30708" y="2546397"/>
            <a:ext cx="54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55930" y="1902370"/>
            <a:ext cx="5761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Cena</a:t>
            </a:r>
            <a:endParaRPr lang="en-US" sz="15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216178" y="1947727"/>
            <a:ext cx="1332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err="1" smtClean="0"/>
              <a:t>Aquisição</a:t>
            </a:r>
            <a:r>
              <a:rPr lang="en-US" sz="1500" dirty="0" smtClean="0"/>
              <a:t> </a:t>
            </a:r>
            <a:r>
              <a:rPr lang="en-US" sz="1500" dirty="0" err="1" smtClean="0"/>
              <a:t>para</a:t>
            </a:r>
            <a:endParaRPr lang="en-US" sz="1500" dirty="0" smtClean="0"/>
          </a:p>
          <a:p>
            <a:pPr algn="ctr"/>
            <a:r>
              <a:rPr lang="en-US" sz="1500" dirty="0" err="1"/>
              <a:t>a</a:t>
            </a:r>
            <a:r>
              <a:rPr lang="en-US" sz="1500" dirty="0" err="1" smtClean="0"/>
              <a:t>utenticação</a:t>
            </a:r>
            <a:endParaRPr lang="en-US" sz="15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47187" y="4673512"/>
            <a:ext cx="5761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Cena</a:t>
            </a:r>
            <a:endParaRPr lang="en-US" sz="15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084218" y="4604262"/>
            <a:ext cx="8051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err="1" smtClean="0"/>
              <a:t>Captura</a:t>
            </a:r>
            <a:endParaRPr lang="en-US" sz="1500" dirty="0"/>
          </a:p>
          <a:p>
            <a:pPr algn="ctr"/>
            <a:r>
              <a:rPr lang="en-US" sz="1500" dirty="0" err="1"/>
              <a:t>p</a:t>
            </a:r>
            <a:r>
              <a:rPr lang="en-US" sz="1500" dirty="0" err="1" smtClean="0"/>
              <a:t>ara</a:t>
            </a:r>
            <a:r>
              <a:rPr lang="en-US" sz="1500" dirty="0" smtClean="0"/>
              <a:t> a</a:t>
            </a:r>
          </a:p>
          <a:p>
            <a:pPr algn="ctr"/>
            <a:r>
              <a:rPr lang="en-US" sz="1500" dirty="0" err="1" smtClean="0"/>
              <a:t>faude</a:t>
            </a:r>
            <a:endParaRPr lang="en-US" sz="15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591828" y="5392325"/>
            <a:ext cx="1160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err="1" smtClean="0"/>
              <a:t>Execução</a:t>
            </a:r>
            <a:r>
              <a:rPr lang="en-US" sz="1500" dirty="0" smtClean="0"/>
              <a:t> do</a:t>
            </a:r>
          </a:p>
          <a:p>
            <a:pPr algn="ctr"/>
            <a:r>
              <a:rPr lang="en-US" sz="1500" dirty="0" err="1"/>
              <a:t>a</a:t>
            </a:r>
            <a:r>
              <a:rPr lang="en-US" sz="1500" dirty="0" err="1" smtClean="0"/>
              <a:t>taque</a:t>
            </a:r>
            <a:endParaRPr lang="en-US" sz="15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472439" y="4838327"/>
            <a:ext cx="1332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err="1" smtClean="0"/>
              <a:t>Aquisição</a:t>
            </a:r>
            <a:r>
              <a:rPr lang="en-US" sz="1500" dirty="0" smtClean="0"/>
              <a:t> </a:t>
            </a:r>
            <a:r>
              <a:rPr lang="en-US" sz="1500" dirty="0" err="1" smtClean="0"/>
              <a:t>para</a:t>
            </a:r>
            <a:endParaRPr lang="en-US" sz="1500" dirty="0" smtClean="0"/>
          </a:p>
          <a:p>
            <a:pPr algn="ctr"/>
            <a:r>
              <a:rPr lang="en-US" sz="1500" dirty="0" err="1"/>
              <a:t>a</a:t>
            </a:r>
            <a:r>
              <a:rPr lang="en-US" sz="1500" dirty="0" err="1" smtClean="0"/>
              <a:t>utenticação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94834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1-11 at 5.5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3" y="2114631"/>
            <a:ext cx="2177195" cy="1636364"/>
          </a:xfrm>
          <a:prstGeom prst="rect">
            <a:avLst/>
          </a:prstGeom>
        </p:spPr>
      </p:pic>
      <p:pic>
        <p:nvPicPr>
          <p:cNvPr id="5" name="Picture 4" descr="Screen Shot 2013-01-11 at 5.55.02 P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24" y="2095132"/>
            <a:ext cx="2196000" cy="1655863"/>
          </a:xfrm>
          <a:prstGeom prst="rect">
            <a:avLst/>
          </a:prstGeom>
        </p:spPr>
      </p:pic>
      <p:pic>
        <p:nvPicPr>
          <p:cNvPr id="7" name="Picture 6" descr="Screen Shot 2013-01-11 at 5.56.16 P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16" y="2114631"/>
            <a:ext cx="2196000" cy="165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29852" y="2829424"/>
            <a:ext cx="259586" cy="33736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8342" y="2879236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8028" y="2906314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22680" y="2767702"/>
            <a:ext cx="259586" cy="33736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22099" y="2808443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21785" y="2835521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2223" y="2793831"/>
            <a:ext cx="259586" cy="33736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69784" y="2852714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51328" y="2861650"/>
            <a:ext cx="146530" cy="3066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1-12 at 11.06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36" y="2895877"/>
            <a:ext cx="647700" cy="647700"/>
          </a:xfrm>
          <a:prstGeom prst="rect">
            <a:avLst/>
          </a:prstGeom>
        </p:spPr>
      </p:pic>
      <p:pic>
        <p:nvPicPr>
          <p:cNvPr id="5" name="Picture 4" descr="Screen Shot 2013-01-12 at 11.06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46" y="2875752"/>
            <a:ext cx="649136" cy="676184"/>
          </a:xfrm>
          <a:prstGeom prst="rect">
            <a:avLst/>
          </a:prstGeom>
        </p:spPr>
      </p:pic>
      <p:pic>
        <p:nvPicPr>
          <p:cNvPr id="6" name="Picture 5" descr="Screen Shot 2013-01-12 at 11.06.3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879167"/>
            <a:ext cx="647700" cy="673100"/>
          </a:xfrm>
          <a:prstGeom prst="rect">
            <a:avLst/>
          </a:prstGeom>
        </p:spPr>
      </p:pic>
      <p:pic>
        <p:nvPicPr>
          <p:cNvPr id="7" name="Picture 6" descr="Screen Shot 2013-01-12 at 11.06.1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6" y="2727518"/>
            <a:ext cx="1233915" cy="95848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41213" y="2885523"/>
            <a:ext cx="379826" cy="61557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85311" y="2975782"/>
            <a:ext cx="1671162" cy="5861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Classificador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80305" y="2905605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Spoof/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spoof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672763" y="2941594"/>
            <a:ext cx="379826" cy="61557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856146" y="2910209"/>
            <a:ext cx="379826" cy="61557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064611" y="2975782"/>
            <a:ext cx="379826" cy="61557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391886" y="2947849"/>
            <a:ext cx="379826" cy="61557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1000" y="3670131"/>
            <a:ext cx="6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Cena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738542" y="3543734"/>
            <a:ext cx="106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Detecção</a:t>
            </a:r>
            <a:endParaRPr lang="en-US" dirty="0" smtClean="0"/>
          </a:p>
          <a:p>
            <a:pPr algn="ctr"/>
            <a:r>
              <a:rPr lang="en-US" dirty="0" smtClean="0"/>
              <a:t>da face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53641" y="2229421"/>
            <a:ext cx="1668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Extração</a:t>
            </a:r>
            <a:r>
              <a:rPr lang="en-US" dirty="0" smtClean="0"/>
              <a:t> dos</a:t>
            </a:r>
          </a:p>
          <a:p>
            <a:pPr algn="ctr"/>
            <a:r>
              <a:rPr lang="en-US" dirty="0" err="1" smtClean="0"/>
              <a:t>parâmetros</a:t>
            </a:r>
            <a:r>
              <a:rPr lang="en-US" dirty="0" smtClean="0"/>
              <a:t> LBP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75108" y="3537382"/>
            <a:ext cx="126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Histograma</a:t>
            </a:r>
            <a:endParaRPr lang="en-US" dirty="0" smtClean="0"/>
          </a:p>
          <a:p>
            <a:pPr algn="ctr"/>
            <a:r>
              <a:rPr lang="en-US" dirty="0" smtClean="0"/>
              <a:t>LBP</a:t>
            </a:r>
          </a:p>
        </p:txBody>
      </p:sp>
    </p:spTree>
    <p:extLst>
      <p:ext uri="{BB962C8B-B14F-4D97-AF65-F5344CB8AC3E}">
        <p14:creationId xmlns:p14="http://schemas.microsoft.com/office/powerpoint/2010/main" val="398275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1-12 at 12.45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2540"/>
            <a:ext cx="5051425" cy="2784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7121" y="2234914"/>
            <a:ext cx="234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planos</a:t>
            </a:r>
            <a:endParaRPr lang="en-US" dirty="0" smtClean="0"/>
          </a:p>
          <a:p>
            <a:pPr algn="ctr"/>
            <a:r>
              <a:rPr lang="en-US" dirty="0" err="1"/>
              <a:t>i</a:t>
            </a:r>
            <a:r>
              <a:rPr lang="en-US" dirty="0" err="1" smtClean="0"/>
              <a:t>ntersectando</a:t>
            </a:r>
            <a:r>
              <a:rPr lang="en-US" dirty="0" smtClean="0"/>
              <a:t> um pixel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4011" y="2605705"/>
            <a:ext cx="1679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Histogramas</a:t>
            </a:r>
            <a:endParaRPr lang="en-US" dirty="0" smtClean="0"/>
          </a:p>
          <a:p>
            <a:pPr algn="ctr"/>
            <a:r>
              <a:rPr lang="en-US" dirty="0" err="1"/>
              <a:t>p</a:t>
            </a:r>
            <a:r>
              <a:rPr lang="en-US" dirty="0" err="1" smtClean="0"/>
              <a:t>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0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1-12 at 4.0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857500"/>
            <a:ext cx="1193800" cy="1143000"/>
          </a:xfrm>
          <a:prstGeom prst="rect">
            <a:avLst/>
          </a:prstGeom>
        </p:spPr>
      </p:pic>
      <p:pic>
        <p:nvPicPr>
          <p:cNvPr id="5" name="Picture 4" descr="Screen Shot 2013-01-12 at 4.01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91" y="2245741"/>
            <a:ext cx="2412619" cy="236651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04126" y="3021769"/>
            <a:ext cx="417809" cy="81933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661770" y="3021769"/>
            <a:ext cx="417809" cy="81933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36061" y="3138137"/>
            <a:ext cx="1671162" cy="5861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Classificador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58055" y="307791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Spoof/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spoof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7052545" y="3021769"/>
            <a:ext cx="417809" cy="81933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6225" y="2280636"/>
            <a:ext cx="106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Detecção</a:t>
            </a:r>
            <a:endParaRPr lang="en-US" dirty="0" smtClean="0"/>
          </a:p>
          <a:p>
            <a:pPr algn="ctr"/>
            <a:r>
              <a:rPr lang="en-US" dirty="0"/>
              <a:t>d</a:t>
            </a:r>
            <a:r>
              <a:rPr lang="en-US" dirty="0" smtClean="0"/>
              <a:t>a face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2498" y="1496411"/>
            <a:ext cx="1433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Sequência</a:t>
            </a:r>
            <a:r>
              <a:rPr lang="en-US" dirty="0" smtClean="0"/>
              <a:t> de </a:t>
            </a:r>
          </a:p>
          <a:p>
            <a:pPr algn="ctr"/>
            <a:r>
              <a:rPr lang="en-US" dirty="0" err="1"/>
              <a:t>f</a:t>
            </a:r>
            <a:r>
              <a:rPr lang="en-US" dirty="0" err="1" smtClean="0"/>
              <a:t>iltros</a:t>
            </a:r>
            <a:r>
              <a:rPr lang="en-US" dirty="0" smtClean="0"/>
              <a:t> </a:t>
            </a:r>
            <a:r>
              <a:rPr lang="en-US" dirty="0" err="1" smtClean="0"/>
              <a:t>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7300" y="3270250"/>
            <a:ext cx="914400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14649" y="3270250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46674" y="4438650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5168899" y="1713192"/>
            <a:ext cx="1524000" cy="9137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</a:t>
            </a:r>
            <a:r>
              <a:rPr lang="en-US" dirty="0" err="1" smtClean="0"/>
              <a:t>ências</a:t>
            </a:r>
            <a:endParaRPr lang="en-US" dirty="0"/>
          </a:p>
          <a:p>
            <a:pPr algn="ctr"/>
            <a:r>
              <a:rPr lang="en-US" dirty="0" err="1" smtClean="0"/>
              <a:t>Biométricas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80024" y="5727700"/>
            <a:ext cx="1472650" cy="6870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Decis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294744" y="3311315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204374">
            <a:off x="4641206" y="2728383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815904">
            <a:off x="4537224" y="3897266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5716762" y="5106060"/>
            <a:ext cx="55610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4" idx="0"/>
          </p:cNvCxnSpPr>
          <p:nvPr/>
        </p:nvCxnSpPr>
        <p:spPr>
          <a:xfrm>
            <a:off x="1257300" y="2585992"/>
            <a:ext cx="457200" cy="6842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22563" y="2396642"/>
            <a:ext cx="0" cy="93662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 flipH="1" flipV="1">
            <a:off x="5152696" y="3089077"/>
            <a:ext cx="610871" cy="49867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flipH="1">
            <a:off x="5062966" y="3587750"/>
            <a:ext cx="700601" cy="4373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692899" y="2210557"/>
            <a:ext cx="927101" cy="1860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289124" y="5397041"/>
            <a:ext cx="927100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15" y="2225949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poofing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60028" y="1714225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63567" y="3283044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32697" y="5010375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81237" y="2069582"/>
            <a:ext cx="11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Refer</a:t>
            </a:r>
            <a:r>
              <a:rPr lang="en-US" dirty="0" err="1" smtClean="0"/>
              <a:t>ência</a:t>
            </a:r>
            <a:endParaRPr lang="en-US" dirty="0" smtClean="0"/>
          </a:p>
          <a:p>
            <a:pPr algn="ctr"/>
            <a:r>
              <a:rPr lang="en-US" dirty="0" err="1" smtClean="0"/>
              <a:t>biométrica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8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93</Words>
  <Application>Microsoft Macintosh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de Freitas Pereira</dc:creator>
  <cp:lastModifiedBy>Tiago de Freitas Pereira</cp:lastModifiedBy>
  <cp:revision>18</cp:revision>
  <dcterms:created xsi:type="dcterms:W3CDTF">2013-01-11T18:31:38Z</dcterms:created>
  <dcterms:modified xsi:type="dcterms:W3CDTF">2013-01-13T15:12:53Z</dcterms:modified>
</cp:coreProperties>
</file>