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324008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5F8"/>
    <a:srgbClr val="3576F9"/>
    <a:srgbClr val="405DE6"/>
    <a:srgbClr val="E1306C"/>
    <a:srgbClr val="F56040"/>
    <a:srgbClr val="FCAF45"/>
    <a:srgbClr val="FFDC80"/>
    <a:srgbClr val="C13584"/>
    <a:srgbClr val="833AB4"/>
    <a:srgbClr val="5B5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5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765909"/>
            <a:ext cx="2754075" cy="162931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2458058"/>
            <a:ext cx="2430066" cy="1129904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4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249164"/>
            <a:ext cx="698644" cy="396604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249164"/>
            <a:ext cx="2055431" cy="396604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8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495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1166739"/>
            <a:ext cx="2794576" cy="1946729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3131884"/>
            <a:ext cx="2794576" cy="1023739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938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1245820"/>
            <a:ext cx="1377037" cy="29693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1245820"/>
            <a:ext cx="1377037" cy="29693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2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49165"/>
            <a:ext cx="2794576" cy="90457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1147238"/>
            <a:ext cx="1370709" cy="56224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709482"/>
            <a:ext cx="1370709" cy="25143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1147238"/>
            <a:ext cx="1377459" cy="562244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709482"/>
            <a:ext cx="1377459" cy="251439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08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386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1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11997"/>
            <a:ext cx="1045013" cy="109198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673827"/>
            <a:ext cx="1640295" cy="332579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403985"/>
            <a:ext cx="1045013" cy="260105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311997"/>
            <a:ext cx="1045013" cy="109198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673827"/>
            <a:ext cx="1640295" cy="332579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403985"/>
            <a:ext cx="1045013" cy="2601056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9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249165"/>
            <a:ext cx="2794576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1245820"/>
            <a:ext cx="2794576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4337621"/>
            <a:ext cx="7290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53E4D-767F-4004-BCF0-7164648E6572}" type="datetimeFigureOut">
              <a:rPr lang="pt-BR" smtClean="0"/>
              <a:t>06/08/2024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4337621"/>
            <a:ext cx="109353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4337621"/>
            <a:ext cx="72902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A8577-2A0E-49AE-A5E8-D63B286AD2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ndecleide.com/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wa.me/+55839881481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instagram.com/dra.wandecleide.oficial" TargetMode="External"/><Relationship Id="rId5" Type="http://schemas.openxmlformats.org/officeDocument/2006/relationships/image" Target="../media/image4.svg"/><Relationship Id="rId10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D2CAA24-4801-A84D-D9FD-C5B6CCF859D7}"/>
              </a:ext>
            </a:extLst>
          </p:cNvPr>
          <p:cNvSpPr/>
          <p:nvPr/>
        </p:nvSpPr>
        <p:spPr>
          <a:xfrm>
            <a:off x="0" y="0"/>
            <a:ext cx="3240088" cy="4679949"/>
          </a:xfrm>
          <a:prstGeom prst="rect">
            <a:avLst/>
          </a:prstGeom>
          <a:gradFill flip="none" rotWithShape="1">
            <a:gsLst>
              <a:gs pos="0">
                <a:srgbClr val="163F64">
                  <a:shade val="30000"/>
                  <a:satMod val="115000"/>
                </a:srgbClr>
              </a:gs>
              <a:gs pos="50000">
                <a:srgbClr val="163F64">
                  <a:shade val="67500"/>
                  <a:satMod val="115000"/>
                </a:srgbClr>
              </a:gs>
              <a:gs pos="100000">
                <a:srgbClr val="163F6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F929652-4DDA-7739-9801-5951EDB7C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490" y="150702"/>
            <a:ext cx="1453107" cy="145310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7BB2514-FB5C-B158-377F-B1625CE96B7C}"/>
              </a:ext>
            </a:extLst>
          </p:cNvPr>
          <p:cNvSpPr/>
          <p:nvPr/>
        </p:nvSpPr>
        <p:spPr>
          <a:xfrm>
            <a:off x="846432" y="2012351"/>
            <a:ext cx="1547218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tos Display" panose="020B00040202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Doutora em Enfermagem</a:t>
            </a:r>
            <a:endParaRPr lang="pt-BR" sz="105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tos Display" panose="020B0004020202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101785B-111C-5B58-8F76-370F3BA87BB0}"/>
              </a:ext>
            </a:extLst>
          </p:cNvPr>
          <p:cNvSpPr/>
          <p:nvPr/>
        </p:nvSpPr>
        <p:spPr>
          <a:xfrm>
            <a:off x="-24812" y="1670216"/>
            <a:ext cx="3289701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  <a:ea typeface="Dotum" panose="020B0503020000020004" pitchFamily="34" charset="-127"/>
                <a:cs typeface="ADLaM Display" panose="020F0502020204030204" pitchFamily="2" charset="0"/>
              </a:rPr>
              <a:t>Dra. </a:t>
            </a:r>
            <a:r>
              <a:rPr lang="pt-BR" sz="22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  <a:ea typeface="Dotum" panose="020B0503020000020004" pitchFamily="34" charset="-127"/>
                <a:cs typeface="ADLaM Display" panose="020F0502020204030204" pitchFamily="2" charset="0"/>
              </a:rPr>
              <a:t>Wandecleide</a:t>
            </a:r>
            <a:r>
              <a:rPr lang="pt-BR" sz="2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ench Script MT" panose="03020402040607040605" pitchFamily="66" charset="0"/>
                <a:ea typeface="Dotum" panose="020B0503020000020004" pitchFamily="34" charset="-127"/>
                <a:cs typeface="ADLaM Display" panose="020F0502020204030204" pitchFamily="2" charset="0"/>
              </a:rPr>
              <a:t> Lucena Fernandes</a:t>
            </a:r>
            <a:endParaRPr lang="pt-BR" sz="22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ench Script MT" panose="03020402040607040605" pitchFamily="66" charset="0"/>
              <a:ea typeface="Dotum" panose="020B0503020000020004" pitchFamily="34" charset="-127"/>
              <a:cs typeface="ADLaM Display" panose="020F0502020204030204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9E34E87-65F4-12DC-CA86-637CF32E5F52}"/>
              </a:ext>
            </a:extLst>
          </p:cNvPr>
          <p:cNvSpPr/>
          <p:nvPr/>
        </p:nvSpPr>
        <p:spPr>
          <a:xfrm>
            <a:off x="1050813" y="4491456"/>
            <a:ext cx="1138452" cy="2308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900" dirty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ADLaM Display" panose="020F0502020204030204" pitchFamily="2" charset="0"/>
                <a:cs typeface="ADLaM Display" panose="020F0502020204030204" pitchFamily="2" charset="0"/>
              </a:rPr>
              <a:t>COREN-PB 047.211</a:t>
            </a:r>
            <a:endParaRPr lang="pt-BR" sz="900" b="0" cap="none" spc="0" dirty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E0933DA-5BFF-A0FE-1069-A781DC262A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t="-1" r="133" b="-1759"/>
          <a:stretch/>
        </p:blipFill>
        <p:spPr>
          <a:xfrm rot="11442100" flipH="1">
            <a:off x="2726935" y="-147477"/>
            <a:ext cx="729608" cy="743430"/>
          </a:xfrm>
          <a:prstGeom prst="rect">
            <a:avLst/>
          </a:prstGeom>
        </p:spPr>
      </p:pic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1BFBFF7-2DC7-82E4-2862-244182F498F9}"/>
              </a:ext>
            </a:extLst>
          </p:cNvPr>
          <p:cNvGrpSpPr/>
          <p:nvPr/>
        </p:nvGrpSpPr>
        <p:grpSpPr>
          <a:xfrm>
            <a:off x="805554" y="3664457"/>
            <a:ext cx="1628971" cy="386580"/>
            <a:chOff x="758325" y="3500903"/>
            <a:chExt cx="1605119" cy="386580"/>
          </a:xfrm>
        </p:grpSpPr>
        <p:sp>
          <p:nvSpPr>
            <p:cNvPr id="28" name="Retângulo: Cantos Arredondados 27">
              <a:hlinkClick r:id="rId6"/>
              <a:extLst>
                <a:ext uri="{FF2B5EF4-FFF2-40B4-BE49-F238E27FC236}">
                  <a16:creationId xmlns:a16="http://schemas.microsoft.com/office/drawing/2014/main" id="{4895A4A2-39F6-FBEB-661E-4F0C4355B6E5}"/>
                </a:ext>
              </a:extLst>
            </p:cNvPr>
            <p:cNvSpPr/>
            <p:nvPr/>
          </p:nvSpPr>
          <p:spPr>
            <a:xfrm>
              <a:off x="758325" y="3500903"/>
              <a:ext cx="1605119" cy="386580"/>
            </a:xfrm>
            <a:prstGeom prst="roundRect">
              <a:avLst>
                <a:gd name="adj" fmla="val 17148"/>
              </a:avLst>
            </a:prstGeom>
            <a:gradFill flip="none" rotWithShape="1">
              <a:gsLst>
                <a:gs pos="17000">
                  <a:srgbClr val="405DE6"/>
                </a:gs>
                <a:gs pos="34000">
                  <a:srgbClr val="5B51D8"/>
                </a:gs>
                <a:gs pos="69000">
                  <a:srgbClr val="E1306C"/>
                </a:gs>
                <a:gs pos="100000">
                  <a:srgbClr val="FA9B44"/>
                </a:gs>
                <a:gs pos="89000">
                  <a:srgbClr val="F56040"/>
                </a:gs>
                <a:gs pos="53000">
                  <a:srgbClr val="C13584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27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3E0D908B-DAAE-4E16-BDE3-450491D4B6BE}"/>
                </a:ext>
              </a:extLst>
            </p:cNvPr>
            <p:cNvSpPr txBox="1"/>
            <p:nvPr/>
          </p:nvSpPr>
          <p:spPr>
            <a:xfrm>
              <a:off x="1195436" y="3532610"/>
              <a:ext cx="11293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dirty="0">
                  <a:solidFill>
                    <a:schemeClr val="bg1"/>
                  </a:solidFill>
                  <a:latin typeface="+mj-lt"/>
                </a:rPr>
                <a:t>Instagram</a:t>
              </a:r>
            </a:p>
          </p:txBody>
        </p:sp>
        <p:sp>
          <p:nvSpPr>
            <p:cNvPr id="49" name="Gráfico 29">
              <a:extLst>
                <a:ext uri="{FF2B5EF4-FFF2-40B4-BE49-F238E27FC236}">
                  <a16:creationId xmlns:a16="http://schemas.microsoft.com/office/drawing/2014/main" id="{3369AE49-BFFC-0B92-435C-776402B77D48}"/>
                </a:ext>
              </a:extLst>
            </p:cNvPr>
            <p:cNvSpPr/>
            <p:nvPr/>
          </p:nvSpPr>
          <p:spPr>
            <a:xfrm>
              <a:off x="859502" y="3567983"/>
              <a:ext cx="255780" cy="255780"/>
            </a:xfrm>
            <a:custGeom>
              <a:avLst/>
              <a:gdLst>
                <a:gd name="connsiteX0" fmla="*/ 0 w 255780"/>
                <a:gd name="connsiteY0" fmla="*/ 51156 h 255780"/>
                <a:gd name="connsiteX1" fmla="*/ 51156 w 255780"/>
                <a:gd name="connsiteY1" fmla="*/ 0 h 255780"/>
                <a:gd name="connsiteX2" fmla="*/ 204624 w 255780"/>
                <a:gd name="connsiteY2" fmla="*/ 0 h 255780"/>
                <a:gd name="connsiteX3" fmla="*/ 255780 w 255780"/>
                <a:gd name="connsiteY3" fmla="*/ 51156 h 255780"/>
                <a:gd name="connsiteX4" fmla="*/ 255780 w 255780"/>
                <a:gd name="connsiteY4" fmla="*/ 204624 h 255780"/>
                <a:gd name="connsiteX5" fmla="*/ 204624 w 255780"/>
                <a:gd name="connsiteY5" fmla="*/ 255780 h 255780"/>
                <a:gd name="connsiteX6" fmla="*/ 51156 w 255780"/>
                <a:gd name="connsiteY6" fmla="*/ 255780 h 255780"/>
                <a:gd name="connsiteX7" fmla="*/ 0 w 255780"/>
                <a:gd name="connsiteY7" fmla="*/ 204624 h 255780"/>
                <a:gd name="connsiteX8" fmla="*/ 0 w 255780"/>
                <a:gd name="connsiteY8" fmla="*/ 51156 h 255780"/>
                <a:gd name="connsiteX9" fmla="*/ 51156 w 255780"/>
                <a:gd name="connsiteY9" fmla="*/ 25578 h 255780"/>
                <a:gd name="connsiteX10" fmla="*/ 25578 w 255780"/>
                <a:gd name="connsiteY10" fmla="*/ 51156 h 255780"/>
                <a:gd name="connsiteX11" fmla="*/ 25578 w 255780"/>
                <a:gd name="connsiteY11" fmla="*/ 204624 h 255780"/>
                <a:gd name="connsiteX12" fmla="*/ 51156 w 255780"/>
                <a:gd name="connsiteY12" fmla="*/ 230202 h 255780"/>
                <a:gd name="connsiteX13" fmla="*/ 204624 w 255780"/>
                <a:gd name="connsiteY13" fmla="*/ 230202 h 255780"/>
                <a:gd name="connsiteX14" fmla="*/ 230202 w 255780"/>
                <a:gd name="connsiteY14" fmla="*/ 204624 h 255780"/>
                <a:gd name="connsiteX15" fmla="*/ 230202 w 255780"/>
                <a:gd name="connsiteY15" fmla="*/ 51156 h 255780"/>
                <a:gd name="connsiteX16" fmla="*/ 204624 w 255780"/>
                <a:gd name="connsiteY16" fmla="*/ 25578 h 255780"/>
                <a:gd name="connsiteX17" fmla="*/ 51156 w 255780"/>
                <a:gd name="connsiteY17" fmla="*/ 25578 h 255780"/>
                <a:gd name="connsiteX18" fmla="*/ 127890 w 255780"/>
                <a:gd name="connsiteY18" fmla="*/ 89523 h 255780"/>
                <a:gd name="connsiteX19" fmla="*/ 89523 w 255780"/>
                <a:gd name="connsiteY19" fmla="*/ 127890 h 255780"/>
                <a:gd name="connsiteX20" fmla="*/ 127890 w 255780"/>
                <a:gd name="connsiteY20" fmla="*/ 166257 h 255780"/>
                <a:gd name="connsiteX21" fmla="*/ 166257 w 255780"/>
                <a:gd name="connsiteY21" fmla="*/ 127890 h 255780"/>
                <a:gd name="connsiteX22" fmla="*/ 127890 w 255780"/>
                <a:gd name="connsiteY22" fmla="*/ 89523 h 255780"/>
                <a:gd name="connsiteX23" fmla="*/ 63945 w 255780"/>
                <a:gd name="connsiteY23" fmla="*/ 127890 h 255780"/>
                <a:gd name="connsiteX24" fmla="*/ 127890 w 255780"/>
                <a:gd name="connsiteY24" fmla="*/ 63945 h 255780"/>
                <a:gd name="connsiteX25" fmla="*/ 191835 w 255780"/>
                <a:gd name="connsiteY25" fmla="*/ 127890 h 255780"/>
                <a:gd name="connsiteX26" fmla="*/ 127890 w 255780"/>
                <a:gd name="connsiteY26" fmla="*/ 191835 h 255780"/>
                <a:gd name="connsiteX27" fmla="*/ 63945 w 255780"/>
                <a:gd name="connsiteY27" fmla="*/ 127890 h 255780"/>
                <a:gd name="connsiteX28" fmla="*/ 198230 w 255780"/>
                <a:gd name="connsiteY28" fmla="*/ 76734 h 255780"/>
                <a:gd name="connsiteX29" fmla="*/ 217413 w 255780"/>
                <a:gd name="connsiteY29" fmla="*/ 57551 h 255780"/>
                <a:gd name="connsiteX30" fmla="*/ 198230 w 255780"/>
                <a:gd name="connsiteY30" fmla="*/ 38367 h 255780"/>
                <a:gd name="connsiteX31" fmla="*/ 179046 w 255780"/>
                <a:gd name="connsiteY31" fmla="*/ 57551 h 255780"/>
                <a:gd name="connsiteX32" fmla="*/ 198230 w 255780"/>
                <a:gd name="connsiteY32" fmla="*/ 76734 h 25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5780" h="255780">
                  <a:moveTo>
                    <a:pt x="0" y="51156"/>
                  </a:moveTo>
                  <a:cubicBezTo>
                    <a:pt x="0" y="22903"/>
                    <a:pt x="22903" y="0"/>
                    <a:pt x="51156" y="0"/>
                  </a:cubicBezTo>
                  <a:lnTo>
                    <a:pt x="204624" y="0"/>
                  </a:lnTo>
                  <a:cubicBezTo>
                    <a:pt x="232876" y="0"/>
                    <a:pt x="255780" y="22903"/>
                    <a:pt x="255780" y="51156"/>
                  </a:cubicBezTo>
                  <a:lnTo>
                    <a:pt x="255780" y="204624"/>
                  </a:lnTo>
                  <a:cubicBezTo>
                    <a:pt x="255780" y="232876"/>
                    <a:pt x="232876" y="255780"/>
                    <a:pt x="204624" y="255780"/>
                  </a:cubicBezTo>
                  <a:lnTo>
                    <a:pt x="51156" y="255780"/>
                  </a:lnTo>
                  <a:cubicBezTo>
                    <a:pt x="22903" y="255780"/>
                    <a:pt x="0" y="232876"/>
                    <a:pt x="0" y="204624"/>
                  </a:cubicBezTo>
                  <a:lnTo>
                    <a:pt x="0" y="51156"/>
                  </a:lnTo>
                  <a:close/>
                  <a:moveTo>
                    <a:pt x="51156" y="25578"/>
                  </a:moveTo>
                  <a:cubicBezTo>
                    <a:pt x="37030" y="25578"/>
                    <a:pt x="25578" y="37030"/>
                    <a:pt x="25578" y="51156"/>
                  </a:cubicBezTo>
                  <a:lnTo>
                    <a:pt x="25578" y="204624"/>
                  </a:lnTo>
                  <a:cubicBezTo>
                    <a:pt x="25578" y="218751"/>
                    <a:pt x="37030" y="230202"/>
                    <a:pt x="51156" y="230202"/>
                  </a:cubicBezTo>
                  <a:lnTo>
                    <a:pt x="204624" y="230202"/>
                  </a:lnTo>
                  <a:cubicBezTo>
                    <a:pt x="218751" y="230202"/>
                    <a:pt x="230202" y="218751"/>
                    <a:pt x="230202" y="204624"/>
                  </a:cubicBezTo>
                  <a:lnTo>
                    <a:pt x="230202" y="51156"/>
                  </a:lnTo>
                  <a:cubicBezTo>
                    <a:pt x="230202" y="37030"/>
                    <a:pt x="218751" y="25578"/>
                    <a:pt x="204624" y="25578"/>
                  </a:cubicBezTo>
                  <a:lnTo>
                    <a:pt x="51156" y="25578"/>
                  </a:lnTo>
                  <a:close/>
                  <a:moveTo>
                    <a:pt x="127890" y="89523"/>
                  </a:moveTo>
                  <a:cubicBezTo>
                    <a:pt x="106700" y="89523"/>
                    <a:pt x="89523" y="106700"/>
                    <a:pt x="89523" y="127890"/>
                  </a:cubicBezTo>
                  <a:cubicBezTo>
                    <a:pt x="89523" y="149080"/>
                    <a:pt x="106700" y="166257"/>
                    <a:pt x="127890" y="166257"/>
                  </a:cubicBezTo>
                  <a:cubicBezTo>
                    <a:pt x="149080" y="166257"/>
                    <a:pt x="166257" y="149080"/>
                    <a:pt x="166257" y="127890"/>
                  </a:cubicBezTo>
                  <a:cubicBezTo>
                    <a:pt x="166257" y="106700"/>
                    <a:pt x="149080" y="89523"/>
                    <a:pt x="127890" y="89523"/>
                  </a:cubicBezTo>
                  <a:close/>
                  <a:moveTo>
                    <a:pt x="63945" y="127890"/>
                  </a:moveTo>
                  <a:cubicBezTo>
                    <a:pt x="63945" y="92574"/>
                    <a:pt x="92574" y="63945"/>
                    <a:pt x="127890" y="63945"/>
                  </a:cubicBezTo>
                  <a:cubicBezTo>
                    <a:pt x="163206" y="63945"/>
                    <a:pt x="191835" y="92574"/>
                    <a:pt x="191835" y="127890"/>
                  </a:cubicBezTo>
                  <a:cubicBezTo>
                    <a:pt x="191835" y="163206"/>
                    <a:pt x="163206" y="191835"/>
                    <a:pt x="127890" y="191835"/>
                  </a:cubicBezTo>
                  <a:cubicBezTo>
                    <a:pt x="92574" y="191835"/>
                    <a:pt x="63945" y="163206"/>
                    <a:pt x="63945" y="127890"/>
                  </a:cubicBezTo>
                  <a:close/>
                  <a:moveTo>
                    <a:pt x="198230" y="76734"/>
                  </a:moveTo>
                  <a:cubicBezTo>
                    <a:pt x="208824" y="76734"/>
                    <a:pt x="217413" y="68145"/>
                    <a:pt x="217413" y="57551"/>
                  </a:cubicBezTo>
                  <a:cubicBezTo>
                    <a:pt x="217413" y="46956"/>
                    <a:pt x="208824" y="38367"/>
                    <a:pt x="198230" y="38367"/>
                  </a:cubicBezTo>
                  <a:cubicBezTo>
                    <a:pt x="187635" y="38367"/>
                    <a:pt x="179046" y="46956"/>
                    <a:pt x="179046" y="57551"/>
                  </a:cubicBezTo>
                  <a:cubicBezTo>
                    <a:pt x="179046" y="68145"/>
                    <a:pt x="187635" y="76734"/>
                    <a:pt x="198230" y="76734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D948A8C1-32F4-0B75-709C-5BA802C4C811}"/>
              </a:ext>
            </a:extLst>
          </p:cNvPr>
          <p:cNvGrpSpPr/>
          <p:nvPr/>
        </p:nvGrpSpPr>
        <p:grpSpPr>
          <a:xfrm>
            <a:off x="805553" y="3049671"/>
            <a:ext cx="1655334" cy="386580"/>
            <a:chOff x="741476" y="3030776"/>
            <a:chExt cx="1655334" cy="386580"/>
          </a:xfrm>
        </p:grpSpPr>
        <p:sp>
          <p:nvSpPr>
            <p:cNvPr id="43" name="Retângulo: Cantos Arredondados 42">
              <a:hlinkClick r:id="rId7"/>
              <a:extLst>
                <a:ext uri="{FF2B5EF4-FFF2-40B4-BE49-F238E27FC236}">
                  <a16:creationId xmlns:a16="http://schemas.microsoft.com/office/drawing/2014/main" id="{12EBEC5E-03DB-8F98-24E7-326BB2A21359}"/>
                </a:ext>
              </a:extLst>
            </p:cNvPr>
            <p:cNvSpPr/>
            <p:nvPr/>
          </p:nvSpPr>
          <p:spPr>
            <a:xfrm>
              <a:off x="741476" y="3030776"/>
              <a:ext cx="1628971" cy="386580"/>
            </a:xfrm>
            <a:prstGeom prst="roundRect">
              <a:avLst>
                <a:gd name="adj" fmla="val 17148"/>
              </a:avLst>
            </a:prstGeom>
            <a:solidFill>
              <a:srgbClr val="0890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Gráfico 37">
              <a:extLst>
                <a:ext uri="{FF2B5EF4-FFF2-40B4-BE49-F238E27FC236}">
                  <a16:creationId xmlns:a16="http://schemas.microsoft.com/office/drawing/2014/main" id="{96190043-F4E5-C044-9745-7476126D9A7A}"/>
                </a:ext>
              </a:extLst>
            </p:cNvPr>
            <p:cNvSpPr/>
            <p:nvPr/>
          </p:nvSpPr>
          <p:spPr>
            <a:xfrm>
              <a:off x="831548" y="3087572"/>
              <a:ext cx="276651" cy="276825"/>
            </a:xfrm>
            <a:custGeom>
              <a:avLst/>
              <a:gdLst>
                <a:gd name="connsiteX0" fmla="*/ 235301 w 276651"/>
                <a:gd name="connsiteY0" fmla="*/ 40140 h 276825"/>
                <a:gd name="connsiteX1" fmla="*/ 190888 w 276651"/>
                <a:gd name="connsiteY1" fmla="*/ 10342 h 276825"/>
                <a:gd name="connsiteX2" fmla="*/ 138412 w 276651"/>
                <a:gd name="connsiteY2" fmla="*/ 1 h 276825"/>
                <a:gd name="connsiteX3" fmla="*/ 69859 w 276651"/>
                <a:gd name="connsiteY3" fmla="*/ 18406 h 276825"/>
                <a:gd name="connsiteX4" fmla="*/ 19643 w 276651"/>
                <a:gd name="connsiteY4" fmla="*/ 68573 h 276825"/>
                <a:gd name="connsiteX5" fmla="*/ 1172 w 276651"/>
                <a:gd name="connsiteY5" fmla="*/ 137109 h 276825"/>
                <a:gd name="connsiteX6" fmla="*/ 19378 w 276651"/>
                <a:gd name="connsiteY6" fmla="*/ 205716 h 276825"/>
                <a:gd name="connsiteX7" fmla="*/ 0 w 276651"/>
                <a:gd name="connsiteY7" fmla="*/ 276826 h 276825"/>
                <a:gd name="connsiteX8" fmla="*/ 72666 w 276651"/>
                <a:gd name="connsiteY8" fmla="*/ 257794 h 276825"/>
                <a:gd name="connsiteX9" fmla="*/ 138239 w 276651"/>
                <a:gd name="connsiteY9" fmla="*/ 275096 h 276825"/>
                <a:gd name="connsiteX10" fmla="*/ 235685 w 276651"/>
                <a:gd name="connsiteY10" fmla="*/ 234984 h 276825"/>
                <a:gd name="connsiteX11" fmla="*/ 276652 w 276651"/>
                <a:gd name="connsiteY11" fmla="*/ 137894 h 276825"/>
                <a:gd name="connsiteX12" fmla="*/ 265719 w 276651"/>
                <a:gd name="connsiteY12" fmla="*/ 84896 h 276825"/>
                <a:gd name="connsiteX13" fmla="*/ 235301 w 276651"/>
                <a:gd name="connsiteY13" fmla="*/ 40140 h 276825"/>
                <a:gd name="connsiteX14" fmla="*/ 138412 w 276651"/>
                <a:gd name="connsiteY14" fmla="*/ 251392 h 276825"/>
                <a:gd name="connsiteX15" fmla="*/ 80279 w 276651"/>
                <a:gd name="connsiteY15" fmla="*/ 235475 h 276825"/>
                <a:gd name="connsiteX16" fmla="*/ 76127 w 276651"/>
                <a:gd name="connsiteY16" fmla="*/ 232880 h 276825"/>
                <a:gd name="connsiteX17" fmla="*/ 33046 w 276651"/>
                <a:gd name="connsiteY17" fmla="*/ 244299 h 276825"/>
                <a:gd name="connsiteX18" fmla="*/ 44465 w 276651"/>
                <a:gd name="connsiteY18" fmla="*/ 202256 h 276825"/>
                <a:gd name="connsiteX19" fmla="*/ 41697 w 276651"/>
                <a:gd name="connsiteY19" fmla="*/ 197931 h 276825"/>
                <a:gd name="connsiteX20" fmla="*/ 26257 w 276651"/>
                <a:gd name="connsiteY20" fmla="*/ 118295 h 276825"/>
                <a:gd name="connsiteX21" fmla="*/ 67595 w 276651"/>
                <a:gd name="connsiteY21" fmla="*/ 48501 h 276825"/>
                <a:gd name="connsiteX22" fmla="*/ 144850 w 276651"/>
                <a:gd name="connsiteY22" fmla="*/ 23768 h 276825"/>
                <a:gd name="connsiteX23" fmla="*/ 219038 w 276651"/>
                <a:gd name="connsiteY23" fmla="*/ 56577 h 276825"/>
                <a:gd name="connsiteX24" fmla="*/ 253641 w 276651"/>
                <a:gd name="connsiteY24" fmla="*/ 137202 h 276825"/>
                <a:gd name="connsiteX25" fmla="*/ 219525 w 276651"/>
                <a:gd name="connsiteY25" fmla="*/ 218011 h 276825"/>
                <a:gd name="connsiteX26" fmla="*/ 138412 w 276651"/>
                <a:gd name="connsiteY26" fmla="*/ 251392 h 276825"/>
                <a:gd name="connsiteX27" fmla="*/ 200871 w 276651"/>
                <a:gd name="connsiteY27" fmla="*/ 165923 h 276825"/>
                <a:gd name="connsiteX28" fmla="*/ 177514 w 276651"/>
                <a:gd name="connsiteY28" fmla="*/ 154850 h 276825"/>
                <a:gd name="connsiteX29" fmla="*/ 169728 w 276651"/>
                <a:gd name="connsiteY29" fmla="*/ 156580 h 276825"/>
                <a:gd name="connsiteX30" fmla="*/ 158828 w 276651"/>
                <a:gd name="connsiteY30" fmla="*/ 169902 h 276825"/>
                <a:gd name="connsiteX31" fmla="*/ 151388 w 276651"/>
                <a:gd name="connsiteY31" fmla="*/ 169902 h 276825"/>
                <a:gd name="connsiteX32" fmla="*/ 104847 w 276651"/>
                <a:gd name="connsiteY32" fmla="*/ 129244 h 276825"/>
                <a:gd name="connsiteX33" fmla="*/ 114882 w 276651"/>
                <a:gd name="connsiteY33" fmla="*/ 110558 h 276825"/>
                <a:gd name="connsiteX34" fmla="*/ 115621 w 276651"/>
                <a:gd name="connsiteY34" fmla="*/ 107530 h 276825"/>
                <a:gd name="connsiteX35" fmla="*/ 114882 w 276651"/>
                <a:gd name="connsiteY35" fmla="*/ 104502 h 276825"/>
                <a:gd name="connsiteX36" fmla="*/ 104328 w 276651"/>
                <a:gd name="connsiteY36" fmla="*/ 79069 h 276825"/>
                <a:gd name="connsiteX37" fmla="*/ 96543 w 276651"/>
                <a:gd name="connsiteY37" fmla="*/ 73186 h 276825"/>
                <a:gd name="connsiteX38" fmla="*/ 89795 w 276651"/>
                <a:gd name="connsiteY38" fmla="*/ 73186 h 276825"/>
                <a:gd name="connsiteX39" fmla="*/ 84743 w 276651"/>
                <a:gd name="connsiteY39" fmla="*/ 74359 h 276825"/>
                <a:gd name="connsiteX40" fmla="*/ 80625 w 276651"/>
                <a:gd name="connsiteY40" fmla="*/ 77512 h 276825"/>
                <a:gd name="connsiteX41" fmla="*/ 71745 w 276651"/>
                <a:gd name="connsiteY41" fmla="*/ 90894 h 276825"/>
                <a:gd name="connsiteX42" fmla="*/ 69206 w 276651"/>
                <a:gd name="connsiteY42" fmla="*/ 106752 h 276825"/>
                <a:gd name="connsiteX43" fmla="*/ 83220 w 276651"/>
                <a:gd name="connsiteY43" fmla="*/ 142220 h 276825"/>
                <a:gd name="connsiteX44" fmla="*/ 141873 w 276651"/>
                <a:gd name="connsiteY44" fmla="*/ 194124 h 276825"/>
                <a:gd name="connsiteX45" fmla="*/ 183050 w 276651"/>
                <a:gd name="connsiteY45" fmla="*/ 202775 h 276825"/>
                <a:gd name="connsiteX46" fmla="*/ 196286 w 276651"/>
                <a:gd name="connsiteY46" fmla="*/ 197092 h 276825"/>
                <a:gd name="connsiteX47" fmla="*/ 206061 w 276651"/>
                <a:gd name="connsiteY47" fmla="*/ 186512 h 276825"/>
                <a:gd name="connsiteX48" fmla="*/ 208138 w 276651"/>
                <a:gd name="connsiteY48" fmla="*/ 170248 h 276825"/>
                <a:gd name="connsiteX49" fmla="*/ 200871 w 276651"/>
                <a:gd name="connsiteY49" fmla="*/ 165923 h 27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6651" h="276825">
                  <a:moveTo>
                    <a:pt x="235301" y="40140"/>
                  </a:moveTo>
                  <a:cubicBezTo>
                    <a:pt x="222617" y="27362"/>
                    <a:pt x="207520" y="17233"/>
                    <a:pt x="190888" y="10342"/>
                  </a:cubicBezTo>
                  <a:cubicBezTo>
                    <a:pt x="174254" y="3451"/>
                    <a:pt x="156416" y="-64"/>
                    <a:pt x="138412" y="1"/>
                  </a:cubicBezTo>
                  <a:cubicBezTo>
                    <a:pt x="114344" y="24"/>
                    <a:pt x="90703" y="6371"/>
                    <a:pt x="69859" y="18406"/>
                  </a:cubicBezTo>
                  <a:cubicBezTo>
                    <a:pt x="49014" y="30441"/>
                    <a:pt x="31698" y="47741"/>
                    <a:pt x="19643" y="68573"/>
                  </a:cubicBezTo>
                  <a:cubicBezTo>
                    <a:pt x="7588" y="89406"/>
                    <a:pt x="1219" y="113041"/>
                    <a:pt x="1172" y="137109"/>
                  </a:cubicBezTo>
                  <a:cubicBezTo>
                    <a:pt x="1126" y="161179"/>
                    <a:pt x="7404" y="184837"/>
                    <a:pt x="19378" y="205716"/>
                  </a:cubicBezTo>
                  <a:lnTo>
                    <a:pt x="0" y="276826"/>
                  </a:lnTo>
                  <a:lnTo>
                    <a:pt x="72666" y="257794"/>
                  </a:lnTo>
                  <a:cubicBezTo>
                    <a:pt x="92732" y="268957"/>
                    <a:pt x="115278" y="274907"/>
                    <a:pt x="138239" y="275096"/>
                  </a:cubicBezTo>
                  <a:cubicBezTo>
                    <a:pt x="174740" y="275097"/>
                    <a:pt x="209764" y="260680"/>
                    <a:pt x="235685" y="234984"/>
                  </a:cubicBezTo>
                  <a:cubicBezTo>
                    <a:pt x="261608" y="209289"/>
                    <a:pt x="276332" y="174394"/>
                    <a:pt x="276652" y="137894"/>
                  </a:cubicBezTo>
                  <a:cubicBezTo>
                    <a:pt x="276531" y="119681"/>
                    <a:pt x="272814" y="101671"/>
                    <a:pt x="265719" y="84896"/>
                  </a:cubicBezTo>
                  <a:cubicBezTo>
                    <a:pt x="258623" y="68122"/>
                    <a:pt x="248286" y="52912"/>
                    <a:pt x="235301" y="40140"/>
                  </a:cubicBezTo>
                  <a:close/>
                  <a:moveTo>
                    <a:pt x="138412" y="251392"/>
                  </a:moveTo>
                  <a:cubicBezTo>
                    <a:pt x="117957" y="251406"/>
                    <a:pt x="97875" y="245908"/>
                    <a:pt x="80279" y="235475"/>
                  </a:cubicBezTo>
                  <a:lnTo>
                    <a:pt x="76127" y="232880"/>
                  </a:lnTo>
                  <a:lnTo>
                    <a:pt x="33046" y="244299"/>
                  </a:lnTo>
                  <a:lnTo>
                    <a:pt x="44465" y="202256"/>
                  </a:lnTo>
                  <a:lnTo>
                    <a:pt x="41697" y="197931"/>
                  </a:lnTo>
                  <a:cubicBezTo>
                    <a:pt x="26977" y="174171"/>
                    <a:pt x="21484" y="145836"/>
                    <a:pt x="26257" y="118295"/>
                  </a:cubicBezTo>
                  <a:cubicBezTo>
                    <a:pt x="31030" y="90755"/>
                    <a:pt x="45739" y="65923"/>
                    <a:pt x="67595" y="48501"/>
                  </a:cubicBezTo>
                  <a:cubicBezTo>
                    <a:pt x="89452" y="31079"/>
                    <a:pt x="116939" y="22279"/>
                    <a:pt x="144850" y="23768"/>
                  </a:cubicBezTo>
                  <a:cubicBezTo>
                    <a:pt x="172761" y="25256"/>
                    <a:pt x="199158" y="36930"/>
                    <a:pt x="219038" y="56577"/>
                  </a:cubicBezTo>
                  <a:cubicBezTo>
                    <a:pt x="240768" y="77827"/>
                    <a:pt x="253208" y="106812"/>
                    <a:pt x="253641" y="137202"/>
                  </a:cubicBezTo>
                  <a:cubicBezTo>
                    <a:pt x="253367" y="167582"/>
                    <a:pt x="241106" y="196624"/>
                    <a:pt x="219525" y="218011"/>
                  </a:cubicBezTo>
                  <a:cubicBezTo>
                    <a:pt x="197947" y="239396"/>
                    <a:pt x="168794" y="251394"/>
                    <a:pt x="138412" y="251392"/>
                  </a:cubicBezTo>
                  <a:close/>
                  <a:moveTo>
                    <a:pt x="200871" y="165923"/>
                  </a:moveTo>
                  <a:cubicBezTo>
                    <a:pt x="197411" y="164193"/>
                    <a:pt x="180628" y="155888"/>
                    <a:pt x="177514" y="154850"/>
                  </a:cubicBezTo>
                  <a:cubicBezTo>
                    <a:pt x="174400" y="153812"/>
                    <a:pt x="171977" y="153120"/>
                    <a:pt x="169728" y="156580"/>
                  </a:cubicBezTo>
                  <a:cubicBezTo>
                    <a:pt x="166344" y="161219"/>
                    <a:pt x="162704" y="165665"/>
                    <a:pt x="158828" y="169902"/>
                  </a:cubicBezTo>
                  <a:cubicBezTo>
                    <a:pt x="156925" y="172324"/>
                    <a:pt x="154849" y="172497"/>
                    <a:pt x="151388" y="169902"/>
                  </a:cubicBezTo>
                  <a:cubicBezTo>
                    <a:pt x="131660" y="162106"/>
                    <a:pt x="115223" y="147746"/>
                    <a:pt x="104847" y="129244"/>
                  </a:cubicBezTo>
                  <a:cubicBezTo>
                    <a:pt x="101214" y="123188"/>
                    <a:pt x="108308" y="123534"/>
                    <a:pt x="114882" y="110558"/>
                  </a:cubicBezTo>
                  <a:cubicBezTo>
                    <a:pt x="115368" y="109622"/>
                    <a:pt x="115621" y="108584"/>
                    <a:pt x="115621" y="107530"/>
                  </a:cubicBezTo>
                  <a:cubicBezTo>
                    <a:pt x="115621" y="106476"/>
                    <a:pt x="115368" y="105438"/>
                    <a:pt x="114882" y="104502"/>
                  </a:cubicBezTo>
                  <a:cubicBezTo>
                    <a:pt x="114882" y="102772"/>
                    <a:pt x="107097" y="85817"/>
                    <a:pt x="104328" y="79069"/>
                  </a:cubicBezTo>
                  <a:cubicBezTo>
                    <a:pt x="101560" y="72321"/>
                    <a:pt x="98792" y="73359"/>
                    <a:pt x="96543" y="73186"/>
                  </a:cubicBezTo>
                  <a:lnTo>
                    <a:pt x="89795" y="73186"/>
                  </a:lnTo>
                  <a:cubicBezTo>
                    <a:pt x="88047" y="73213"/>
                    <a:pt x="86324" y="73613"/>
                    <a:pt x="84743" y="74359"/>
                  </a:cubicBezTo>
                  <a:cubicBezTo>
                    <a:pt x="83162" y="75105"/>
                    <a:pt x="81758" y="76180"/>
                    <a:pt x="80625" y="77512"/>
                  </a:cubicBezTo>
                  <a:cubicBezTo>
                    <a:pt x="76743" y="81287"/>
                    <a:pt x="73715" y="85850"/>
                    <a:pt x="71745" y="90894"/>
                  </a:cubicBezTo>
                  <a:cubicBezTo>
                    <a:pt x="69776" y="95937"/>
                    <a:pt x="68910" y="101345"/>
                    <a:pt x="69206" y="106752"/>
                  </a:cubicBezTo>
                  <a:cubicBezTo>
                    <a:pt x="70291" y="119695"/>
                    <a:pt x="75165" y="132031"/>
                    <a:pt x="83220" y="142220"/>
                  </a:cubicBezTo>
                  <a:cubicBezTo>
                    <a:pt x="97965" y="164293"/>
                    <a:pt x="118171" y="182174"/>
                    <a:pt x="141873" y="194124"/>
                  </a:cubicBezTo>
                  <a:cubicBezTo>
                    <a:pt x="154304" y="201381"/>
                    <a:pt x="168751" y="204415"/>
                    <a:pt x="183050" y="202775"/>
                  </a:cubicBezTo>
                  <a:cubicBezTo>
                    <a:pt x="187812" y="201830"/>
                    <a:pt x="192322" y="199894"/>
                    <a:pt x="196286" y="197092"/>
                  </a:cubicBezTo>
                  <a:cubicBezTo>
                    <a:pt x="200252" y="194290"/>
                    <a:pt x="203582" y="190685"/>
                    <a:pt x="206061" y="186512"/>
                  </a:cubicBezTo>
                  <a:cubicBezTo>
                    <a:pt x="208359" y="181418"/>
                    <a:pt x="209082" y="175755"/>
                    <a:pt x="208138" y="170248"/>
                  </a:cubicBezTo>
                  <a:cubicBezTo>
                    <a:pt x="206580" y="168518"/>
                    <a:pt x="204331" y="167653"/>
                    <a:pt x="200871" y="165923"/>
                  </a:cubicBezTo>
                  <a:close/>
                </a:path>
              </a:pathLst>
            </a:custGeom>
            <a:solidFill>
              <a:srgbClr val="FFFFFF"/>
            </a:solidFill>
            <a:ln w="170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2568D53-71C1-95A6-5BE1-99E25E1D6A74}"/>
                </a:ext>
              </a:extLst>
            </p:cNvPr>
            <p:cNvSpPr txBox="1"/>
            <p:nvPr/>
          </p:nvSpPr>
          <p:spPr>
            <a:xfrm>
              <a:off x="1218041" y="3083241"/>
              <a:ext cx="11787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WhatsApp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9A8F972-EE86-BD4E-D906-BDD3AF40FE63}"/>
              </a:ext>
            </a:extLst>
          </p:cNvPr>
          <p:cNvGrpSpPr/>
          <p:nvPr/>
        </p:nvGrpSpPr>
        <p:grpSpPr>
          <a:xfrm>
            <a:off x="805553" y="2444447"/>
            <a:ext cx="1631483" cy="386580"/>
            <a:chOff x="707605" y="2496480"/>
            <a:chExt cx="1631483" cy="386580"/>
          </a:xfrm>
        </p:grpSpPr>
        <p:sp>
          <p:nvSpPr>
            <p:cNvPr id="44" name="Retângulo: Cantos Arredondados 43">
              <a:hlinkClick r:id="rId8"/>
              <a:extLst>
                <a:ext uri="{FF2B5EF4-FFF2-40B4-BE49-F238E27FC236}">
                  <a16:creationId xmlns:a16="http://schemas.microsoft.com/office/drawing/2014/main" id="{E5DA2EDF-F943-B748-5922-50F3B1D93404}"/>
                </a:ext>
              </a:extLst>
            </p:cNvPr>
            <p:cNvSpPr/>
            <p:nvPr/>
          </p:nvSpPr>
          <p:spPr>
            <a:xfrm>
              <a:off x="707605" y="2496480"/>
              <a:ext cx="1631483" cy="386580"/>
            </a:xfrm>
            <a:prstGeom prst="roundRect">
              <a:avLst>
                <a:gd name="adj" fmla="val 17148"/>
              </a:avLst>
            </a:prstGeom>
            <a:solidFill>
              <a:srgbClr val="1C65F8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6CAD51B-1C0C-5EDC-918F-16E2087AFCCC}"/>
                </a:ext>
              </a:extLst>
            </p:cNvPr>
            <p:cNvSpPr txBox="1"/>
            <p:nvPr/>
          </p:nvSpPr>
          <p:spPr>
            <a:xfrm>
              <a:off x="1248965" y="2551485"/>
              <a:ext cx="80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  <a:latin typeface="+mj-lt"/>
                </a:rPr>
                <a:t>Website</a:t>
              </a:r>
            </a:p>
          </p:txBody>
        </p:sp>
        <p:pic>
          <p:nvPicPr>
            <p:cNvPr id="36" name="Gráfico 35">
              <a:extLst>
                <a:ext uri="{FF2B5EF4-FFF2-40B4-BE49-F238E27FC236}">
                  <a16:creationId xmlns:a16="http://schemas.microsoft.com/office/drawing/2014/main" id="{A91D6045-76AB-F80D-E489-7F0B85BF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69454" y="2526167"/>
              <a:ext cx="333095" cy="333095"/>
            </a:xfrm>
            <a:prstGeom prst="rect">
              <a:avLst/>
            </a:prstGeom>
          </p:spPr>
        </p:pic>
      </p:grpSp>
      <p:pic>
        <p:nvPicPr>
          <p:cNvPr id="45" name="Gráfico 44">
            <a:extLst>
              <a:ext uri="{FF2B5EF4-FFF2-40B4-BE49-F238E27FC236}">
                <a16:creationId xmlns:a16="http://schemas.microsoft.com/office/drawing/2014/main" id="{D3733AE1-2A4F-8071-CB5B-9EDAF091CA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t="-1" r="133" b="-1759"/>
          <a:stretch/>
        </p:blipFill>
        <p:spPr>
          <a:xfrm rot="4515856">
            <a:off x="-140776" y="4171127"/>
            <a:ext cx="729608" cy="74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898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13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French Script MT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tiagofviana2@gmail.com</dc:creator>
  <cp:lastModifiedBy>tiagofviana2@gmail.com</cp:lastModifiedBy>
  <cp:revision>9</cp:revision>
  <dcterms:created xsi:type="dcterms:W3CDTF">2024-05-21T19:36:10Z</dcterms:created>
  <dcterms:modified xsi:type="dcterms:W3CDTF">2024-08-06T16:53:52Z</dcterms:modified>
</cp:coreProperties>
</file>