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401363-C4B8-475D-9D61-BA0D925B704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1E182D-9736-45C3-A5AB-FEEC081A2BA1}" type="datetimeFigureOut">
              <a:rPr lang="pt-BR" smtClean="0"/>
              <a:t>25/04/2014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Swing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 smtClean="0"/>
              <a:t>Profº</a:t>
            </a:r>
            <a:r>
              <a:rPr lang="pt-BR" b="1" dirty="0" smtClean="0"/>
              <a:t> Frederico Durão</a:t>
            </a:r>
          </a:p>
          <a:p>
            <a:r>
              <a:rPr lang="pt-BR" b="1" dirty="0" smtClean="0"/>
              <a:t>Departamento de Ciência da Computação</a:t>
            </a:r>
          </a:p>
          <a:p>
            <a:r>
              <a:rPr lang="pt-BR" b="1" dirty="0" smtClean="0"/>
              <a:t>Universidade Federal da Bahia</a:t>
            </a:r>
          </a:p>
          <a:p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811661"/>
            <a:ext cx="1584176" cy="10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1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8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</TotalTime>
  <Words>15</Words>
  <Application>Microsoft Office PowerPoint</Application>
  <PresentationFormat>Apresentação na tela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Adjacência</vt:lpstr>
      <vt:lpstr>Java Swing </vt:lpstr>
      <vt:lpstr>Agenda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 </dc:title>
  <dc:creator>Tiago</dc:creator>
  <cp:lastModifiedBy>Tiago</cp:lastModifiedBy>
  <cp:revision>5</cp:revision>
  <dcterms:created xsi:type="dcterms:W3CDTF">2014-04-25T19:59:45Z</dcterms:created>
  <dcterms:modified xsi:type="dcterms:W3CDTF">2014-04-25T21:15:38Z</dcterms:modified>
</cp:coreProperties>
</file>