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57" r:id="rId4"/>
    <p:sldId id="260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>
        <p:scale>
          <a:sx n="150" d="100"/>
          <a:sy n="150" d="100"/>
        </p:scale>
        <p:origin x="10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2:42:28.27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0,'528'0,"-507"0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2:28.5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3432 0,'-3426'0,"3420"0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3:04.230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0,'0'1391,"0"-1372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3:08.707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1,'0'1223,"0"-1203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6:51.15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6296,'0'-6284,"0"6273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7:12.37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0,'5030'0,"-5023"0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7:18.6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0,'6614'0,"-6602"0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8:13.566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1,'3387'0,"-3375"0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10:08:00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24575,'3'0'0,"4"0"0,1-3 0,2-1 0,-1-2 0,2-1 0,-2-2 0,1 0 0,1 3 0,0-2 0,-3 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10:41:13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10:42:56.255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0,'0'1242,"0"-1230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10:43:35.40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1889,'0'-1876,"0"1864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2:35.90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3499 0,'-3493'0,"3488"0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10:43:37.80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1738,'0'-1730,"0"1722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10:43:40.2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1887,'0'-1874,"0"1861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10:43:42.3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1798,'0'-1785,"0"1772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10:43:47.23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1772,'0'-1761,"0"1750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10:43:50.1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1674,'0'-1659,"0"1645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2:49.7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3446 0,'-3440'0,"3434"0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3:02.30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3334 0,'-3327'0,"3321"0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3:13.09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0,'3681'0,"-3677"0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3:28.82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0,'0'1598,"0"-1593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3:46.3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1,'3453'0,"-3447"0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6:26.7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0,'0'1846,"0"-1840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6:30.74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0,'0'1657,"0"-1652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6:41.10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1,'0'575,"0"-568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2:45:34.39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0,'1322'0,"-1316"0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6:44.4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0,'0'1832,"0"-1827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4:41.4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0,'4478'0,"-4472"0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4:43.0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0,'510'0,"-505"0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7:00.4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3270 1,'-3265'0,"3260"0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7:07.10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3607 1,'-3598'0,"3590"0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7:13.2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3315 0,'-3307'0,"3299"0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7:20.6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3518 1,'-3510'0,"3502"0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6:36.69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1,'0'1879,"0"-1872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6:39.08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1,'0'1279,"0"-1272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7:27.9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3359 1,'-3351'0,"3343"0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2:45:55.0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0,'457'0,"-451"0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8:15.64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3395 0,'-3388'0,"3381"0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8:19.8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3645 0,'-3639'0,"3633"0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8:32.88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3483 1,'-3475'0,"3467"0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8:37.04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3422 1,'-3414'0,"3407"0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9:33.96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0,'0'6705,"0"-6689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10:19.4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3275 0,'-3266'0,"3258"0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10:31.66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1,'0'924,"0"-916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9:55.00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7305 1,'-7288'0,"7271"0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9:55.9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10:38.3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0,'0'2950,"0"-2939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2:58:42.2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1,'9605'0,"-9598"0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10:48.9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1626 0,'-1614'0,"1602"0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25:22.0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1 277,'0'-265,"0"253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25:33.0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1,'220'0,"-212"0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25:50.8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0,'723'0,"-714"0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26:01.92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0,'0'0,"0"0,0 0,0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26:15.6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0,'0'2,"0"4,0 2,0 0,0 1,0 1,0 1,0 2,0-1,0 2,0-1,0-2,0 0,0-1,0 1,0 1,0 0,0-1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26:30.76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0,'15214'0,"-15202"0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26:35.64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0,'3030'0,"-3019"0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27:54.7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1,'0'7597,"0"-7596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1:37.747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0,'3300'0,"-3291"0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0:19.5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1,'0'1813,"0"-1808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1:41.279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0,'2969'0,"-2960"0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1:47.964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0,'2951'0,"-2939"0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1:50.143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0,'2888'0,"-2879"0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1:59.769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1,'6628'0,"-6616"0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2:09.420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1,'6311'0,"-6300"0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2:21.860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3271 1,'-3262'0,"3253"0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2:25.207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1,'3163'0,"-3153"0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2:30.693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1,'3096'0,"-3089"0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2:33.143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1,'2937'0,"-2926"0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2:58.1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5,'0'-3,"0"1,0 6,0 6,0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0:23.04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1,'0'1863,"0"-1859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3:07.66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0,'0'3,"0"4,0 4,0 3,0 2,0 2,0 0,0 0,0-2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5:30.241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3408 0,'-3391'0,"3375"0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5:37.538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3508 0,'-3491'0,"3474"0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5:43.007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3383 1,'-3367'0,"3351"0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5:46.995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3594 1,'-3572'0,"3551"0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5:50.627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0,'3296'0,"-3275"0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5:58.714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3568 0,'-3548'0,"3528"0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6:02.966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1,'3502'0,"-3483"0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6:07.298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0,'3552'0,"-3534"0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6:11.820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0,'3513'0,"-3503"0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0:29.07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0,'0'1753,"0"-1751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6:16.318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0,'3572'0,"-3551"0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6:20.150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1,'3574'0,"-3683"0,90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6:30.165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0,'4850'0,"-4834"0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6:32.588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0,'4'0,"6"0,1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6:51.270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6234 1,'-6212'0,"6191"0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7:14.513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1,'0'998,"0"-988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7:21.383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1,'0'1404,"0"-1389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7:24.881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0,'0'4,"0"6,0 6,0 3,0 0,0 0,0 1,0 2,0 1,0-3,0-1,0 1,0 1,0 1,0-3,0 0,0-4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39:42.06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1,'0'9406,"0"-9385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3:14.110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1,'2999'0,"-2980"0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2:05.5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3459 0,'-3452'0,"3446"0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3:23.397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0,'1862'0,"-1841"0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3:25.961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2161 0,'-2139'0,"2118"0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3:39.517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1,'0'2255,"0"-2244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3:45.453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0,'0'2205,"0"-2194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4:10.787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3508 0,'-3492'0,"3477"0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4:14.479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1,'3647'0,"-3625"0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4:20.013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0,'3547'0,"-3525"0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4:24.013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0,'3621'0,"-3600"0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46:50.531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1,'3641'0,"-3622"0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29:41.02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441 1,'-5'0,"-5"0,-7 0,-4 0,-2 0,-4 0,0 0,0 0,-1 0,1 0,0 0,-14 0,-3 0,0 0,4 0,8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23:02:14.4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3377 0,'-3372'0,"3367"0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29:46.79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2062 0,'-1988'0,"3978"0,-4030 0,2017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0:13.31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2183 1,'-2182'0,"4576"0,-2376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0:27.79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0:53.49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1,'0'9649,"0"-9649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1:02.805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6080,'0'-6067,"0"6054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1:10.952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1,'0'3408,"0"-3389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1:27.247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0 0,'4508'0,"-4489"0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1:32.522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0,'2350'0,"-2332"0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2:37.901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1 1,'935'0,"-915"0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6:32:46.971"/>
    </inkml:context>
    <inkml:brush xml:id="br0">
      <inkml:brushProperty name="width" value="0.1" units="cm"/>
      <inkml:brushProperty name="height" value="0.1" units="cm"/>
      <inkml:brushProperty name="color" value="#FFDC79"/>
      <inkml:brushProperty name="ignorePressure" value="1"/>
    </inkml:brush>
  </inkml:definitions>
  <inkml:trace contextRef="#ctx0" brushRef="#br0">595 1,'-574'0,"553"0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60B54-F70B-406F-855C-C99E54669EC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A824-F6E9-4F1F-97C7-C021F71F6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9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BA824-F6E9-4F1F-97C7-C021F71F62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A4B5-3107-A5F9-0BCF-2A622EF96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636DA-77BB-4742-3A43-BAFCF561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6B55-D98C-05C4-179E-2FCBF43A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9245-ECAF-814E-29C0-C1035501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B9D4-59C3-094D-BC65-87435897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AFDE-6B2A-AE06-B8E5-E59608A9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962D4-406E-0162-7D56-2DF639865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6F1B-4A05-749D-0049-5716024F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AC8D-AB13-6AB4-EE98-859DBB83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4DCF-BD37-5D95-6388-8B9E106A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CBE01-8858-45BE-9451-F66E652B2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51867-571A-BB94-FA3B-81A20F39F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CCC8-7F70-CB98-BBC0-CBF08C3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38255-8F07-0244-FFD4-D4365AE7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456C-0AEE-D5D5-3533-790AA841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22FD-746A-8B10-C770-031F6503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154E-9048-7DEC-E08F-12A1678D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540A-83B7-310C-F2DE-ED639959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D116-A7A9-3352-4B48-FE5EC92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3320-18D5-E9FF-06BC-C46D1D7D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AD99-0BE9-03BC-28FA-B5EC100B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75AF0-4B97-A0BE-7851-F8EBC1C8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001E-5FBD-0FF9-30C3-D9F18431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C66C-E760-D308-6016-F465B9D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7D38C-0B7B-4CA3-09AE-A924FB92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1A01-9249-8580-0752-E9039960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EA32-3D7A-C5D8-7B69-DF12D6BB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D34B-D14E-A805-8420-A0F6A44AE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B8DC8-F609-7F46-6798-0DA139C0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AF706-25DA-F36D-8483-F569C815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66C1-1CC2-F987-20CA-26764AFD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E024-794A-0D86-FABF-7E83334E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52D9-EFDF-571E-8415-CDC96F01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2EAE-F2A4-0FBE-253B-57150796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7353C-3DC9-2B51-8E00-A8865A8FD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64782-2645-7A78-BA68-0DAFBE192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9AD0C-4FFC-A13F-B0C1-8DCE06E6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E6ED6-E006-625D-B5E2-05B0B020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CA1D5-D1C7-BDD4-502E-1A4C7116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321D-B14B-DEA6-6933-C08249FD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0AA7C-5A45-1288-2198-B7D6873E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0D1E4-9EB0-52A3-DF2C-27C602D0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37AF1-2B4D-E654-5E27-05E790B9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11220-C2D1-82DD-C2D7-AFA79988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3FB2E-CB77-F461-7ED0-317555C9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3E8CE-22D8-9838-C908-6B264645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78B6-485D-7085-8F14-8B88F3E5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B97D-E4C9-F605-BFFA-E4495FCD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711C8-E018-CBCC-7229-513A14884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6B24-CEEF-4527-2F03-9AC89800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A69F-4941-9EF2-3AA4-C5707BE0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33D5D-E827-F485-F804-B046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6FC2-2FB0-9756-36B7-04C0BC02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38790-272B-5738-A5BF-1B3C88EA8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ADF7D-0C80-FE79-7FBE-06169B7D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57F58-DF17-E405-7AE1-B7E19CD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12CB-A2A8-E03C-BD91-57146D4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E1F66-C621-90F5-FEB3-BAB12A8B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41D40-C637-B4CE-08F7-D5336B60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E5CE4-FC31-A2EA-D782-01B46914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AE99-F751-ABD0-08FF-4FF0E542A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054A6C-63F0-40B4-9A5A-1137C79DDFE3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9E3D-FE48-9B4E-79AA-6CD46B505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66E8-2EEC-3CB0-1027-32D5460F3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CFA114-00EB-4CC2-9EC4-AB7BC5BA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5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8.png"/><Relationship Id="rId16" Type="http://schemas.openxmlformats.org/officeDocument/2006/relationships/customXml" Target="../ink/ink7.xml"/><Relationship Id="rId11" Type="http://schemas.openxmlformats.org/officeDocument/2006/relationships/image" Target="../media/image10.png"/><Relationship Id="rId32" Type="http://schemas.openxmlformats.org/officeDocument/2006/relationships/customXml" Target="../ink/ink15.xml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39.xml"/><Relationship Id="rId5" Type="http://schemas.openxmlformats.org/officeDocument/2006/relationships/image" Target="../media/image7.png"/><Relationship Id="rId61" Type="http://schemas.openxmlformats.org/officeDocument/2006/relationships/customXml" Target="../ink/ink30.xml"/><Relationship Id="rId82" Type="http://schemas.openxmlformats.org/officeDocument/2006/relationships/image" Target="../media/image45.png"/><Relationship Id="rId1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64" Type="http://schemas.openxmlformats.org/officeDocument/2006/relationships/image" Target="../media/image36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40.png"/><Relationship Id="rId80" Type="http://schemas.openxmlformats.org/officeDocument/2006/relationships/image" Target="../media/image44.png"/><Relationship Id="rId3" Type="http://schemas.openxmlformats.org/officeDocument/2006/relationships/image" Target="../media/image1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customXml" Target="../ink/ink9.xml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37.xml"/><Relationship Id="rId8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3.png"/><Relationship Id="rId81" Type="http://schemas.openxmlformats.org/officeDocument/2006/relationships/customXml" Target="../ink/ink40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9" Type="http://schemas.openxmlformats.org/officeDocument/2006/relationships/customXml" Target="../ink/ink19.xml"/><Relationship Id="rId34" Type="http://schemas.openxmlformats.org/officeDocument/2006/relationships/customXml" Target="../ink/ink16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6" Type="http://schemas.openxmlformats.org/officeDocument/2006/relationships/image" Target="../media/image42.png"/><Relationship Id="rId7" Type="http://schemas.openxmlformats.org/officeDocument/2006/relationships/image" Target="../media/image8.png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9.png"/><Relationship Id="rId24" Type="http://schemas.openxmlformats.org/officeDocument/2006/relationships/customXml" Target="../ink/ink11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66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0.xml"/><Relationship Id="rId21" Type="http://schemas.openxmlformats.org/officeDocument/2006/relationships/customXml" Target="../ink/ink50.xml"/><Relationship Id="rId42" Type="http://schemas.openxmlformats.org/officeDocument/2006/relationships/image" Target="../media/image65.png"/><Relationship Id="rId63" Type="http://schemas.openxmlformats.org/officeDocument/2006/relationships/customXml" Target="../ink/ink70.xml"/><Relationship Id="rId138" Type="http://schemas.openxmlformats.org/officeDocument/2006/relationships/image" Target="../media/image103.png"/><Relationship Id="rId159" Type="http://schemas.openxmlformats.org/officeDocument/2006/relationships/customXml" Target="../ink/ink111.xml"/><Relationship Id="rId107" Type="http://schemas.openxmlformats.org/officeDocument/2006/relationships/image" Target="../media/image97.png"/><Relationship Id="rId11" Type="http://schemas.openxmlformats.org/officeDocument/2006/relationships/customXml" Target="../ink/ink45.xml"/><Relationship Id="rId32" Type="http://schemas.openxmlformats.org/officeDocument/2006/relationships/image" Target="../media/image60.png"/><Relationship Id="rId53" Type="http://schemas.openxmlformats.org/officeDocument/2006/relationships/customXml" Target="../ink/ink65.xml"/><Relationship Id="rId74" Type="http://schemas.openxmlformats.org/officeDocument/2006/relationships/customXml" Target="../ink/ink76.xml"/><Relationship Id="rId128" Type="http://schemas.openxmlformats.org/officeDocument/2006/relationships/image" Target="../media/image90.png"/><Relationship Id="rId149" Type="http://schemas.openxmlformats.org/officeDocument/2006/relationships/customXml" Target="../ink/ink106.xml"/><Relationship Id="rId5" Type="http://schemas.openxmlformats.org/officeDocument/2006/relationships/customXml" Target="../ink/ink42.xml"/><Relationship Id="rId160" Type="http://schemas.openxmlformats.org/officeDocument/2006/relationships/image" Target="../media/image114.png"/><Relationship Id="rId22" Type="http://schemas.openxmlformats.org/officeDocument/2006/relationships/image" Target="../media/image55.png"/><Relationship Id="rId27" Type="http://schemas.openxmlformats.org/officeDocument/2006/relationships/customXml" Target="../ink/ink53.xml"/><Relationship Id="rId43" Type="http://schemas.openxmlformats.org/officeDocument/2006/relationships/customXml" Target="../ink/ink61.xml"/><Relationship Id="rId48" Type="http://schemas.openxmlformats.org/officeDocument/2006/relationships/image" Target="../media/image68.png"/><Relationship Id="rId64" Type="http://schemas.openxmlformats.org/officeDocument/2006/relationships/customXml" Target="../ink/ink71.xml"/><Relationship Id="rId69" Type="http://schemas.openxmlformats.org/officeDocument/2006/relationships/image" Target="../media/image78.png"/><Relationship Id="rId113" Type="http://schemas.openxmlformats.org/officeDocument/2006/relationships/customXml" Target="../ink/ink88.xml"/><Relationship Id="rId118" Type="http://schemas.openxmlformats.org/officeDocument/2006/relationships/image" Target="../media/image84.png"/><Relationship Id="rId134" Type="http://schemas.openxmlformats.org/officeDocument/2006/relationships/image" Target="../media/image101.png"/><Relationship Id="rId139" Type="http://schemas.openxmlformats.org/officeDocument/2006/relationships/customXml" Target="../ink/ink101.xml"/><Relationship Id="rId85" Type="http://schemas.openxmlformats.org/officeDocument/2006/relationships/image" Target="../media/image86.png"/><Relationship Id="rId150" Type="http://schemas.openxmlformats.org/officeDocument/2006/relationships/image" Target="../media/image109.png"/><Relationship Id="rId155" Type="http://schemas.openxmlformats.org/officeDocument/2006/relationships/customXml" Target="../ink/ink109.xml"/><Relationship Id="rId12" Type="http://schemas.openxmlformats.org/officeDocument/2006/relationships/image" Target="../media/image50.png"/><Relationship Id="rId17" Type="http://schemas.openxmlformats.org/officeDocument/2006/relationships/customXml" Target="../ink/ink48.xml"/><Relationship Id="rId33" Type="http://schemas.openxmlformats.org/officeDocument/2006/relationships/customXml" Target="../ink/ink56.xml"/><Relationship Id="rId38" Type="http://schemas.openxmlformats.org/officeDocument/2006/relationships/image" Target="../media/image63.png"/><Relationship Id="rId59" Type="http://schemas.openxmlformats.org/officeDocument/2006/relationships/customXml" Target="../ink/ink68.xml"/><Relationship Id="rId103" Type="http://schemas.openxmlformats.org/officeDocument/2006/relationships/image" Target="../media/image95.png"/><Relationship Id="rId108" Type="http://schemas.openxmlformats.org/officeDocument/2006/relationships/customXml" Target="../ink/ink85.xml"/><Relationship Id="rId124" Type="http://schemas.openxmlformats.org/officeDocument/2006/relationships/image" Target="../media/image88.png"/><Relationship Id="rId129" Type="http://schemas.openxmlformats.org/officeDocument/2006/relationships/customXml" Target="../ink/ink96.xml"/><Relationship Id="rId54" Type="http://schemas.openxmlformats.org/officeDocument/2006/relationships/image" Target="../media/image71.png"/><Relationship Id="rId70" Type="http://schemas.openxmlformats.org/officeDocument/2006/relationships/customXml" Target="../ink/ink74.xml"/><Relationship Id="rId75" Type="http://schemas.openxmlformats.org/officeDocument/2006/relationships/image" Target="../media/image81.png"/><Relationship Id="rId140" Type="http://schemas.openxmlformats.org/officeDocument/2006/relationships/image" Target="../media/image104.png"/><Relationship Id="rId145" Type="http://schemas.openxmlformats.org/officeDocument/2006/relationships/customXml" Target="../ink/ink104.xml"/><Relationship Id="rId161" Type="http://schemas.openxmlformats.org/officeDocument/2006/relationships/customXml" Target="../ink/ink112.xml"/><Relationship Id="rId166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23" Type="http://schemas.openxmlformats.org/officeDocument/2006/relationships/customXml" Target="../ink/ink51.xml"/><Relationship Id="rId28" Type="http://schemas.openxmlformats.org/officeDocument/2006/relationships/image" Target="../media/image58.png"/><Relationship Id="rId49" Type="http://schemas.openxmlformats.org/officeDocument/2006/relationships/customXml" Target="../ink/ink63.xml"/><Relationship Id="rId114" Type="http://schemas.openxmlformats.org/officeDocument/2006/relationships/image" Target="../media/image100.png"/><Relationship Id="rId119" Type="http://schemas.openxmlformats.org/officeDocument/2006/relationships/customXml" Target="../ink/ink91.xml"/><Relationship Id="rId60" Type="http://schemas.openxmlformats.org/officeDocument/2006/relationships/image" Target="../media/image74.png"/><Relationship Id="rId65" Type="http://schemas.openxmlformats.org/officeDocument/2006/relationships/image" Target="../media/image76.png"/><Relationship Id="rId86" Type="http://schemas.openxmlformats.org/officeDocument/2006/relationships/customXml" Target="../ink/ink79.xml"/><Relationship Id="rId130" Type="http://schemas.openxmlformats.org/officeDocument/2006/relationships/image" Target="../media/image91.png"/><Relationship Id="rId135" Type="http://schemas.openxmlformats.org/officeDocument/2006/relationships/customXml" Target="../ink/ink99.xml"/><Relationship Id="rId151" Type="http://schemas.openxmlformats.org/officeDocument/2006/relationships/customXml" Target="../ink/ink107.xml"/><Relationship Id="rId156" Type="http://schemas.openxmlformats.org/officeDocument/2006/relationships/image" Target="../media/image112.png"/><Relationship Id="rId13" Type="http://schemas.openxmlformats.org/officeDocument/2006/relationships/customXml" Target="../ink/ink46.xml"/><Relationship Id="rId18" Type="http://schemas.openxmlformats.org/officeDocument/2006/relationships/image" Target="../media/image53.png"/><Relationship Id="rId39" Type="http://schemas.openxmlformats.org/officeDocument/2006/relationships/customXml" Target="../ink/ink59.xml"/><Relationship Id="rId109" Type="http://schemas.openxmlformats.org/officeDocument/2006/relationships/image" Target="../media/image98.png"/><Relationship Id="rId34" Type="http://schemas.openxmlformats.org/officeDocument/2006/relationships/image" Target="../media/image61.png"/><Relationship Id="rId50" Type="http://schemas.openxmlformats.org/officeDocument/2006/relationships/image" Target="../media/image69.png"/><Relationship Id="rId55" Type="http://schemas.openxmlformats.org/officeDocument/2006/relationships/customXml" Target="../ink/ink66.xml"/><Relationship Id="rId76" Type="http://schemas.openxmlformats.org/officeDocument/2006/relationships/customXml" Target="../ink/ink77.xml"/><Relationship Id="rId104" Type="http://schemas.openxmlformats.org/officeDocument/2006/relationships/customXml" Target="../ink/ink83.xml"/><Relationship Id="rId120" Type="http://schemas.openxmlformats.org/officeDocument/2006/relationships/image" Target="../media/image85.png"/><Relationship Id="rId125" Type="http://schemas.openxmlformats.org/officeDocument/2006/relationships/customXml" Target="../ink/ink94.xml"/><Relationship Id="rId141" Type="http://schemas.openxmlformats.org/officeDocument/2006/relationships/customXml" Target="../ink/ink102.xml"/><Relationship Id="rId146" Type="http://schemas.openxmlformats.org/officeDocument/2006/relationships/image" Target="../media/image107.png"/><Relationship Id="rId167" Type="http://schemas.openxmlformats.org/officeDocument/2006/relationships/image" Target="../media/image2.png"/><Relationship Id="rId7" Type="http://schemas.openxmlformats.org/officeDocument/2006/relationships/customXml" Target="../ink/ink43.xml"/><Relationship Id="rId71" Type="http://schemas.openxmlformats.org/officeDocument/2006/relationships/image" Target="../media/image79.png"/><Relationship Id="rId162" Type="http://schemas.openxmlformats.org/officeDocument/2006/relationships/image" Target="../media/image115.png"/><Relationship Id="rId2" Type="http://schemas.openxmlformats.org/officeDocument/2006/relationships/image" Target="../media/image46.png"/><Relationship Id="rId29" Type="http://schemas.openxmlformats.org/officeDocument/2006/relationships/customXml" Target="../ink/ink54.xml"/><Relationship Id="rId24" Type="http://schemas.openxmlformats.org/officeDocument/2006/relationships/image" Target="../media/image56.png"/><Relationship Id="rId40" Type="http://schemas.openxmlformats.org/officeDocument/2006/relationships/image" Target="../media/image64.png"/><Relationship Id="rId66" Type="http://schemas.openxmlformats.org/officeDocument/2006/relationships/customXml" Target="../ink/ink72.xml"/><Relationship Id="rId87" Type="http://schemas.openxmlformats.org/officeDocument/2006/relationships/image" Target="../media/image66.png"/><Relationship Id="rId110" Type="http://schemas.openxmlformats.org/officeDocument/2006/relationships/customXml" Target="../ink/ink86.xml"/><Relationship Id="rId115" Type="http://schemas.openxmlformats.org/officeDocument/2006/relationships/customXml" Target="../ink/ink89.xml"/><Relationship Id="rId131" Type="http://schemas.openxmlformats.org/officeDocument/2006/relationships/customXml" Target="../ink/ink97.xml"/><Relationship Id="rId136" Type="http://schemas.openxmlformats.org/officeDocument/2006/relationships/image" Target="../media/image102.png"/><Relationship Id="rId157" Type="http://schemas.openxmlformats.org/officeDocument/2006/relationships/customXml" Target="../ink/ink110.xml"/><Relationship Id="rId61" Type="http://schemas.openxmlformats.org/officeDocument/2006/relationships/customXml" Target="../ink/ink69.xml"/><Relationship Id="rId152" Type="http://schemas.openxmlformats.org/officeDocument/2006/relationships/image" Target="../media/image110.png"/><Relationship Id="rId19" Type="http://schemas.openxmlformats.org/officeDocument/2006/relationships/customXml" Target="../ink/ink49.xml"/><Relationship Id="rId14" Type="http://schemas.openxmlformats.org/officeDocument/2006/relationships/image" Target="../media/image51.png"/><Relationship Id="rId30" Type="http://schemas.openxmlformats.org/officeDocument/2006/relationships/image" Target="../media/image59.png"/><Relationship Id="rId35" Type="http://schemas.openxmlformats.org/officeDocument/2006/relationships/customXml" Target="../ink/ink57.xml"/><Relationship Id="rId56" Type="http://schemas.openxmlformats.org/officeDocument/2006/relationships/image" Target="../media/image72.png"/><Relationship Id="rId77" Type="http://schemas.openxmlformats.org/officeDocument/2006/relationships/image" Target="../media/image82.png"/><Relationship Id="rId100" Type="http://schemas.openxmlformats.org/officeDocument/2006/relationships/customXml" Target="../ink/ink81.xml"/><Relationship Id="rId105" Type="http://schemas.openxmlformats.org/officeDocument/2006/relationships/image" Target="../media/image96.png"/><Relationship Id="rId126" Type="http://schemas.openxmlformats.org/officeDocument/2006/relationships/image" Target="../media/image89.png"/><Relationship Id="rId147" Type="http://schemas.openxmlformats.org/officeDocument/2006/relationships/customXml" Target="../ink/ink105.xml"/><Relationship Id="rId8" Type="http://schemas.openxmlformats.org/officeDocument/2006/relationships/image" Target="../media/image49.png"/><Relationship Id="rId51" Type="http://schemas.openxmlformats.org/officeDocument/2006/relationships/customXml" Target="../ink/ink64.xml"/><Relationship Id="rId72" Type="http://schemas.openxmlformats.org/officeDocument/2006/relationships/customXml" Target="../ink/ink75.xml"/><Relationship Id="rId121" Type="http://schemas.openxmlformats.org/officeDocument/2006/relationships/customXml" Target="../ink/ink92.xml"/><Relationship Id="rId142" Type="http://schemas.openxmlformats.org/officeDocument/2006/relationships/image" Target="../media/image105.png"/><Relationship Id="rId163" Type="http://schemas.openxmlformats.org/officeDocument/2006/relationships/customXml" Target="../ink/ink113.xml"/><Relationship Id="rId3" Type="http://schemas.openxmlformats.org/officeDocument/2006/relationships/customXml" Target="../ink/ink41.xml"/><Relationship Id="rId25" Type="http://schemas.openxmlformats.org/officeDocument/2006/relationships/customXml" Target="../ink/ink52.xml"/><Relationship Id="rId46" Type="http://schemas.openxmlformats.org/officeDocument/2006/relationships/image" Target="../media/image67.png"/><Relationship Id="rId67" Type="http://schemas.openxmlformats.org/officeDocument/2006/relationships/image" Target="../media/image77.png"/><Relationship Id="rId116" Type="http://schemas.openxmlformats.org/officeDocument/2006/relationships/image" Target="../media/image83.png"/><Relationship Id="rId137" Type="http://schemas.openxmlformats.org/officeDocument/2006/relationships/customXml" Target="../ink/ink100.xml"/><Relationship Id="rId158" Type="http://schemas.openxmlformats.org/officeDocument/2006/relationships/image" Target="../media/image113.png"/><Relationship Id="rId20" Type="http://schemas.openxmlformats.org/officeDocument/2006/relationships/image" Target="../media/image54.png"/><Relationship Id="rId41" Type="http://schemas.openxmlformats.org/officeDocument/2006/relationships/customXml" Target="../ink/ink60.xml"/><Relationship Id="rId62" Type="http://schemas.openxmlformats.org/officeDocument/2006/relationships/image" Target="../media/image75.png"/><Relationship Id="rId88" Type="http://schemas.openxmlformats.org/officeDocument/2006/relationships/customXml" Target="../ink/ink80.xml"/><Relationship Id="rId111" Type="http://schemas.openxmlformats.org/officeDocument/2006/relationships/customXml" Target="../ink/ink87.xml"/><Relationship Id="rId132" Type="http://schemas.openxmlformats.org/officeDocument/2006/relationships/image" Target="../media/image92.png"/><Relationship Id="rId153" Type="http://schemas.openxmlformats.org/officeDocument/2006/relationships/customXml" Target="../ink/ink108.xml"/><Relationship Id="rId15" Type="http://schemas.openxmlformats.org/officeDocument/2006/relationships/customXml" Target="../ink/ink47.xml"/><Relationship Id="rId36" Type="http://schemas.openxmlformats.org/officeDocument/2006/relationships/image" Target="../media/image62.png"/><Relationship Id="rId57" Type="http://schemas.openxmlformats.org/officeDocument/2006/relationships/customXml" Target="../ink/ink67.xml"/><Relationship Id="rId106" Type="http://schemas.openxmlformats.org/officeDocument/2006/relationships/customXml" Target="../ink/ink84.xml"/><Relationship Id="rId127" Type="http://schemas.openxmlformats.org/officeDocument/2006/relationships/customXml" Target="../ink/ink95.xml"/><Relationship Id="rId10" Type="http://schemas.openxmlformats.org/officeDocument/2006/relationships/image" Target="../media/image43.png"/><Relationship Id="rId31" Type="http://schemas.openxmlformats.org/officeDocument/2006/relationships/customXml" Target="../ink/ink55.xml"/><Relationship Id="rId52" Type="http://schemas.openxmlformats.org/officeDocument/2006/relationships/image" Target="../media/image70.png"/><Relationship Id="rId73" Type="http://schemas.openxmlformats.org/officeDocument/2006/relationships/image" Target="../media/image80.png"/><Relationship Id="rId78" Type="http://schemas.openxmlformats.org/officeDocument/2006/relationships/customXml" Target="../ink/ink78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122" Type="http://schemas.openxmlformats.org/officeDocument/2006/relationships/image" Target="../media/image87.png"/><Relationship Id="rId143" Type="http://schemas.openxmlformats.org/officeDocument/2006/relationships/customXml" Target="../ink/ink103.xml"/><Relationship Id="rId148" Type="http://schemas.openxmlformats.org/officeDocument/2006/relationships/image" Target="../media/image108.png"/><Relationship Id="rId164" Type="http://schemas.openxmlformats.org/officeDocument/2006/relationships/image" Target="../media/image116.png"/><Relationship Id="rId4" Type="http://schemas.openxmlformats.org/officeDocument/2006/relationships/image" Target="../media/image47.png"/><Relationship Id="rId9" Type="http://schemas.openxmlformats.org/officeDocument/2006/relationships/customXml" Target="../ink/ink44.xml"/><Relationship Id="rId26" Type="http://schemas.openxmlformats.org/officeDocument/2006/relationships/image" Target="../media/image57.png"/><Relationship Id="rId47" Type="http://schemas.openxmlformats.org/officeDocument/2006/relationships/customXml" Target="../ink/ink62.xml"/><Relationship Id="rId68" Type="http://schemas.openxmlformats.org/officeDocument/2006/relationships/customXml" Target="../ink/ink73.xml"/><Relationship Id="rId112" Type="http://schemas.openxmlformats.org/officeDocument/2006/relationships/image" Target="../media/image99.png"/><Relationship Id="rId133" Type="http://schemas.openxmlformats.org/officeDocument/2006/relationships/customXml" Target="../ink/ink98.xml"/><Relationship Id="rId154" Type="http://schemas.openxmlformats.org/officeDocument/2006/relationships/image" Target="../media/image111.png"/><Relationship Id="rId16" Type="http://schemas.openxmlformats.org/officeDocument/2006/relationships/image" Target="../media/image52.png"/><Relationship Id="rId37" Type="http://schemas.openxmlformats.org/officeDocument/2006/relationships/customXml" Target="../ink/ink58.xml"/><Relationship Id="rId58" Type="http://schemas.openxmlformats.org/officeDocument/2006/relationships/image" Target="../media/image73.png"/><Relationship Id="rId102" Type="http://schemas.openxmlformats.org/officeDocument/2006/relationships/customXml" Target="../ink/ink82.xml"/><Relationship Id="rId123" Type="http://schemas.openxmlformats.org/officeDocument/2006/relationships/customXml" Target="../ink/ink93.xml"/><Relationship Id="rId144" Type="http://schemas.openxmlformats.org/officeDocument/2006/relationships/image" Target="../media/image106.png"/><Relationship Id="rId165" Type="http://schemas.openxmlformats.org/officeDocument/2006/relationships/customXml" Target="../ink/ink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1C8514-DA46-7535-5017-CB7D346A1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31256"/>
              </p:ext>
            </p:extLst>
          </p:nvPr>
        </p:nvGraphicFramePr>
        <p:xfrm>
          <a:off x="643467" y="2343466"/>
          <a:ext cx="10905075" cy="21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25">
                  <a:extLst>
                    <a:ext uri="{9D8B030D-6E8A-4147-A177-3AD203B41FA5}">
                      <a16:colId xmlns:a16="http://schemas.microsoft.com/office/drawing/2014/main" val="1039939344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1735903101"/>
                    </a:ext>
                  </a:extLst>
                </a:gridCol>
                <a:gridCol w="268498">
                  <a:extLst>
                    <a:ext uri="{9D8B030D-6E8A-4147-A177-3AD203B41FA5}">
                      <a16:colId xmlns:a16="http://schemas.microsoft.com/office/drawing/2014/main" val="3016203865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3763150418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610147849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2382449501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801730369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2962082163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2206693577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4113361261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720185248"/>
                    </a:ext>
                  </a:extLst>
                </a:gridCol>
                <a:gridCol w="774075">
                  <a:extLst>
                    <a:ext uri="{9D8B030D-6E8A-4147-A177-3AD203B41FA5}">
                      <a16:colId xmlns:a16="http://schemas.microsoft.com/office/drawing/2014/main" val="2147042568"/>
                    </a:ext>
                  </a:extLst>
                </a:gridCol>
                <a:gridCol w="1047402">
                  <a:extLst>
                    <a:ext uri="{9D8B030D-6E8A-4147-A177-3AD203B41FA5}">
                      <a16:colId xmlns:a16="http://schemas.microsoft.com/office/drawing/2014/main" val="1587417516"/>
                    </a:ext>
                  </a:extLst>
                </a:gridCol>
              </a:tblGrid>
              <a:tr h="598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FLOOR 0 EDIFICIOS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extLst>
                  <a:ext uri="{0D108BD9-81ED-4DB2-BD59-A6C34878D82A}">
                    <a16:rowId xmlns:a16="http://schemas.microsoft.com/office/drawing/2014/main" val="2029063072"/>
                  </a:ext>
                </a:extLst>
              </a:tr>
              <a:tr h="325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Comprimento(m)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6.54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extLst>
                  <a:ext uri="{0D108BD9-81ED-4DB2-BD59-A6C34878D82A}">
                    <a16:rowId xmlns:a16="http://schemas.microsoft.com/office/drawing/2014/main" val="4099348470"/>
                  </a:ext>
                </a:extLst>
              </a:tr>
              <a:tr h="325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Largura(m)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extLst>
                  <a:ext uri="{0D108BD9-81ED-4DB2-BD59-A6C34878D82A}">
                    <a16:rowId xmlns:a16="http://schemas.microsoft.com/office/drawing/2014/main" val="1462678304"/>
                  </a:ext>
                </a:extLst>
              </a:tr>
              <a:tr h="598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Area(m^2)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27.04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22.24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22.24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22.24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22.24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22.24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22.24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22.24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22.24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22.24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-   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extLst>
                  <a:ext uri="{0D108BD9-81ED-4DB2-BD59-A6C34878D82A}">
                    <a16:rowId xmlns:a16="http://schemas.microsoft.com/office/drawing/2014/main" val="1350806587"/>
                  </a:ext>
                </a:extLst>
              </a:tr>
              <a:tr h="325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Nº outlets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596" marR="15596" marT="15596" marB="0" anchor="b"/>
                </a:tc>
                <a:extLst>
                  <a:ext uri="{0D108BD9-81ED-4DB2-BD59-A6C34878D82A}">
                    <a16:rowId xmlns:a16="http://schemas.microsoft.com/office/drawing/2014/main" val="340828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3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C7D262-A171-715F-C977-7FA3DA7B6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35831"/>
              </p:ext>
            </p:extLst>
          </p:nvPr>
        </p:nvGraphicFramePr>
        <p:xfrm>
          <a:off x="643467" y="2697459"/>
          <a:ext cx="10905074" cy="146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32">
                  <a:extLst>
                    <a:ext uri="{9D8B030D-6E8A-4147-A177-3AD203B41FA5}">
                      <a16:colId xmlns:a16="http://schemas.microsoft.com/office/drawing/2014/main" val="3039553236"/>
                    </a:ext>
                  </a:extLst>
                </a:gridCol>
                <a:gridCol w="562630">
                  <a:extLst>
                    <a:ext uri="{9D8B030D-6E8A-4147-A177-3AD203B41FA5}">
                      <a16:colId xmlns:a16="http://schemas.microsoft.com/office/drawing/2014/main" val="658185292"/>
                    </a:ext>
                  </a:extLst>
                </a:gridCol>
                <a:gridCol w="480950">
                  <a:extLst>
                    <a:ext uri="{9D8B030D-6E8A-4147-A177-3AD203B41FA5}">
                      <a16:colId xmlns:a16="http://schemas.microsoft.com/office/drawing/2014/main" val="150591763"/>
                    </a:ext>
                  </a:extLst>
                </a:gridCol>
                <a:gridCol w="480950">
                  <a:extLst>
                    <a:ext uri="{9D8B030D-6E8A-4147-A177-3AD203B41FA5}">
                      <a16:colId xmlns:a16="http://schemas.microsoft.com/office/drawing/2014/main" val="2165769166"/>
                    </a:ext>
                  </a:extLst>
                </a:gridCol>
                <a:gridCol w="562630">
                  <a:extLst>
                    <a:ext uri="{9D8B030D-6E8A-4147-A177-3AD203B41FA5}">
                      <a16:colId xmlns:a16="http://schemas.microsoft.com/office/drawing/2014/main" val="1403650917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3277557555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1771901956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590723327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2041060435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1732673363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2799274175"/>
                    </a:ext>
                  </a:extLst>
                </a:gridCol>
                <a:gridCol w="399271">
                  <a:extLst>
                    <a:ext uri="{9D8B030D-6E8A-4147-A177-3AD203B41FA5}">
                      <a16:colId xmlns:a16="http://schemas.microsoft.com/office/drawing/2014/main" val="3671565143"/>
                    </a:ext>
                  </a:extLst>
                </a:gridCol>
                <a:gridCol w="399271">
                  <a:extLst>
                    <a:ext uri="{9D8B030D-6E8A-4147-A177-3AD203B41FA5}">
                      <a16:colId xmlns:a16="http://schemas.microsoft.com/office/drawing/2014/main" val="2125152451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3116923648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154153784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4267480108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3964989176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614491905"/>
                    </a:ext>
                  </a:extLst>
                </a:gridCol>
                <a:gridCol w="520956">
                  <a:extLst>
                    <a:ext uri="{9D8B030D-6E8A-4147-A177-3AD203B41FA5}">
                      <a16:colId xmlns:a16="http://schemas.microsoft.com/office/drawing/2014/main" val="3756069420"/>
                    </a:ext>
                  </a:extLst>
                </a:gridCol>
                <a:gridCol w="277584">
                  <a:extLst>
                    <a:ext uri="{9D8B030D-6E8A-4147-A177-3AD203B41FA5}">
                      <a16:colId xmlns:a16="http://schemas.microsoft.com/office/drawing/2014/main" val="3606699685"/>
                    </a:ext>
                  </a:extLst>
                </a:gridCol>
                <a:gridCol w="277584">
                  <a:extLst>
                    <a:ext uri="{9D8B030D-6E8A-4147-A177-3AD203B41FA5}">
                      <a16:colId xmlns:a16="http://schemas.microsoft.com/office/drawing/2014/main" val="1330502619"/>
                    </a:ext>
                  </a:extLst>
                </a:gridCol>
              </a:tblGrid>
              <a:tr h="398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FLOOR 1 EDIFICIOS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1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extLst>
                  <a:ext uri="{0D108BD9-81ED-4DB2-BD59-A6C34878D82A}">
                    <a16:rowId xmlns:a16="http://schemas.microsoft.com/office/drawing/2014/main" val="2149735602"/>
                  </a:ext>
                </a:extLst>
              </a:tr>
              <a:tr h="222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Comprimento(m)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9.9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6.54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6.54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6.54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6.54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6.54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6.54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5.57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5.57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5.57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5.57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5.57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5.57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extLst>
                  <a:ext uri="{0D108BD9-81ED-4DB2-BD59-A6C34878D82A}">
                    <a16:rowId xmlns:a16="http://schemas.microsoft.com/office/drawing/2014/main" val="168795953"/>
                  </a:ext>
                </a:extLst>
              </a:tr>
              <a:tr h="222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Largura(m)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6.92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4.42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extLst>
                  <a:ext uri="{0D108BD9-81ED-4DB2-BD59-A6C34878D82A}">
                    <a16:rowId xmlns:a16="http://schemas.microsoft.com/office/drawing/2014/main" val="491487777"/>
                  </a:ext>
                </a:extLst>
              </a:tr>
              <a:tr h="398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Area(m^2)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68.508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23.04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23.04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41.548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25.18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25.18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25.18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25.18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25.18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25.18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23.1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23.1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21.44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21.44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21.44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21.44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21.44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21.44 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extLst>
                  <a:ext uri="{0D108BD9-81ED-4DB2-BD59-A6C34878D82A}">
                    <a16:rowId xmlns:a16="http://schemas.microsoft.com/office/drawing/2014/main" val="2848521874"/>
                  </a:ext>
                </a:extLst>
              </a:tr>
              <a:tr h="222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Nº outlets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12501A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71" marR="7771" marT="7771" marB="0" anchor="b"/>
                </a:tc>
                <a:extLst>
                  <a:ext uri="{0D108BD9-81ED-4DB2-BD59-A6C34878D82A}">
                    <a16:rowId xmlns:a16="http://schemas.microsoft.com/office/drawing/2014/main" val="321113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85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print of a house&#10;&#10;Description automatically generated">
            <a:extLst>
              <a:ext uri="{FF2B5EF4-FFF2-40B4-BE49-F238E27FC236}">
                <a16:creationId xmlns:a16="http://schemas.microsoft.com/office/drawing/2014/main" id="{2264D893-EC53-A0F3-78C5-B161CCD20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" y="0"/>
            <a:ext cx="7792503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18DB66D-BF8B-9781-2776-5F2D918CFB64}"/>
              </a:ext>
            </a:extLst>
          </p:cNvPr>
          <p:cNvSpPr/>
          <p:nvPr/>
        </p:nvSpPr>
        <p:spPr>
          <a:xfrm>
            <a:off x="6428116" y="43405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D276698-A63F-9E04-CB81-D44602492A89}"/>
              </a:ext>
            </a:extLst>
          </p:cNvPr>
          <p:cNvSpPr/>
          <p:nvPr/>
        </p:nvSpPr>
        <p:spPr>
          <a:xfrm>
            <a:off x="5957977" y="356270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7843B7-77F6-5B0C-A7E0-FE9A4B4177AF}"/>
              </a:ext>
            </a:extLst>
          </p:cNvPr>
          <p:cNvSpPr/>
          <p:nvPr/>
        </p:nvSpPr>
        <p:spPr>
          <a:xfrm>
            <a:off x="5408763" y="410329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4D09A2-7186-C1A7-6425-B609E760526B}"/>
              </a:ext>
            </a:extLst>
          </p:cNvPr>
          <p:cNvSpPr/>
          <p:nvPr/>
        </p:nvSpPr>
        <p:spPr>
          <a:xfrm>
            <a:off x="5957977" y="410329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3CE9C9D-3E83-4FD5-CD95-7D63F6BBF8C8}"/>
              </a:ext>
            </a:extLst>
          </p:cNvPr>
          <p:cNvSpPr/>
          <p:nvPr/>
        </p:nvSpPr>
        <p:spPr>
          <a:xfrm>
            <a:off x="6438180" y="356270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2CF8623-76B5-476D-7FD1-F11BE338B934}"/>
              </a:ext>
            </a:extLst>
          </p:cNvPr>
          <p:cNvSpPr/>
          <p:nvPr/>
        </p:nvSpPr>
        <p:spPr>
          <a:xfrm>
            <a:off x="6428116" y="410329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41F3332-5D00-3222-6912-ABB198D60A59}"/>
              </a:ext>
            </a:extLst>
          </p:cNvPr>
          <p:cNvSpPr/>
          <p:nvPr/>
        </p:nvSpPr>
        <p:spPr>
          <a:xfrm>
            <a:off x="5408763" y="43448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9CAC446-B990-AA3D-4631-8C605CF2AE14}"/>
              </a:ext>
            </a:extLst>
          </p:cNvPr>
          <p:cNvSpPr/>
          <p:nvPr/>
        </p:nvSpPr>
        <p:spPr>
          <a:xfrm>
            <a:off x="5400136" y="490555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75F66FF-358A-0A47-19F4-F9FAB523EA53}"/>
              </a:ext>
            </a:extLst>
          </p:cNvPr>
          <p:cNvSpPr/>
          <p:nvPr/>
        </p:nvSpPr>
        <p:spPr>
          <a:xfrm>
            <a:off x="5957977" y="43448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927FADB-C445-5E54-CBA1-E426C2AA43ED}"/>
              </a:ext>
            </a:extLst>
          </p:cNvPr>
          <p:cNvSpPr/>
          <p:nvPr/>
        </p:nvSpPr>
        <p:spPr>
          <a:xfrm>
            <a:off x="6078980" y="491058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F845C58-DF93-34F0-8185-0EF76297F6E0}"/>
              </a:ext>
            </a:extLst>
          </p:cNvPr>
          <p:cNvSpPr/>
          <p:nvPr/>
        </p:nvSpPr>
        <p:spPr>
          <a:xfrm>
            <a:off x="5408763" y="3562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A1C6741-4072-13AA-F26B-0C778F57DB96}"/>
              </a:ext>
            </a:extLst>
          </p:cNvPr>
          <p:cNvSpPr/>
          <p:nvPr/>
        </p:nvSpPr>
        <p:spPr>
          <a:xfrm>
            <a:off x="6428116" y="490555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22EE296-5CD0-8FCB-C2B0-87EA3BCAC129}"/>
              </a:ext>
            </a:extLst>
          </p:cNvPr>
          <p:cNvSpPr/>
          <p:nvPr/>
        </p:nvSpPr>
        <p:spPr>
          <a:xfrm>
            <a:off x="5393666" y="523048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065B989-708D-9F63-93D3-5363E398117E}"/>
              </a:ext>
            </a:extLst>
          </p:cNvPr>
          <p:cNvSpPr/>
          <p:nvPr/>
        </p:nvSpPr>
        <p:spPr>
          <a:xfrm>
            <a:off x="5408763" y="57336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C5AEACC-194D-A9F2-613B-3C6E97466B6A}"/>
              </a:ext>
            </a:extLst>
          </p:cNvPr>
          <p:cNvSpPr/>
          <p:nvPr/>
        </p:nvSpPr>
        <p:spPr>
          <a:xfrm>
            <a:off x="5957977" y="517153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D18CE6C-A6F7-6A4A-89E6-AD3DCC9F667D}"/>
              </a:ext>
            </a:extLst>
          </p:cNvPr>
          <p:cNvSpPr/>
          <p:nvPr/>
        </p:nvSpPr>
        <p:spPr>
          <a:xfrm>
            <a:off x="5957977" y="57336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6D652CE-622D-5FC7-C2A5-60C3F842C170}"/>
              </a:ext>
            </a:extLst>
          </p:cNvPr>
          <p:cNvSpPr/>
          <p:nvPr/>
        </p:nvSpPr>
        <p:spPr>
          <a:xfrm>
            <a:off x="6430272" y="522616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DD23613-37CE-925F-464B-1640CDD05BEA}"/>
              </a:ext>
            </a:extLst>
          </p:cNvPr>
          <p:cNvSpPr/>
          <p:nvPr/>
        </p:nvSpPr>
        <p:spPr>
          <a:xfrm>
            <a:off x="6428116" y="57336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2F5CBC1-C48A-5CD6-CDD7-ECA43ADD800B}"/>
              </a:ext>
            </a:extLst>
          </p:cNvPr>
          <p:cNvSpPr/>
          <p:nvPr/>
        </p:nvSpPr>
        <p:spPr>
          <a:xfrm>
            <a:off x="5400136" y="600397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100859-FAE6-DF01-D868-564891BD47EF}"/>
              </a:ext>
            </a:extLst>
          </p:cNvPr>
          <p:cNvSpPr/>
          <p:nvPr/>
        </p:nvSpPr>
        <p:spPr>
          <a:xfrm>
            <a:off x="5398697" y="653738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24DE78-4F4A-C87F-7CBF-7B9EE31EA24D}"/>
              </a:ext>
            </a:extLst>
          </p:cNvPr>
          <p:cNvSpPr/>
          <p:nvPr/>
        </p:nvSpPr>
        <p:spPr>
          <a:xfrm>
            <a:off x="5957977" y="600828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A53889A-4A25-2704-5AD7-500B2F457EE0}"/>
              </a:ext>
            </a:extLst>
          </p:cNvPr>
          <p:cNvSpPr/>
          <p:nvPr/>
        </p:nvSpPr>
        <p:spPr>
          <a:xfrm>
            <a:off x="5957977" y="653019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ADE9F1-C5D6-61FB-6184-90C28CF865C9}"/>
              </a:ext>
            </a:extLst>
          </p:cNvPr>
          <p:cNvSpPr/>
          <p:nvPr/>
        </p:nvSpPr>
        <p:spPr>
          <a:xfrm>
            <a:off x="6427397" y="600398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DEBBB7B-132E-0C37-C188-85E247BF983D}"/>
              </a:ext>
            </a:extLst>
          </p:cNvPr>
          <p:cNvSpPr/>
          <p:nvPr/>
        </p:nvSpPr>
        <p:spPr>
          <a:xfrm>
            <a:off x="6437461" y="653450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9EB0D5F-742F-ACC4-62BE-2F28C6B95DA1}"/>
              </a:ext>
            </a:extLst>
          </p:cNvPr>
          <p:cNvSpPr/>
          <p:nvPr/>
        </p:nvSpPr>
        <p:spPr>
          <a:xfrm>
            <a:off x="8347495" y="275470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E35AF0A-E142-98E7-F1B5-914D143351D4}"/>
              </a:ext>
            </a:extLst>
          </p:cNvPr>
          <p:cNvSpPr/>
          <p:nvPr/>
        </p:nvSpPr>
        <p:spPr>
          <a:xfrm>
            <a:off x="8347495" y="329270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77F362F-098E-CC87-B8E1-0CDEBA0D4E40}"/>
              </a:ext>
            </a:extLst>
          </p:cNvPr>
          <p:cNvSpPr/>
          <p:nvPr/>
        </p:nvSpPr>
        <p:spPr>
          <a:xfrm>
            <a:off x="8796068" y="275038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3E62E5B-1DE1-D52E-3209-EA45DE610B96}"/>
              </a:ext>
            </a:extLst>
          </p:cNvPr>
          <p:cNvSpPr/>
          <p:nvPr/>
        </p:nvSpPr>
        <p:spPr>
          <a:xfrm>
            <a:off x="8796068" y="329270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25EB404-5209-936A-5406-E0B0B6AAA936}"/>
              </a:ext>
            </a:extLst>
          </p:cNvPr>
          <p:cNvSpPr/>
          <p:nvPr/>
        </p:nvSpPr>
        <p:spPr>
          <a:xfrm>
            <a:off x="9256137" y="275038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6D0E73D-7688-E9BA-CC47-B845AFE00D80}"/>
              </a:ext>
            </a:extLst>
          </p:cNvPr>
          <p:cNvSpPr/>
          <p:nvPr/>
        </p:nvSpPr>
        <p:spPr>
          <a:xfrm>
            <a:off x="9263901" y="329270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F15D9B5-3ACA-EF49-4E7D-6DFCEB33697A}"/>
              </a:ext>
            </a:extLst>
          </p:cNvPr>
          <p:cNvSpPr/>
          <p:nvPr/>
        </p:nvSpPr>
        <p:spPr>
          <a:xfrm>
            <a:off x="8347495" y="3562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123C864-D500-ED5C-6A87-74FAD0D26205}"/>
              </a:ext>
            </a:extLst>
          </p:cNvPr>
          <p:cNvSpPr/>
          <p:nvPr/>
        </p:nvSpPr>
        <p:spPr>
          <a:xfrm>
            <a:off x="8347495" y="410329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E43B4BF-8D72-5BF8-5AD4-E8AAEA942DDB}"/>
              </a:ext>
            </a:extLst>
          </p:cNvPr>
          <p:cNvSpPr/>
          <p:nvPr/>
        </p:nvSpPr>
        <p:spPr>
          <a:xfrm>
            <a:off x="8796068" y="3562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ECA284-D3BD-0059-CA14-E56FC99D8241}"/>
              </a:ext>
            </a:extLst>
          </p:cNvPr>
          <p:cNvSpPr/>
          <p:nvPr/>
        </p:nvSpPr>
        <p:spPr>
          <a:xfrm>
            <a:off x="8796068" y="410329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A05284-F830-99A4-ABD8-A4C1B16EBBEF}"/>
              </a:ext>
            </a:extLst>
          </p:cNvPr>
          <p:cNvSpPr/>
          <p:nvPr/>
        </p:nvSpPr>
        <p:spPr>
          <a:xfrm>
            <a:off x="9267645" y="358312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9DB85-8654-A341-0456-C8A7C5FDC82B}"/>
              </a:ext>
            </a:extLst>
          </p:cNvPr>
          <p:cNvSpPr/>
          <p:nvPr/>
        </p:nvSpPr>
        <p:spPr>
          <a:xfrm>
            <a:off x="9256137" y="408619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63BA08-52D7-7223-6E57-2519F4D5DBC4}"/>
              </a:ext>
            </a:extLst>
          </p:cNvPr>
          <p:cNvSpPr/>
          <p:nvPr/>
        </p:nvSpPr>
        <p:spPr>
          <a:xfrm>
            <a:off x="8347495" y="43435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7692250-1F38-D89B-FFC0-EF6977CC3075}"/>
              </a:ext>
            </a:extLst>
          </p:cNvPr>
          <p:cNvSpPr/>
          <p:nvPr/>
        </p:nvSpPr>
        <p:spPr>
          <a:xfrm>
            <a:off x="8347495" y="490555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7FB24F9-4B43-29A6-16F6-92A922C82AC2}"/>
              </a:ext>
            </a:extLst>
          </p:cNvPr>
          <p:cNvSpPr/>
          <p:nvPr/>
        </p:nvSpPr>
        <p:spPr>
          <a:xfrm>
            <a:off x="8796068" y="43405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D025FC9-93C7-F88D-2153-84C533E5579D}"/>
              </a:ext>
            </a:extLst>
          </p:cNvPr>
          <p:cNvSpPr/>
          <p:nvPr/>
        </p:nvSpPr>
        <p:spPr>
          <a:xfrm>
            <a:off x="8796068" y="490555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775F799-05FF-F010-265B-7C8656508781}"/>
              </a:ext>
            </a:extLst>
          </p:cNvPr>
          <p:cNvSpPr/>
          <p:nvPr/>
        </p:nvSpPr>
        <p:spPr>
          <a:xfrm>
            <a:off x="9256137" y="43405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348AF49-EED9-E1DE-0943-CEFC1DB23791}"/>
              </a:ext>
            </a:extLst>
          </p:cNvPr>
          <p:cNvSpPr/>
          <p:nvPr/>
        </p:nvSpPr>
        <p:spPr>
          <a:xfrm>
            <a:off x="9263901" y="490182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4050D909-324B-27B1-487A-ABF7AB99C332}"/>
              </a:ext>
            </a:extLst>
          </p:cNvPr>
          <p:cNvSpPr/>
          <p:nvPr/>
        </p:nvSpPr>
        <p:spPr>
          <a:xfrm>
            <a:off x="8347495" y="518432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0D7FFFE7-6650-6EAD-8039-50490E0EC854}"/>
              </a:ext>
            </a:extLst>
          </p:cNvPr>
          <p:cNvSpPr/>
          <p:nvPr/>
        </p:nvSpPr>
        <p:spPr>
          <a:xfrm>
            <a:off x="8348357" y="57109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96FF8BF4-016E-B0FD-4B53-07CC2B577BD9}"/>
              </a:ext>
            </a:extLst>
          </p:cNvPr>
          <p:cNvSpPr/>
          <p:nvPr/>
        </p:nvSpPr>
        <p:spPr>
          <a:xfrm>
            <a:off x="8796068" y="520144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CF536D9C-6FA6-72BD-F1F4-125AF5FFC59E}"/>
              </a:ext>
            </a:extLst>
          </p:cNvPr>
          <p:cNvSpPr/>
          <p:nvPr/>
        </p:nvSpPr>
        <p:spPr>
          <a:xfrm>
            <a:off x="8796930" y="57109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8D74D9F2-7E29-A342-69CB-DD85B22DC0C7}"/>
              </a:ext>
            </a:extLst>
          </p:cNvPr>
          <p:cNvSpPr/>
          <p:nvPr/>
        </p:nvSpPr>
        <p:spPr>
          <a:xfrm>
            <a:off x="9264763" y="517656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2EAC2DC-9A69-5DD6-00D0-C32AB213A70A}"/>
              </a:ext>
            </a:extLst>
          </p:cNvPr>
          <p:cNvSpPr/>
          <p:nvPr/>
        </p:nvSpPr>
        <p:spPr>
          <a:xfrm>
            <a:off x="9263901" y="57109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27ADD44-0628-D782-F321-AF62CEE462AF}"/>
              </a:ext>
            </a:extLst>
          </p:cNvPr>
          <p:cNvSpPr/>
          <p:nvPr/>
        </p:nvSpPr>
        <p:spPr>
          <a:xfrm>
            <a:off x="8349507" y="602116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D5683C0A-8E0F-426E-AB37-0598769436F2}"/>
              </a:ext>
            </a:extLst>
          </p:cNvPr>
          <p:cNvSpPr/>
          <p:nvPr/>
        </p:nvSpPr>
        <p:spPr>
          <a:xfrm>
            <a:off x="8798080" y="600397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4BBC9DBB-1A42-91E7-98C2-B5F93633DA6E}"/>
              </a:ext>
            </a:extLst>
          </p:cNvPr>
          <p:cNvSpPr/>
          <p:nvPr/>
        </p:nvSpPr>
        <p:spPr>
          <a:xfrm>
            <a:off x="9256137" y="599850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78BDC60A-B1E3-7A64-DA92-59510839EBDC}"/>
              </a:ext>
            </a:extLst>
          </p:cNvPr>
          <p:cNvSpPr/>
          <p:nvPr/>
        </p:nvSpPr>
        <p:spPr>
          <a:xfrm>
            <a:off x="8348357" y="65301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9D7CAFF2-8674-0426-958D-27AB88FC653F}"/>
              </a:ext>
            </a:extLst>
          </p:cNvPr>
          <p:cNvSpPr/>
          <p:nvPr/>
        </p:nvSpPr>
        <p:spPr>
          <a:xfrm>
            <a:off x="8796068" y="653738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CB5AF0C-3098-C9E0-D613-2E80292C4E3C}"/>
              </a:ext>
            </a:extLst>
          </p:cNvPr>
          <p:cNvSpPr/>
          <p:nvPr/>
        </p:nvSpPr>
        <p:spPr>
          <a:xfrm>
            <a:off x="9256137" y="653019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404543E-069D-EE77-D3BC-690DC598B5B6}"/>
              </a:ext>
            </a:extLst>
          </p:cNvPr>
          <p:cNvSpPr/>
          <p:nvPr/>
        </p:nvSpPr>
        <p:spPr>
          <a:xfrm>
            <a:off x="5531688" y="33355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6092E7A-99E1-48D9-0CC5-BB53769BE3BD}"/>
              </a:ext>
            </a:extLst>
          </p:cNvPr>
          <p:cNvSpPr/>
          <p:nvPr/>
        </p:nvSpPr>
        <p:spPr>
          <a:xfrm>
            <a:off x="6461159" y="111684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900F291-F92C-AFE8-1116-0F3C969442E7}"/>
              </a:ext>
            </a:extLst>
          </p:cNvPr>
          <p:cNvSpPr/>
          <p:nvPr/>
        </p:nvSpPr>
        <p:spPr>
          <a:xfrm>
            <a:off x="6710776" y="82123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997496EC-2C8E-2517-357A-6F9992CEDDE1}"/>
              </a:ext>
            </a:extLst>
          </p:cNvPr>
          <p:cNvSpPr/>
          <p:nvPr/>
        </p:nvSpPr>
        <p:spPr>
          <a:xfrm>
            <a:off x="6710776" y="41349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FA067207-4ACA-3982-97C8-73FD4621B5CD}"/>
              </a:ext>
            </a:extLst>
          </p:cNvPr>
          <p:cNvSpPr/>
          <p:nvPr/>
        </p:nvSpPr>
        <p:spPr>
          <a:xfrm>
            <a:off x="5888966" y="12192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2641F49D-E362-329E-2866-1344D89BC30E}"/>
              </a:ext>
            </a:extLst>
          </p:cNvPr>
          <p:cNvSpPr/>
          <p:nvPr/>
        </p:nvSpPr>
        <p:spPr>
          <a:xfrm>
            <a:off x="6323880" y="12192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13809F-5666-0D3C-DF41-500E979CA521}"/>
              </a:ext>
            </a:extLst>
          </p:cNvPr>
          <p:cNvSpPr/>
          <p:nvPr/>
        </p:nvSpPr>
        <p:spPr>
          <a:xfrm>
            <a:off x="7053676" y="12192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B1830D45-73C8-D9B4-686B-7DCCAC51C373}"/>
              </a:ext>
            </a:extLst>
          </p:cNvPr>
          <p:cNvSpPr/>
          <p:nvPr/>
        </p:nvSpPr>
        <p:spPr>
          <a:xfrm>
            <a:off x="9537796" y="231648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7263A6DE-716D-F867-3AE4-FB6790783BA3}"/>
              </a:ext>
            </a:extLst>
          </p:cNvPr>
          <p:cNvSpPr/>
          <p:nvPr/>
        </p:nvSpPr>
        <p:spPr>
          <a:xfrm>
            <a:off x="6173849" y="1118415"/>
            <a:ext cx="160315" cy="181155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34484EF-DD94-E591-06E6-19DEADD9C462}"/>
              </a:ext>
            </a:extLst>
          </p:cNvPr>
          <p:cNvSpPr/>
          <p:nvPr/>
        </p:nvSpPr>
        <p:spPr>
          <a:xfrm>
            <a:off x="5742664" y="4929773"/>
            <a:ext cx="160315" cy="181155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2B8B71A-7D32-CBDD-757A-E507A3E8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7" y="504072"/>
            <a:ext cx="1256611" cy="5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C239C-E8C7-204D-A066-43615FE3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28" y="2151119"/>
            <a:ext cx="4084913" cy="4063414"/>
          </a:xfrm>
          <a:prstGeom prst="rect">
            <a:avLst/>
          </a:prstGeom>
        </p:spPr>
      </p:pic>
      <p:pic>
        <p:nvPicPr>
          <p:cNvPr id="133" name="Picture 132" descr="A floor plan of a building&#10;&#10;Description automatically generated">
            <a:extLst>
              <a:ext uri="{FF2B5EF4-FFF2-40B4-BE49-F238E27FC236}">
                <a16:creationId xmlns:a16="http://schemas.microsoft.com/office/drawing/2014/main" id="{8486CCDE-AA17-8B07-FFD9-021478BFA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83" y="643467"/>
            <a:ext cx="5571926" cy="5571066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4871A50-9494-AFEB-7C06-B300DDC93A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47064" y="2434657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9D80325-C4F9-ADF4-F76F-6188BC98AA3A}"/>
              </a:ext>
            </a:extLst>
          </p:cNvPr>
          <p:cNvSpPr/>
          <p:nvPr/>
        </p:nvSpPr>
        <p:spPr>
          <a:xfrm>
            <a:off x="3403303" y="2279242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A0D6E81-F567-C700-09B3-FCE8333FE92C}"/>
              </a:ext>
            </a:extLst>
          </p:cNvPr>
          <p:cNvSpPr/>
          <p:nvPr/>
        </p:nvSpPr>
        <p:spPr>
          <a:xfrm>
            <a:off x="3387647" y="1885699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10A4221-23EB-8458-A20A-3C87E97867A0}"/>
              </a:ext>
            </a:extLst>
          </p:cNvPr>
          <p:cNvSpPr/>
          <p:nvPr/>
        </p:nvSpPr>
        <p:spPr>
          <a:xfrm>
            <a:off x="3387647" y="1578796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AD681FD-2954-6DC2-A44A-2EE1532BAC5A}"/>
              </a:ext>
            </a:extLst>
          </p:cNvPr>
          <p:cNvSpPr/>
          <p:nvPr/>
        </p:nvSpPr>
        <p:spPr>
          <a:xfrm>
            <a:off x="3391968" y="1294840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609DB07-CA05-E575-8541-7BB1E3771AED}"/>
              </a:ext>
            </a:extLst>
          </p:cNvPr>
          <p:cNvSpPr/>
          <p:nvPr/>
        </p:nvSpPr>
        <p:spPr>
          <a:xfrm>
            <a:off x="3389808" y="997933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7FC9126-C99A-4F3A-45BC-C3A211C7456B}"/>
              </a:ext>
            </a:extLst>
          </p:cNvPr>
          <p:cNvSpPr/>
          <p:nvPr/>
        </p:nvSpPr>
        <p:spPr>
          <a:xfrm>
            <a:off x="3534393" y="738952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78BEFF-93EF-C4C6-7577-0AC8CD108E53}"/>
              </a:ext>
            </a:extLst>
          </p:cNvPr>
          <p:cNvSpPr/>
          <p:nvPr/>
        </p:nvSpPr>
        <p:spPr>
          <a:xfrm>
            <a:off x="3773057" y="738951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48DAE3-8749-5055-8FB8-2B2731BD2B28}"/>
              </a:ext>
            </a:extLst>
          </p:cNvPr>
          <p:cNvSpPr/>
          <p:nvPr/>
        </p:nvSpPr>
        <p:spPr>
          <a:xfrm>
            <a:off x="4059186" y="738950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6017299-6F00-6B0C-98F0-4DFF4072AD63}"/>
              </a:ext>
            </a:extLst>
          </p:cNvPr>
          <p:cNvSpPr/>
          <p:nvPr/>
        </p:nvSpPr>
        <p:spPr>
          <a:xfrm>
            <a:off x="4306448" y="738949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86DB397-2D92-2000-E660-3B6A2D6D46A5}"/>
              </a:ext>
            </a:extLst>
          </p:cNvPr>
          <p:cNvSpPr/>
          <p:nvPr/>
        </p:nvSpPr>
        <p:spPr>
          <a:xfrm>
            <a:off x="4539811" y="997933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F9B8406-0A1F-3E0A-89A0-31171C6C86F7}"/>
              </a:ext>
            </a:extLst>
          </p:cNvPr>
          <p:cNvSpPr/>
          <p:nvPr/>
        </p:nvSpPr>
        <p:spPr>
          <a:xfrm>
            <a:off x="4539811" y="1304835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41DBA0B-FEE8-D8C7-3C70-27FD97364A39}"/>
              </a:ext>
            </a:extLst>
          </p:cNvPr>
          <p:cNvSpPr/>
          <p:nvPr/>
        </p:nvSpPr>
        <p:spPr>
          <a:xfrm>
            <a:off x="4539811" y="1611737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23DE255-1691-5738-01DC-FEF1C405FA05}"/>
              </a:ext>
            </a:extLst>
          </p:cNvPr>
          <p:cNvSpPr/>
          <p:nvPr/>
        </p:nvSpPr>
        <p:spPr>
          <a:xfrm>
            <a:off x="3590454" y="2434656"/>
            <a:ext cx="112122" cy="1471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309AA14-6F25-DA05-1973-949002725AD4}"/>
              </a:ext>
            </a:extLst>
          </p:cNvPr>
          <p:cNvSpPr/>
          <p:nvPr/>
        </p:nvSpPr>
        <p:spPr>
          <a:xfrm>
            <a:off x="4770828" y="72195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40C25B4-302F-3B1E-C604-E1EB8BAEDC42}"/>
              </a:ext>
            </a:extLst>
          </p:cNvPr>
          <p:cNvSpPr/>
          <p:nvPr/>
        </p:nvSpPr>
        <p:spPr>
          <a:xfrm>
            <a:off x="4770828" y="12878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211A9BC-66E3-B228-6FD1-D4601521CFA5}"/>
              </a:ext>
            </a:extLst>
          </p:cNvPr>
          <p:cNvSpPr/>
          <p:nvPr/>
        </p:nvSpPr>
        <p:spPr>
          <a:xfrm>
            <a:off x="5113017" y="73894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888FAA7-A754-9C5E-1AC6-5393DEDC88B5}"/>
              </a:ext>
            </a:extLst>
          </p:cNvPr>
          <p:cNvSpPr/>
          <p:nvPr/>
        </p:nvSpPr>
        <p:spPr>
          <a:xfrm>
            <a:off x="5113017" y="130483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F0D8545-A24F-CF7F-1D81-F3E7D7C27F02}"/>
              </a:ext>
            </a:extLst>
          </p:cNvPr>
          <p:cNvSpPr/>
          <p:nvPr/>
        </p:nvSpPr>
        <p:spPr>
          <a:xfrm>
            <a:off x="5429290" y="73894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2CDA705-1E0D-9BFF-CD69-ABD0B5781031}"/>
              </a:ext>
            </a:extLst>
          </p:cNvPr>
          <p:cNvSpPr/>
          <p:nvPr/>
        </p:nvSpPr>
        <p:spPr>
          <a:xfrm rot="16200000">
            <a:off x="5656294" y="104994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0069EB7-458F-AEB2-9A6A-E3FEDC00B3D9}"/>
              </a:ext>
            </a:extLst>
          </p:cNvPr>
          <p:cNvSpPr/>
          <p:nvPr/>
        </p:nvSpPr>
        <p:spPr>
          <a:xfrm>
            <a:off x="5957977" y="73894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FF18252-EC3D-8427-2CDE-1C3447D13274}"/>
              </a:ext>
            </a:extLst>
          </p:cNvPr>
          <p:cNvSpPr/>
          <p:nvPr/>
        </p:nvSpPr>
        <p:spPr>
          <a:xfrm rot="5400000">
            <a:off x="5895631" y="104994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D62BC4-44BD-D4EC-C121-CEFC32C09423}"/>
              </a:ext>
            </a:extLst>
          </p:cNvPr>
          <p:cNvSpPr/>
          <p:nvPr/>
        </p:nvSpPr>
        <p:spPr>
          <a:xfrm>
            <a:off x="6348642" y="73894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83B8F8-9522-43F3-1300-5F142186F580}"/>
              </a:ext>
            </a:extLst>
          </p:cNvPr>
          <p:cNvSpPr/>
          <p:nvPr/>
        </p:nvSpPr>
        <p:spPr>
          <a:xfrm>
            <a:off x="6348642" y="127084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748D552-C688-7765-9F48-812913322A4B}"/>
              </a:ext>
            </a:extLst>
          </p:cNvPr>
          <p:cNvSpPr/>
          <p:nvPr/>
        </p:nvSpPr>
        <p:spPr>
          <a:xfrm>
            <a:off x="6703104" y="73894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D7139B1-A6E2-1D25-412D-5D15818705B9}"/>
              </a:ext>
            </a:extLst>
          </p:cNvPr>
          <p:cNvSpPr/>
          <p:nvPr/>
        </p:nvSpPr>
        <p:spPr>
          <a:xfrm>
            <a:off x="6703104" y="128783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286B1DB-21F8-6E23-15BE-936F90CF8D65}"/>
              </a:ext>
            </a:extLst>
          </p:cNvPr>
          <p:cNvSpPr/>
          <p:nvPr/>
        </p:nvSpPr>
        <p:spPr>
          <a:xfrm rot="5400000">
            <a:off x="7064801" y="104994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82F1F44-044C-3689-AEC3-88D7E7570FDD}"/>
              </a:ext>
            </a:extLst>
          </p:cNvPr>
          <p:cNvSpPr/>
          <p:nvPr/>
        </p:nvSpPr>
        <p:spPr>
          <a:xfrm rot="16200000">
            <a:off x="8564545" y="104994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58BB212C-D637-BEC5-4238-FBD7B241F37C}"/>
              </a:ext>
            </a:extLst>
          </p:cNvPr>
          <p:cNvSpPr/>
          <p:nvPr/>
        </p:nvSpPr>
        <p:spPr>
          <a:xfrm>
            <a:off x="7380641" y="73894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CB981D34-DDF3-ABF2-D36A-EF4A48F01E5A}"/>
              </a:ext>
            </a:extLst>
          </p:cNvPr>
          <p:cNvSpPr/>
          <p:nvPr/>
        </p:nvSpPr>
        <p:spPr>
          <a:xfrm>
            <a:off x="7752231" y="73894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88DFD60-5127-0339-A49B-92CBB4D9D57A}"/>
              </a:ext>
            </a:extLst>
          </p:cNvPr>
          <p:cNvSpPr/>
          <p:nvPr/>
        </p:nvSpPr>
        <p:spPr>
          <a:xfrm>
            <a:off x="8106693" y="73894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4915DEE-81DA-D53C-7E83-020769BC7D1F}"/>
              </a:ext>
            </a:extLst>
          </p:cNvPr>
          <p:cNvSpPr/>
          <p:nvPr/>
        </p:nvSpPr>
        <p:spPr>
          <a:xfrm>
            <a:off x="8135004" y="137841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ACA2822-467C-892F-03FB-FAC21DEC585F}"/>
              </a:ext>
            </a:extLst>
          </p:cNvPr>
          <p:cNvSpPr/>
          <p:nvPr/>
        </p:nvSpPr>
        <p:spPr>
          <a:xfrm>
            <a:off x="7752231" y="137841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25DB929-9CA9-9096-0E88-A94787270727}"/>
              </a:ext>
            </a:extLst>
          </p:cNvPr>
          <p:cNvSpPr/>
          <p:nvPr/>
        </p:nvSpPr>
        <p:spPr>
          <a:xfrm>
            <a:off x="8446626" y="137841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0417FA65-0B3D-837A-7117-CDF68E741E65}"/>
              </a:ext>
            </a:extLst>
          </p:cNvPr>
          <p:cNvSpPr/>
          <p:nvPr/>
        </p:nvSpPr>
        <p:spPr>
          <a:xfrm>
            <a:off x="8446626" y="76691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63110DB-F0D5-D259-A27C-7641F3E5928B}"/>
              </a:ext>
            </a:extLst>
          </p:cNvPr>
          <p:cNvSpPr/>
          <p:nvPr/>
        </p:nvSpPr>
        <p:spPr>
          <a:xfrm>
            <a:off x="7405034" y="139541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9BE8DCF-BF09-AF87-3EE2-5302C2C80907}"/>
              </a:ext>
            </a:extLst>
          </p:cNvPr>
          <p:cNvSpPr/>
          <p:nvPr/>
        </p:nvSpPr>
        <p:spPr>
          <a:xfrm>
            <a:off x="7752231" y="16117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7E2FE75-1184-3255-B16B-FE7DE12E10E8}"/>
              </a:ext>
            </a:extLst>
          </p:cNvPr>
          <p:cNvSpPr/>
          <p:nvPr/>
        </p:nvSpPr>
        <p:spPr>
          <a:xfrm>
            <a:off x="7752231" y="210634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D4F5D91-050A-2369-06BC-48F2934FA3E9}"/>
              </a:ext>
            </a:extLst>
          </p:cNvPr>
          <p:cNvSpPr/>
          <p:nvPr/>
        </p:nvSpPr>
        <p:spPr>
          <a:xfrm>
            <a:off x="8086528" y="159473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4D129DB-6FF6-F583-1156-D5A60CF1E1AF}"/>
              </a:ext>
            </a:extLst>
          </p:cNvPr>
          <p:cNvSpPr/>
          <p:nvPr/>
        </p:nvSpPr>
        <p:spPr>
          <a:xfrm>
            <a:off x="8086528" y="210634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F309D9-4C45-99C1-F011-1D62A1BEAD6C}"/>
              </a:ext>
            </a:extLst>
          </p:cNvPr>
          <p:cNvSpPr/>
          <p:nvPr/>
        </p:nvSpPr>
        <p:spPr>
          <a:xfrm>
            <a:off x="8446626" y="210634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FF55CF8-D1F7-F195-31D9-9408A47BB934}"/>
              </a:ext>
            </a:extLst>
          </p:cNvPr>
          <p:cNvSpPr/>
          <p:nvPr/>
        </p:nvSpPr>
        <p:spPr>
          <a:xfrm>
            <a:off x="8446626" y="161173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2CC313A-0812-6AB9-35F7-25E46F2E943C}"/>
              </a:ext>
            </a:extLst>
          </p:cNvPr>
          <p:cNvSpPr/>
          <p:nvPr/>
        </p:nvSpPr>
        <p:spPr>
          <a:xfrm>
            <a:off x="7752231" y="240066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956C1C5-E7F7-5C46-3CB6-0D76AA5AF439}"/>
              </a:ext>
            </a:extLst>
          </p:cNvPr>
          <p:cNvSpPr/>
          <p:nvPr/>
        </p:nvSpPr>
        <p:spPr>
          <a:xfrm>
            <a:off x="7752231" y="290692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6710E76-329C-62AA-BCE1-30FBFFF7F11B}"/>
              </a:ext>
            </a:extLst>
          </p:cNvPr>
          <p:cNvSpPr/>
          <p:nvPr/>
        </p:nvSpPr>
        <p:spPr>
          <a:xfrm>
            <a:off x="7752231" y="313122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A6827E2A-F2F3-025F-D825-45B39FC3A7E3}"/>
              </a:ext>
            </a:extLst>
          </p:cNvPr>
          <p:cNvSpPr/>
          <p:nvPr/>
        </p:nvSpPr>
        <p:spPr>
          <a:xfrm>
            <a:off x="7752231" y="362612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BC331288-0CF2-E164-DB1F-66E902105CA4}"/>
              </a:ext>
            </a:extLst>
          </p:cNvPr>
          <p:cNvSpPr/>
          <p:nvPr/>
        </p:nvSpPr>
        <p:spPr>
          <a:xfrm>
            <a:off x="7752231" y="389613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D164C8A-83E3-C2D5-F219-A80E57266DC1}"/>
              </a:ext>
            </a:extLst>
          </p:cNvPr>
          <p:cNvSpPr/>
          <p:nvPr/>
        </p:nvSpPr>
        <p:spPr>
          <a:xfrm>
            <a:off x="7752231" y="438935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921D505A-DD60-58F6-C7D6-F652A7C93297}"/>
              </a:ext>
            </a:extLst>
          </p:cNvPr>
          <p:cNvSpPr/>
          <p:nvPr/>
        </p:nvSpPr>
        <p:spPr>
          <a:xfrm>
            <a:off x="7752231" y="46352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24AC213E-4639-01BD-09F9-E5E84613DC92}"/>
              </a:ext>
            </a:extLst>
          </p:cNvPr>
          <p:cNvSpPr/>
          <p:nvPr/>
        </p:nvSpPr>
        <p:spPr>
          <a:xfrm>
            <a:off x="7752231" y="515241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2D388FC-7D93-FC0D-35A6-CAA4BFC85F1C}"/>
              </a:ext>
            </a:extLst>
          </p:cNvPr>
          <p:cNvSpPr/>
          <p:nvPr/>
        </p:nvSpPr>
        <p:spPr>
          <a:xfrm>
            <a:off x="7752231" y="538901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81CD654A-DCB7-B9C9-557E-6EC63446D09D}"/>
              </a:ext>
            </a:extLst>
          </p:cNvPr>
          <p:cNvSpPr/>
          <p:nvPr/>
        </p:nvSpPr>
        <p:spPr>
          <a:xfrm>
            <a:off x="7752231" y="593789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CF333E0-D097-74C9-F051-40DA0A3538D3}"/>
              </a:ext>
            </a:extLst>
          </p:cNvPr>
          <p:cNvSpPr/>
          <p:nvPr/>
        </p:nvSpPr>
        <p:spPr>
          <a:xfrm>
            <a:off x="8086528" y="236771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7950E3DE-4F9B-A634-A3C9-A98F3EA429F2}"/>
              </a:ext>
            </a:extLst>
          </p:cNvPr>
          <p:cNvSpPr/>
          <p:nvPr/>
        </p:nvSpPr>
        <p:spPr>
          <a:xfrm>
            <a:off x="8087130" y="290692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CB77296C-ED1C-559B-C10B-45BE3DCA13AA}"/>
              </a:ext>
            </a:extLst>
          </p:cNvPr>
          <p:cNvSpPr/>
          <p:nvPr/>
        </p:nvSpPr>
        <p:spPr>
          <a:xfrm>
            <a:off x="8446626" y="23654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478A68E-EB2D-2907-E526-5E65DEB3DAE5}"/>
              </a:ext>
            </a:extLst>
          </p:cNvPr>
          <p:cNvSpPr/>
          <p:nvPr/>
        </p:nvSpPr>
        <p:spPr>
          <a:xfrm>
            <a:off x="8446626" y="287545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0136D2B8-8CE4-EA52-6CEC-9A44F65BF3EF}"/>
              </a:ext>
            </a:extLst>
          </p:cNvPr>
          <p:cNvSpPr/>
          <p:nvPr/>
        </p:nvSpPr>
        <p:spPr>
          <a:xfrm>
            <a:off x="8087130" y="31368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8AE9615-16F7-9351-211A-D45AEAD52078}"/>
              </a:ext>
            </a:extLst>
          </p:cNvPr>
          <p:cNvSpPr/>
          <p:nvPr/>
        </p:nvSpPr>
        <p:spPr>
          <a:xfrm>
            <a:off x="8086528" y="364519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F9D6512-B9A4-07D3-534A-FF677F5D921E}"/>
              </a:ext>
            </a:extLst>
          </p:cNvPr>
          <p:cNvSpPr/>
          <p:nvPr/>
        </p:nvSpPr>
        <p:spPr>
          <a:xfrm>
            <a:off x="8440054" y="31368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141AEC3-B16B-958C-901C-47E11E61757A}"/>
              </a:ext>
            </a:extLst>
          </p:cNvPr>
          <p:cNvSpPr/>
          <p:nvPr/>
        </p:nvSpPr>
        <p:spPr>
          <a:xfrm>
            <a:off x="8446626" y="365774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CAB8F448-D57F-BE86-3C5D-FEDAA7530F44}"/>
              </a:ext>
            </a:extLst>
          </p:cNvPr>
          <p:cNvSpPr/>
          <p:nvPr/>
        </p:nvSpPr>
        <p:spPr>
          <a:xfrm>
            <a:off x="8102971" y="390656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C6798205-1F9C-22BF-4189-07CBA92C84A7}"/>
              </a:ext>
            </a:extLst>
          </p:cNvPr>
          <p:cNvSpPr/>
          <p:nvPr/>
        </p:nvSpPr>
        <p:spPr>
          <a:xfrm>
            <a:off x="8102971" y="438935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F3D90AC-AA44-651A-05F8-A2B35D47EBEE}"/>
              </a:ext>
            </a:extLst>
          </p:cNvPr>
          <p:cNvSpPr/>
          <p:nvPr/>
        </p:nvSpPr>
        <p:spPr>
          <a:xfrm>
            <a:off x="8446626" y="391263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2C647711-93BA-5E58-68F7-13D195A2BA9E}"/>
              </a:ext>
            </a:extLst>
          </p:cNvPr>
          <p:cNvSpPr/>
          <p:nvPr/>
        </p:nvSpPr>
        <p:spPr>
          <a:xfrm>
            <a:off x="8446626" y="439218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6D5562F3-BFD4-B550-8C35-F8448CBC30B8}"/>
              </a:ext>
            </a:extLst>
          </p:cNvPr>
          <p:cNvSpPr/>
          <p:nvPr/>
        </p:nvSpPr>
        <p:spPr>
          <a:xfrm>
            <a:off x="8096399" y="464483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24664F8B-7AB3-65D3-AE78-D4B4B232848F}"/>
              </a:ext>
            </a:extLst>
          </p:cNvPr>
          <p:cNvSpPr/>
          <p:nvPr/>
        </p:nvSpPr>
        <p:spPr>
          <a:xfrm>
            <a:off x="8096399" y="517268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6A9733BC-6B91-092C-684B-948310BB6B9B}"/>
              </a:ext>
            </a:extLst>
          </p:cNvPr>
          <p:cNvSpPr/>
          <p:nvPr/>
        </p:nvSpPr>
        <p:spPr>
          <a:xfrm>
            <a:off x="8446626" y="464483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819639E6-80D5-614B-4804-CE764D2AD8BD}"/>
              </a:ext>
            </a:extLst>
          </p:cNvPr>
          <p:cNvSpPr/>
          <p:nvPr/>
        </p:nvSpPr>
        <p:spPr>
          <a:xfrm>
            <a:off x="8440054" y="516314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3551D2AC-4960-9D6F-A3B9-27C8120899C8}"/>
              </a:ext>
            </a:extLst>
          </p:cNvPr>
          <p:cNvSpPr/>
          <p:nvPr/>
        </p:nvSpPr>
        <p:spPr>
          <a:xfrm>
            <a:off x="8096399" y="539507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B72666C5-669E-356F-19EC-1A5471AD746E}"/>
              </a:ext>
            </a:extLst>
          </p:cNvPr>
          <p:cNvSpPr/>
          <p:nvPr/>
        </p:nvSpPr>
        <p:spPr>
          <a:xfrm>
            <a:off x="8096399" y="592880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C0F086EF-FCCE-7605-AB25-A8EFD19F17A5}"/>
              </a:ext>
            </a:extLst>
          </p:cNvPr>
          <p:cNvSpPr/>
          <p:nvPr/>
        </p:nvSpPr>
        <p:spPr>
          <a:xfrm>
            <a:off x="8440054" y="541615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D15C035-DDBD-9502-294A-B1A52FD75AA1}"/>
              </a:ext>
            </a:extLst>
          </p:cNvPr>
          <p:cNvSpPr/>
          <p:nvPr/>
        </p:nvSpPr>
        <p:spPr>
          <a:xfrm>
            <a:off x="8448632" y="592880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4D94AC6A-7AC8-AAF9-89D5-C7605A7D560A}"/>
              </a:ext>
            </a:extLst>
          </p:cNvPr>
          <p:cNvSpPr/>
          <p:nvPr/>
        </p:nvSpPr>
        <p:spPr>
          <a:xfrm>
            <a:off x="4722073" y="389613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6661B282-8522-5650-E989-C5D2F1B51DAF}"/>
              </a:ext>
            </a:extLst>
          </p:cNvPr>
          <p:cNvSpPr/>
          <p:nvPr/>
        </p:nvSpPr>
        <p:spPr>
          <a:xfrm>
            <a:off x="5065143" y="390656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671F398-2E1F-0D23-66C9-D5D48A9643EE}"/>
              </a:ext>
            </a:extLst>
          </p:cNvPr>
          <p:cNvSpPr/>
          <p:nvPr/>
        </p:nvSpPr>
        <p:spPr>
          <a:xfrm>
            <a:off x="5381416" y="390656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BF1E266-43EB-3A14-E878-B021C6A9D619}"/>
              </a:ext>
            </a:extLst>
          </p:cNvPr>
          <p:cNvSpPr/>
          <p:nvPr/>
        </p:nvSpPr>
        <p:spPr>
          <a:xfrm>
            <a:off x="4713718" y="442148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DB3134C2-4031-CD9A-4CA1-A2D8128EA7B2}"/>
              </a:ext>
            </a:extLst>
          </p:cNvPr>
          <p:cNvSpPr/>
          <p:nvPr/>
        </p:nvSpPr>
        <p:spPr>
          <a:xfrm>
            <a:off x="5046671" y="441239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0B2EF02E-1B42-D85C-FF59-A3FAC395BF3C}"/>
              </a:ext>
            </a:extLst>
          </p:cNvPr>
          <p:cNvSpPr/>
          <p:nvPr/>
        </p:nvSpPr>
        <p:spPr>
          <a:xfrm>
            <a:off x="5360483" y="440247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8669F96C-5CCE-8160-478C-88A399B0E5AC}"/>
              </a:ext>
            </a:extLst>
          </p:cNvPr>
          <p:cNvSpPr/>
          <p:nvPr/>
        </p:nvSpPr>
        <p:spPr>
          <a:xfrm>
            <a:off x="5760566" y="390339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39F661B7-BD39-06C4-B6BF-FA6F31E1326A}"/>
              </a:ext>
            </a:extLst>
          </p:cNvPr>
          <p:cNvSpPr/>
          <p:nvPr/>
        </p:nvSpPr>
        <p:spPr>
          <a:xfrm>
            <a:off x="6055220" y="391277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9541A84B-E07A-1EAB-C0D5-C4895D4D48BE}"/>
              </a:ext>
            </a:extLst>
          </p:cNvPr>
          <p:cNvSpPr/>
          <p:nvPr/>
        </p:nvSpPr>
        <p:spPr>
          <a:xfrm>
            <a:off x="6371493" y="390339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B3CDD984-D09F-BC08-1BCA-A4F8B663F8A0}"/>
              </a:ext>
            </a:extLst>
          </p:cNvPr>
          <p:cNvSpPr/>
          <p:nvPr/>
        </p:nvSpPr>
        <p:spPr>
          <a:xfrm>
            <a:off x="5751041" y="441239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BA0AF6A4-858D-8C75-87F2-93F664F14F80}"/>
              </a:ext>
            </a:extLst>
          </p:cNvPr>
          <p:cNvSpPr/>
          <p:nvPr/>
        </p:nvSpPr>
        <p:spPr>
          <a:xfrm>
            <a:off x="6055220" y="442163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F1783549-2B56-16EF-32B8-3D3CB0D7E413}"/>
              </a:ext>
            </a:extLst>
          </p:cNvPr>
          <p:cNvSpPr/>
          <p:nvPr/>
        </p:nvSpPr>
        <p:spPr>
          <a:xfrm>
            <a:off x="6371493" y="443093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07E11374-3450-2CCD-C137-64534D7B4B01}"/>
              </a:ext>
            </a:extLst>
          </p:cNvPr>
          <p:cNvSpPr/>
          <p:nvPr/>
        </p:nvSpPr>
        <p:spPr>
          <a:xfrm>
            <a:off x="4716383" y="467203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D31BE5E7-CDA5-9F20-71EE-D61E940B14D7}"/>
              </a:ext>
            </a:extLst>
          </p:cNvPr>
          <p:cNvSpPr/>
          <p:nvPr/>
        </p:nvSpPr>
        <p:spPr>
          <a:xfrm>
            <a:off x="5046671" y="46775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546E6322-1FA2-792C-0D6B-6EFAC55F931E}"/>
              </a:ext>
            </a:extLst>
          </p:cNvPr>
          <p:cNvSpPr/>
          <p:nvPr/>
        </p:nvSpPr>
        <p:spPr>
          <a:xfrm>
            <a:off x="5372180" y="465237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BC09F373-2C75-0A35-3C55-A829E8463716}"/>
              </a:ext>
            </a:extLst>
          </p:cNvPr>
          <p:cNvSpPr/>
          <p:nvPr/>
        </p:nvSpPr>
        <p:spPr>
          <a:xfrm>
            <a:off x="5760566" y="467203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802DB113-642E-032A-040F-30DE70BD3D92}"/>
              </a:ext>
            </a:extLst>
          </p:cNvPr>
          <p:cNvSpPr/>
          <p:nvPr/>
        </p:nvSpPr>
        <p:spPr>
          <a:xfrm>
            <a:off x="6175471" y="467750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06D12A5A-CE03-4B09-5D38-86DBF965C70E}"/>
              </a:ext>
            </a:extLst>
          </p:cNvPr>
          <p:cNvSpPr/>
          <p:nvPr/>
        </p:nvSpPr>
        <p:spPr>
          <a:xfrm>
            <a:off x="6369779" y="467217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336245D2-75BA-FF41-FDFF-33487B405FA0}"/>
              </a:ext>
            </a:extLst>
          </p:cNvPr>
          <p:cNvSpPr/>
          <p:nvPr/>
        </p:nvSpPr>
        <p:spPr>
          <a:xfrm>
            <a:off x="4722073" y="516314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BCF55547-A20E-F5B9-6B39-FA0BA55A62DC}"/>
              </a:ext>
            </a:extLst>
          </p:cNvPr>
          <p:cNvSpPr/>
          <p:nvPr/>
        </p:nvSpPr>
        <p:spPr>
          <a:xfrm>
            <a:off x="5044006" y="518090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33351C7D-D338-B58E-AA99-F4299E4FA7E2}"/>
              </a:ext>
            </a:extLst>
          </p:cNvPr>
          <p:cNvSpPr/>
          <p:nvPr/>
        </p:nvSpPr>
        <p:spPr>
          <a:xfrm>
            <a:off x="5372180" y="518090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19187B7-9379-23E3-CF15-658570F2CA15}"/>
              </a:ext>
            </a:extLst>
          </p:cNvPr>
          <p:cNvSpPr/>
          <p:nvPr/>
        </p:nvSpPr>
        <p:spPr>
          <a:xfrm>
            <a:off x="5751041" y="517268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FEDD31A5-F124-A48D-A760-AB000EE54C43}"/>
              </a:ext>
            </a:extLst>
          </p:cNvPr>
          <p:cNvSpPr/>
          <p:nvPr/>
        </p:nvSpPr>
        <p:spPr>
          <a:xfrm>
            <a:off x="6066575" y="519288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F26B53C3-BCAA-A974-0A31-CC465F72973A}"/>
              </a:ext>
            </a:extLst>
          </p:cNvPr>
          <p:cNvSpPr/>
          <p:nvPr/>
        </p:nvSpPr>
        <p:spPr>
          <a:xfrm>
            <a:off x="6350500" y="518116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95F19B82-596E-BFA7-026B-119375D5765E}"/>
              </a:ext>
            </a:extLst>
          </p:cNvPr>
          <p:cNvSpPr/>
          <p:nvPr/>
        </p:nvSpPr>
        <p:spPr>
          <a:xfrm>
            <a:off x="4724738" y="541008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804B1570-8ED5-EA2C-BEE9-2493D7E1D363}"/>
              </a:ext>
            </a:extLst>
          </p:cNvPr>
          <p:cNvSpPr/>
          <p:nvPr/>
        </p:nvSpPr>
        <p:spPr>
          <a:xfrm>
            <a:off x="5044006" y="541008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63050AC0-2C02-B146-4D7D-056B1A425B07}"/>
              </a:ext>
            </a:extLst>
          </p:cNvPr>
          <p:cNvSpPr/>
          <p:nvPr/>
        </p:nvSpPr>
        <p:spPr>
          <a:xfrm>
            <a:off x="5372180" y="542300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A67D447-384A-4CCE-9903-B4D1E6B45A75}"/>
              </a:ext>
            </a:extLst>
          </p:cNvPr>
          <p:cNvSpPr/>
          <p:nvPr/>
        </p:nvSpPr>
        <p:spPr>
          <a:xfrm>
            <a:off x="4713718" y="590119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2805FA51-63BD-A262-8138-8C5CCFEDC83B}"/>
              </a:ext>
            </a:extLst>
          </p:cNvPr>
          <p:cNvSpPr/>
          <p:nvPr/>
        </p:nvSpPr>
        <p:spPr>
          <a:xfrm>
            <a:off x="5047210" y="591220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572CCE3-AF8E-6084-BF22-EDEC000A10CA}"/>
              </a:ext>
            </a:extLst>
          </p:cNvPr>
          <p:cNvSpPr/>
          <p:nvPr/>
        </p:nvSpPr>
        <p:spPr>
          <a:xfrm>
            <a:off x="5360483" y="590933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6D4E07DA-9025-EE06-0E5A-1418513521C4}"/>
              </a:ext>
            </a:extLst>
          </p:cNvPr>
          <p:cNvSpPr/>
          <p:nvPr/>
        </p:nvSpPr>
        <p:spPr>
          <a:xfrm>
            <a:off x="5759241" y="541555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5DA0D72D-97F5-0BA4-EA21-7D3668400B68}"/>
              </a:ext>
            </a:extLst>
          </p:cNvPr>
          <p:cNvSpPr/>
          <p:nvPr/>
        </p:nvSpPr>
        <p:spPr>
          <a:xfrm>
            <a:off x="6074563" y="541511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01916379-FD71-944D-D48F-908ED11C677F}"/>
              </a:ext>
            </a:extLst>
          </p:cNvPr>
          <p:cNvSpPr/>
          <p:nvPr/>
        </p:nvSpPr>
        <p:spPr>
          <a:xfrm>
            <a:off x="6351307" y="542240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E1173D33-CD8A-8C4D-F479-343A801132D6}"/>
              </a:ext>
            </a:extLst>
          </p:cNvPr>
          <p:cNvSpPr/>
          <p:nvPr/>
        </p:nvSpPr>
        <p:spPr>
          <a:xfrm>
            <a:off x="5751041" y="591220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61F3E36B-557B-8CD9-F0D7-754A13701C72}"/>
              </a:ext>
            </a:extLst>
          </p:cNvPr>
          <p:cNvSpPr/>
          <p:nvPr/>
        </p:nvSpPr>
        <p:spPr>
          <a:xfrm>
            <a:off x="6074563" y="591532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1F120859-0E52-3314-A4FA-1323F89C4351}"/>
              </a:ext>
            </a:extLst>
          </p:cNvPr>
          <p:cNvSpPr/>
          <p:nvPr/>
        </p:nvSpPr>
        <p:spPr>
          <a:xfrm>
            <a:off x="6369779" y="591220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FEF0FFF7-095C-EDDA-4ABC-36538E7BACC8}"/>
              </a:ext>
            </a:extLst>
          </p:cNvPr>
          <p:cNvSpPr/>
          <p:nvPr/>
        </p:nvSpPr>
        <p:spPr>
          <a:xfrm>
            <a:off x="5545654" y="199743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3F382359-94FA-1496-849B-6A750EB4C36F}"/>
              </a:ext>
            </a:extLst>
          </p:cNvPr>
          <p:cNvSpPr/>
          <p:nvPr/>
        </p:nvSpPr>
        <p:spPr>
          <a:xfrm>
            <a:off x="5767730" y="199302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DD04AF5B-CB10-C83F-F3E6-A46895ED6C5C}"/>
              </a:ext>
            </a:extLst>
          </p:cNvPr>
          <p:cNvSpPr/>
          <p:nvPr/>
        </p:nvSpPr>
        <p:spPr>
          <a:xfrm>
            <a:off x="6249161" y="19915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F92878CA-B534-8B51-5115-2BE04776F5EE}"/>
              </a:ext>
            </a:extLst>
          </p:cNvPr>
          <p:cNvSpPr/>
          <p:nvPr/>
        </p:nvSpPr>
        <p:spPr>
          <a:xfrm>
            <a:off x="5540325" y="250823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23B7B7A-3125-8042-6DF7-8079E840397E}"/>
              </a:ext>
            </a:extLst>
          </p:cNvPr>
          <p:cNvSpPr/>
          <p:nvPr/>
        </p:nvSpPr>
        <p:spPr>
          <a:xfrm>
            <a:off x="5896935" y="249123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8615A863-41B4-382C-AFC3-52C76C6710B9}"/>
              </a:ext>
            </a:extLst>
          </p:cNvPr>
          <p:cNvSpPr/>
          <p:nvPr/>
        </p:nvSpPr>
        <p:spPr>
          <a:xfrm>
            <a:off x="6244132" y="249123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611B65B4-4D83-0E33-1F83-99F36C09BF10}"/>
              </a:ext>
            </a:extLst>
          </p:cNvPr>
          <p:cNvSpPr/>
          <p:nvPr/>
        </p:nvSpPr>
        <p:spPr>
          <a:xfrm>
            <a:off x="5540325" y="325591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96BB0072-8F75-049C-F9F8-B89B7A186200}"/>
              </a:ext>
            </a:extLst>
          </p:cNvPr>
          <p:cNvSpPr/>
          <p:nvPr/>
        </p:nvSpPr>
        <p:spPr>
          <a:xfrm>
            <a:off x="5540325" y="272052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971DC242-D97C-800D-493D-89EED5447FEE}"/>
              </a:ext>
            </a:extLst>
          </p:cNvPr>
          <p:cNvSpPr/>
          <p:nvPr/>
        </p:nvSpPr>
        <p:spPr>
          <a:xfrm>
            <a:off x="5889063" y="273254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2503B027-F21F-814B-4A88-F6CA62452892}"/>
              </a:ext>
            </a:extLst>
          </p:cNvPr>
          <p:cNvSpPr/>
          <p:nvPr/>
        </p:nvSpPr>
        <p:spPr>
          <a:xfrm>
            <a:off x="5888966" y="323758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EA07C1D4-48E6-F886-8555-C319498DDDE9}"/>
              </a:ext>
            </a:extLst>
          </p:cNvPr>
          <p:cNvSpPr/>
          <p:nvPr/>
        </p:nvSpPr>
        <p:spPr>
          <a:xfrm>
            <a:off x="6246621" y="272052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FB970FE-4BE2-2696-D560-FEFA62E9410C}"/>
              </a:ext>
            </a:extLst>
          </p:cNvPr>
          <p:cNvSpPr/>
          <p:nvPr/>
        </p:nvSpPr>
        <p:spPr>
          <a:xfrm>
            <a:off x="6231757" y="324853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637299C7-7987-351F-0300-CE07DAA96596}"/>
              </a:ext>
            </a:extLst>
          </p:cNvPr>
          <p:cNvSpPr/>
          <p:nvPr/>
        </p:nvSpPr>
        <p:spPr>
          <a:xfrm>
            <a:off x="5963916" y="1990022"/>
            <a:ext cx="160315" cy="181155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B057FA87-E308-A30C-0BDE-A4E9C4FAA8A8}"/>
              </a:ext>
            </a:extLst>
          </p:cNvPr>
          <p:cNvSpPr/>
          <p:nvPr/>
        </p:nvSpPr>
        <p:spPr>
          <a:xfrm>
            <a:off x="5959549" y="4652372"/>
            <a:ext cx="160315" cy="181155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B7CCC30-5530-BD33-3AF7-682C8FAC8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504" y="29407"/>
            <a:ext cx="7735653" cy="681532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11D7522B-2E47-61F7-7D91-11B8BBA1B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7" y="504072"/>
            <a:ext cx="1256611" cy="5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print of a house&#10;&#10;Description automatically generated">
            <a:extLst>
              <a:ext uri="{FF2B5EF4-FFF2-40B4-BE49-F238E27FC236}">
                <a16:creationId xmlns:a16="http://schemas.microsoft.com/office/drawing/2014/main" id="{2264D893-EC53-A0F3-78C5-B161CCD20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7" y="0"/>
            <a:ext cx="7792503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18DB66D-BF8B-9781-2776-5F2D918CFB64}"/>
              </a:ext>
            </a:extLst>
          </p:cNvPr>
          <p:cNvSpPr/>
          <p:nvPr/>
        </p:nvSpPr>
        <p:spPr>
          <a:xfrm>
            <a:off x="6428116" y="43405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D276698-A63F-9E04-CB81-D44602492A89}"/>
              </a:ext>
            </a:extLst>
          </p:cNvPr>
          <p:cNvSpPr/>
          <p:nvPr/>
        </p:nvSpPr>
        <p:spPr>
          <a:xfrm>
            <a:off x="5957977" y="356270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7843B7-77F6-5B0C-A7E0-FE9A4B4177AF}"/>
              </a:ext>
            </a:extLst>
          </p:cNvPr>
          <p:cNvSpPr/>
          <p:nvPr/>
        </p:nvSpPr>
        <p:spPr>
          <a:xfrm>
            <a:off x="5408763" y="410329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4D09A2-7186-C1A7-6425-B609E760526B}"/>
              </a:ext>
            </a:extLst>
          </p:cNvPr>
          <p:cNvSpPr/>
          <p:nvPr/>
        </p:nvSpPr>
        <p:spPr>
          <a:xfrm>
            <a:off x="5957977" y="410329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3CE9C9D-3E83-4FD5-CD95-7D63F6BBF8C8}"/>
              </a:ext>
            </a:extLst>
          </p:cNvPr>
          <p:cNvSpPr/>
          <p:nvPr/>
        </p:nvSpPr>
        <p:spPr>
          <a:xfrm>
            <a:off x="6438180" y="356270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2CF8623-76B5-476D-7FD1-F11BE338B934}"/>
              </a:ext>
            </a:extLst>
          </p:cNvPr>
          <p:cNvSpPr/>
          <p:nvPr/>
        </p:nvSpPr>
        <p:spPr>
          <a:xfrm>
            <a:off x="6428116" y="410329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41F3332-5D00-3222-6912-ABB198D60A59}"/>
              </a:ext>
            </a:extLst>
          </p:cNvPr>
          <p:cNvSpPr/>
          <p:nvPr/>
        </p:nvSpPr>
        <p:spPr>
          <a:xfrm>
            <a:off x="5408763" y="43448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9CAC446-B990-AA3D-4631-8C605CF2AE14}"/>
              </a:ext>
            </a:extLst>
          </p:cNvPr>
          <p:cNvSpPr/>
          <p:nvPr/>
        </p:nvSpPr>
        <p:spPr>
          <a:xfrm>
            <a:off x="5400136" y="490555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75F66FF-358A-0A47-19F4-F9FAB523EA53}"/>
              </a:ext>
            </a:extLst>
          </p:cNvPr>
          <p:cNvSpPr/>
          <p:nvPr/>
        </p:nvSpPr>
        <p:spPr>
          <a:xfrm>
            <a:off x="5957977" y="43448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927FADB-C445-5E54-CBA1-E426C2AA43ED}"/>
              </a:ext>
            </a:extLst>
          </p:cNvPr>
          <p:cNvSpPr/>
          <p:nvPr/>
        </p:nvSpPr>
        <p:spPr>
          <a:xfrm>
            <a:off x="5957977" y="490555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F845C58-DF93-34F0-8185-0EF76297F6E0}"/>
              </a:ext>
            </a:extLst>
          </p:cNvPr>
          <p:cNvSpPr/>
          <p:nvPr/>
        </p:nvSpPr>
        <p:spPr>
          <a:xfrm>
            <a:off x="5408763" y="3562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A1C6741-4072-13AA-F26B-0C778F57DB96}"/>
              </a:ext>
            </a:extLst>
          </p:cNvPr>
          <p:cNvSpPr/>
          <p:nvPr/>
        </p:nvSpPr>
        <p:spPr>
          <a:xfrm>
            <a:off x="6428116" y="490555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22EE296-5CD0-8FCB-C2B0-87EA3BCAC129}"/>
              </a:ext>
            </a:extLst>
          </p:cNvPr>
          <p:cNvSpPr/>
          <p:nvPr/>
        </p:nvSpPr>
        <p:spPr>
          <a:xfrm>
            <a:off x="5393666" y="523048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065B989-708D-9F63-93D3-5363E398117E}"/>
              </a:ext>
            </a:extLst>
          </p:cNvPr>
          <p:cNvSpPr/>
          <p:nvPr/>
        </p:nvSpPr>
        <p:spPr>
          <a:xfrm>
            <a:off x="5408763" y="57336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C5AEACC-194D-A9F2-613B-3C6E97466B6A}"/>
              </a:ext>
            </a:extLst>
          </p:cNvPr>
          <p:cNvSpPr/>
          <p:nvPr/>
        </p:nvSpPr>
        <p:spPr>
          <a:xfrm>
            <a:off x="5957977" y="517153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D18CE6C-A6F7-6A4A-89E6-AD3DCC9F667D}"/>
              </a:ext>
            </a:extLst>
          </p:cNvPr>
          <p:cNvSpPr/>
          <p:nvPr/>
        </p:nvSpPr>
        <p:spPr>
          <a:xfrm>
            <a:off x="5957977" y="57336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6D652CE-622D-5FC7-C2A5-60C3F842C170}"/>
              </a:ext>
            </a:extLst>
          </p:cNvPr>
          <p:cNvSpPr/>
          <p:nvPr/>
        </p:nvSpPr>
        <p:spPr>
          <a:xfrm>
            <a:off x="6430272" y="522616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DD23613-37CE-925F-464B-1640CDD05BEA}"/>
              </a:ext>
            </a:extLst>
          </p:cNvPr>
          <p:cNvSpPr/>
          <p:nvPr/>
        </p:nvSpPr>
        <p:spPr>
          <a:xfrm>
            <a:off x="6428116" y="57336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2F5CBC1-C48A-5CD6-CDD7-ECA43ADD800B}"/>
              </a:ext>
            </a:extLst>
          </p:cNvPr>
          <p:cNvSpPr/>
          <p:nvPr/>
        </p:nvSpPr>
        <p:spPr>
          <a:xfrm>
            <a:off x="5400136" y="600397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100859-FAE6-DF01-D868-564891BD47EF}"/>
              </a:ext>
            </a:extLst>
          </p:cNvPr>
          <p:cNvSpPr/>
          <p:nvPr/>
        </p:nvSpPr>
        <p:spPr>
          <a:xfrm>
            <a:off x="5398697" y="653738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24DE78-4F4A-C87F-7CBF-7B9EE31EA24D}"/>
              </a:ext>
            </a:extLst>
          </p:cNvPr>
          <p:cNvSpPr/>
          <p:nvPr/>
        </p:nvSpPr>
        <p:spPr>
          <a:xfrm>
            <a:off x="5957977" y="600828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A53889A-4A25-2704-5AD7-500B2F457EE0}"/>
              </a:ext>
            </a:extLst>
          </p:cNvPr>
          <p:cNvSpPr/>
          <p:nvPr/>
        </p:nvSpPr>
        <p:spPr>
          <a:xfrm>
            <a:off x="5957977" y="653019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ADE9F1-C5D6-61FB-6184-90C28CF865C9}"/>
              </a:ext>
            </a:extLst>
          </p:cNvPr>
          <p:cNvSpPr/>
          <p:nvPr/>
        </p:nvSpPr>
        <p:spPr>
          <a:xfrm>
            <a:off x="6427397" y="600398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DEBBB7B-132E-0C37-C188-85E247BF983D}"/>
              </a:ext>
            </a:extLst>
          </p:cNvPr>
          <p:cNvSpPr/>
          <p:nvPr/>
        </p:nvSpPr>
        <p:spPr>
          <a:xfrm>
            <a:off x="6437461" y="653450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9EB0D5F-742F-ACC4-62BE-2F28C6B95DA1}"/>
              </a:ext>
            </a:extLst>
          </p:cNvPr>
          <p:cNvSpPr/>
          <p:nvPr/>
        </p:nvSpPr>
        <p:spPr>
          <a:xfrm>
            <a:off x="8347495" y="275470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E35AF0A-E142-98E7-F1B5-914D143351D4}"/>
              </a:ext>
            </a:extLst>
          </p:cNvPr>
          <p:cNvSpPr/>
          <p:nvPr/>
        </p:nvSpPr>
        <p:spPr>
          <a:xfrm>
            <a:off x="8347495" y="329270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77F362F-098E-CC87-B8E1-0CDEBA0D4E40}"/>
              </a:ext>
            </a:extLst>
          </p:cNvPr>
          <p:cNvSpPr/>
          <p:nvPr/>
        </p:nvSpPr>
        <p:spPr>
          <a:xfrm>
            <a:off x="8796068" y="275038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3E62E5B-1DE1-D52E-3209-EA45DE610B96}"/>
              </a:ext>
            </a:extLst>
          </p:cNvPr>
          <p:cNvSpPr/>
          <p:nvPr/>
        </p:nvSpPr>
        <p:spPr>
          <a:xfrm>
            <a:off x="8796068" y="329270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25EB404-5209-936A-5406-E0B0B6AAA936}"/>
              </a:ext>
            </a:extLst>
          </p:cNvPr>
          <p:cNvSpPr/>
          <p:nvPr/>
        </p:nvSpPr>
        <p:spPr>
          <a:xfrm>
            <a:off x="9256137" y="275038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6D0E73D-7688-E9BA-CC47-B845AFE00D80}"/>
              </a:ext>
            </a:extLst>
          </p:cNvPr>
          <p:cNvSpPr/>
          <p:nvPr/>
        </p:nvSpPr>
        <p:spPr>
          <a:xfrm>
            <a:off x="9263901" y="329270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F15D9B5-3ACA-EF49-4E7D-6DFCEB33697A}"/>
              </a:ext>
            </a:extLst>
          </p:cNvPr>
          <p:cNvSpPr/>
          <p:nvPr/>
        </p:nvSpPr>
        <p:spPr>
          <a:xfrm>
            <a:off x="8347495" y="3562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123C864-D500-ED5C-6A87-74FAD0D26205}"/>
              </a:ext>
            </a:extLst>
          </p:cNvPr>
          <p:cNvSpPr/>
          <p:nvPr/>
        </p:nvSpPr>
        <p:spPr>
          <a:xfrm>
            <a:off x="8347495" y="410329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E43B4BF-8D72-5BF8-5AD4-E8AAEA942DDB}"/>
              </a:ext>
            </a:extLst>
          </p:cNvPr>
          <p:cNvSpPr/>
          <p:nvPr/>
        </p:nvSpPr>
        <p:spPr>
          <a:xfrm>
            <a:off x="8796068" y="3562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ECA284-D3BD-0059-CA14-E56FC99D8241}"/>
              </a:ext>
            </a:extLst>
          </p:cNvPr>
          <p:cNvSpPr/>
          <p:nvPr/>
        </p:nvSpPr>
        <p:spPr>
          <a:xfrm>
            <a:off x="8796068" y="410329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A05284-F830-99A4-ABD8-A4C1B16EBBEF}"/>
              </a:ext>
            </a:extLst>
          </p:cNvPr>
          <p:cNvSpPr/>
          <p:nvPr/>
        </p:nvSpPr>
        <p:spPr>
          <a:xfrm>
            <a:off x="9267645" y="358312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9DB85-8654-A341-0456-C8A7C5FDC82B}"/>
              </a:ext>
            </a:extLst>
          </p:cNvPr>
          <p:cNvSpPr/>
          <p:nvPr/>
        </p:nvSpPr>
        <p:spPr>
          <a:xfrm>
            <a:off x="9256137" y="408619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63BA08-52D7-7223-6E57-2519F4D5DBC4}"/>
              </a:ext>
            </a:extLst>
          </p:cNvPr>
          <p:cNvSpPr/>
          <p:nvPr/>
        </p:nvSpPr>
        <p:spPr>
          <a:xfrm>
            <a:off x="8347495" y="43435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7692250-1F38-D89B-FFC0-EF6977CC3075}"/>
              </a:ext>
            </a:extLst>
          </p:cNvPr>
          <p:cNvSpPr/>
          <p:nvPr/>
        </p:nvSpPr>
        <p:spPr>
          <a:xfrm>
            <a:off x="8347495" y="490555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7FB24F9-4B43-29A6-16F6-92A922C82AC2}"/>
              </a:ext>
            </a:extLst>
          </p:cNvPr>
          <p:cNvSpPr/>
          <p:nvPr/>
        </p:nvSpPr>
        <p:spPr>
          <a:xfrm>
            <a:off x="8796068" y="43405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D025FC9-93C7-F88D-2153-84C533E5579D}"/>
              </a:ext>
            </a:extLst>
          </p:cNvPr>
          <p:cNvSpPr/>
          <p:nvPr/>
        </p:nvSpPr>
        <p:spPr>
          <a:xfrm>
            <a:off x="8796068" y="490555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775F799-05FF-F010-265B-7C8656508781}"/>
              </a:ext>
            </a:extLst>
          </p:cNvPr>
          <p:cNvSpPr/>
          <p:nvPr/>
        </p:nvSpPr>
        <p:spPr>
          <a:xfrm>
            <a:off x="9256137" y="43405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348AF49-EED9-E1DE-0943-CEFC1DB23791}"/>
              </a:ext>
            </a:extLst>
          </p:cNvPr>
          <p:cNvSpPr/>
          <p:nvPr/>
        </p:nvSpPr>
        <p:spPr>
          <a:xfrm>
            <a:off x="9263901" y="490182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4050D909-324B-27B1-487A-ABF7AB99C332}"/>
              </a:ext>
            </a:extLst>
          </p:cNvPr>
          <p:cNvSpPr/>
          <p:nvPr/>
        </p:nvSpPr>
        <p:spPr>
          <a:xfrm>
            <a:off x="8347495" y="518432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0D7FFFE7-6650-6EAD-8039-50490E0EC854}"/>
              </a:ext>
            </a:extLst>
          </p:cNvPr>
          <p:cNvSpPr/>
          <p:nvPr/>
        </p:nvSpPr>
        <p:spPr>
          <a:xfrm>
            <a:off x="8348357" y="57109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96FF8BF4-016E-B0FD-4B53-07CC2B577BD9}"/>
              </a:ext>
            </a:extLst>
          </p:cNvPr>
          <p:cNvSpPr/>
          <p:nvPr/>
        </p:nvSpPr>
        <p:spPr>
          <a:xfrm>
            <a:off x="8796068" y="520144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CF536D9C-6FA6-72BD-F1F4-125AF5FFC59E}"/>
              </a:ext>
            </a:extLst>
          </p:cNvPr>
          <p:cNvSpPr/>
          <p:nvPr/>
        </p:nvSpPr>
        <p:spPr>
          <a:xfrm>
            <a:off x="8796930" y="57109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8D74D9F2-7E29-A342-69CB-DD85B22DC0C7}"/>
              </a:ext>
            </a:extLst>
          </p:cNvPr>
          <p:cNvSpPr/>
          <p:nvPr/>
        </p:nvSpPr>
        <p:spPr>
          <a:xfrm>
            <a:off x="9264763" y="517656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2EAC2DC-9A69-5DD6-00D0-C32AB213A70A}"/>
              </a:ext>
            </a:extLst>
          </p:cNvPr>
          <p:cNvSpPr/>
          <p:nvPr/>
        </p:nvSpPr>
        <p:spPr>
          <a:xfrm>
            <a:off x="9263901" y="57109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27ADD44-0628-D782-F321-AF62CEE462AF}"/>
              </a:ext>
            </a:extLst>
          </p:cNvPr>
          <p:cNvSpPr/>
          <p:nvPr/>
        </p:nvSpPr>
        <p:spPr>
          <a:xfrm>
            <a:off x="8349507" y="602116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D5683C0A-8E0F-426E-AB37-0598769436F2}"/>
              </a:ext>
            </a:extLst>
          </p:cNvPr>
          <p:cNvSpPr/>
          <p:nvPr/>
        </p:nvSpPr>
        <p:spPr>
          <a:xfrm>
            <a:off x="8798080" y="600397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4BBC9DBB-1A42-91E7-98C2-B5F93633DA6E}"/>
              </a:ext>
            </a:extLst>
          </p:cNvPr>
          <p:cNvSpPr/>
          <p:nvPr/>
        </p:nvSpPr>
        <p:spPr>
          <a:xfrm>
            <a:off x="9256137" y="599850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78BDC60A-B1E3-7A64-DA92-59510839EBDC}"/>
              </a:ext>
            </a:extLst>
          </p:cNvPr>
          <p:cNvSpPr/>
          <p:nvPr/>
        </p:nvSpPr>
        <p:spPr>
          <a:xfrm>
            <a:off x="8348357" y="65301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9D7CAFF2-8674-0426-958D-27AB88FC653F}"/>
              </a:ext>
            </a:extLst>
          </p:cNvPr>
          <p:cNvSpPr/>
          <p:nvPr/>
        </p:nvSpPr>
        <p:spPr>
          <a:xfrm>
            <a:off x="8796068" y="653738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CB5AF0C-3098-C9E0-D613-2E80292C4E3C}"/>
              </a:ext>
            </a:extLst>
          </p:cNvPr>
          <p:cNvSpPr/>
          <p:nvPr/>
        </p:nvSpPr>
        <p:spPr>
          <a:xfrm>
            <a:off x="9256137" y="653019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404543E-069D-EE77-D3BC-690DC598B5B6}"/>
              </a:ext>
            </a:extLst>
          </p:cNvPr>
          <p:cNvSpPr/>
          <p:nvPr/>
        </p:nvSpPr>
        <p:spPr>
          <a:xfrm>
            <a:off x="5531688" y="33355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6092E7A-99E1-48D9-0CC5-BB53769BE3BD}"/>
              </a:ext>
            </a:extLst>
          </p:cNvPr>
          <p:cNvSpPr/>
          <p:nvPr/>
        </p:nvSpPr>
        <p:spPr>
          <a:xfrm>
            <a:off x="6184996" y="111841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900F291-F92C-AFE8-1116-0F3C969442E7}"/>
              </a:ext>
            </a:extLst>
          </p:cNvPr>
          <p:cNvSpPr/>
          <p:nvPr/>
        </p:nvSpPr>
        <p:spPr>
          <a:xfrm>
            <a:off x="6710776" y="82123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997496EC-2C8E-2517-357A-6F9992CEDDE1}"/>
              </a:ext>
            </a:extLst>
          </p:cNvPr>
          <p:cNvSpPr/>
          <p:nvPr/>
        </p:nvSpPr>
        <p:spPr>
          <a:xfrm>
            <a:off x="6710776" y="41349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FA067207-4ACA-3982-97C8-73FD4621B5CD}"/>
              </a:ext>
            </a:extLst>
          </p:cNvPr>
          <p:cNvSpPr/>
          <p:nvPr/>
        </p:nvSpPr>
        <p:spPr>
          <a:xfrm>
            <a:off x="5888966" y="12192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2641F49D-E362-329E-2866-1344D89BC30E}"/>
              </a:ext>
            </a:extLst>
          </p:cNvPr>
          <p:cNvSpPr/>
          <p:nvPr/>
        </p:nvSpPr>
        <p:spPr>
          <a:xfrm>
            <a:off x="6323880" y="12192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13809F-5666-0D3C-DF41-500E979CA521}"/>
              </a:ext>
            </a:extLst>
          </p:cNvPr>
          <p:cNvSpPr/>
          <p:nvPr/>
        </p:nvSpPr>
        <p:spPr>
          <a:xfrm>
            <a:off x="7053676" y="12192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B1830D45-73C8-D9B4-686B-7DCCAC51C373}"/>
              </a:ext>
            </a:extLst>
          </p:cNvPr>
          <p:cNvSpPr/>
          <p:nvPr/>
        </p:nvSpPr>
        <p:spPr>
          <a:xfrm>
            <a:off x="9537796" y="231648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11F579-7271-C897-7480-8523714C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7" y="504072"/>
            <a:ext cx="1256611" cy="568276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C354CD20-E224-777A-B709-0EFAE361DBE0}"/>
              </a:ext>
            </a:extLst>
          </p:cNvPr>
          <p:cNvSpPr/>
          <p:nvPr/>
        </p:nvSpPr>
        <p:spPr>
          <a:xfrm>
            <a:off x="2102249" y="-2826457"/>
            <a:ext cx="8143200" cy="814320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5DB7E4-B15A-DC4E-B8EF-D463D03240F0}"/>
              </a:ext>
            </a:extLst>
          </p:cNvPr>
          <p:cNvSpPr/>
          <p:nvPr/>
        </p:nvSpPr>
        <p:spPr>
          <a:xfrm>
            <a:off x="1886377" y="947262"/>
            <a:ext cx="8143200" cy="8143200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2A0B2EA1-1672-4600-5B25-03ED294D2505}"/>
              </a:ext>
            </a:extLst>
          </p:cNvPr>
          <p:cNvSpPr/>
          <p:nvPr/>
        </p:nvSpPr>
        <p:spPr>
          <a:xfrm>
            <a:off x="5946830" y="4911707"/>
            <a:ext cx="160315" cy="181155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75E49570-D309-7411-7AE4-864784A7E3CE}"/>
              </a:ext>
            </a:extLst>
          </p:cNvPr>
          <p:cNvSpPr/>
          <p:nvPr/>
        </p:nvSpPr>
        <p:spPr>
          <a:xfrm>
            <a:off x="6173849" y="1118415"/>
            <a:ext cx="160315" cy="181155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D15572A2-CF1B-7B08-9E85-D85E093E2D14}"/>
              </a:ext>
            </a:extLst>
          </p:cNvPr>
          <p:cNvSpPr/>
          <p:nvPr/>
        </p:nvSpPr>
        <p:spPr>
          <a:xfrm>
            <a:off x="6461159" y="111684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2A271DBE-38E2-A76D-71E8-5B3388D6281D}"/>
              </a:ext>
            </a:extLst>
          </p:cNvPr>
          <p:cNvSpPr/>
          <p:nvPr/>
        </p:nvSpPr>
        <p:spPr>
          <a:xfrm>
            <a:off x="6182158" y="4911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7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2FCEEC-31B8-A859-7194-0AB12374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24" y="0"/>
            <a:ext cx="7186097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4BD761A-44B7-4AD3-4BCE-35C9CED12825}"/>
              </a:ext>
            </a:extLst>
          </p:cNvPr>
          <p:cNvSpPr/>
          <p:nvPr/>
        </p:nvSpPr>
        <p:spPr>
          <a:xfrm>
            <a:off x="1876950" y="-2380400"/>
            <a:ext cx="8143200" cy="8143200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9C6E2F-1896-2653-860B-A5221365168A}"/>
              </a:ext>
            </a:extLst>
          </p:cNvPr>
          <p:cNvSpPr/>
          <p:nvPr/>
        </p:nvSpPr>
        <p:spPr>
          <a:xfrm>
            <a:off x="1978972" y="1095200"/>
            <a:ext cx="8143200" cy="8143200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CAB84C-71EE-8C9F-22ED-B8E848727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7" y="504072"/>
            <a:ext cx="1256611" cy="568276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939286B-4AEE-2FCE-3C8E-D3DAA0477882}"/>
              </a:ext>
            </a:extLst>
          </p:cNvPr>
          <p:cNvSpPr/>
          <p:nvPr/>
        </p:nvSpPr>
        <p:spPr>
          <a:xfrm>
            <a:off x="5932361" y="1558638"/>
            <a:ext cx="236422" cy="265123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68D816B-25C8-289E-93BC-EE5E3A9E13CA}"/>
              </a:ext>
            </a:extLst>
          </p:cNvPr>
          <p:cNvSpPr/>
          <p:nvPr/>
        </p:nvSpPr>
        <p:spPr>
          <a:xfrm>
            <a:off x="5932361" y="4901678"/>
            <a:ext cx="236422" cy="265123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print of a house&#10;&#10;Description automatically generated">
            <a:extLst>
              <a:ext uri="{FF2B5EF4-FFF2-40B4-BE49-F238E27FC236}">
                <a16:creationId xmlns:a16="http://schemas.microsoft.com/office/drawing/2014/main" id="{2264D893-EC53-A0F3-78C5-B161CCD2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" y="0"/>
            <a:ext cx="7792503" cy="68580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18DB66D-BF8B-9781-2776-5F2D918CFB64}"/>
              </a:ext>
            </a:extLst>
          </p:cNvPr>
          <p:cNvSpPr/>
          <p:nvPr/>
        </p:nvSpPr>
        <p:spPr>
          <a:xfrm>
            <a:off x="6428116" y="43405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D276698-A63F-9E04-CB81-D44602492A89}"/>
              </a:ext>
            </a:extLst>
          </p:cNvPr>
          <p:cNvSpPr/>
          <p:nvPr/>
        </p:nvSpPr>
        <p:spPr>
          <a:xfrm>
            <a:off x="5957977" y="356270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7843B7-77F6-5B0C-A7E0-FE9A4B4177AF}"/>
              </a:ext>
            </a:extLst>
          </p:cNvPr>
          <p:cNvSpPr/>
          <p:nvPr/>
        </p:nvSpPr>
        <p:spPr>
          <a:xfrm>
            <a:off x="5408763" y="410329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4D09A2-7186-C1A7-6425-B609E760526B}"/>
              </a:ext>
            </a:extLst>
          </p:cNvPr>
          <p:cNvSpPr/>
          <p:nvPr/>
        </p:nvSpPr>
        <p:spPr>
          <a:xfrm>
            <a:off x="5957977" y="410329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3CE9C9D-3E83-4FD5-CD95-7D63F6BBF8C8}"/>
              </a:ext>
            </a:extLst>
          </p:cNvPr>
          <p:cNvSpPr/>
          <p:nvPr/>
        </p:nvSpPr>
        <p:spPr>
          <a:xfrm>
            <a:off x="6438180" y="356270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2CF8623-76B5-476D-7FD1-F11BE338B934}"/>
              </a:ext>
            </a:extLst>
          </p:cNvPr>
          <p:cNvSpPr/>
          <p:nvPr/>
        </p:nvSpPr>
        <p:spPr>
          <a:xfrm>
            <a:off x="6428116" y="410329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41F3332-5D00-3222-6912-ABB198D60A59}"/>
              </a:ext>
            </a:extLst>
          </p:cNvPr>
          <p:cNvSpPr/>
          <p:nvPr/>
        </p:nvSpPr>
        <p:spPr>
          <a:xfrm>
            <a:off x="5408763" y="43448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9CAC446-B990-AA3D-4631-8C605CF2AE14}"/>
              </a:ext>
            </a:extLst>
          </p:cNvPr>
          <p:cNvSpPr/>
          <p:nvPr/>
        </p:nvSpPr>
        <p:spPr>
          <a:xfrm>
            <a:off x="5400136" y="487303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75F66FF-358A-0A47-19F4-F9FAB523EA53}"/>
              </a:ext>
            </a:extLst>
          </p:cNvPr>
          <p:cNvSpPr/>
          <p:nvPr/>
        </p:nvSpPr>
        <p:spPr>
          <a:xfrm>
            <a:off x="5957977" y="43448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927FADB-C445-5E54-CBA1-E426C2AA43ED}"/>
              </a:ext>
            </a:extLst>
          </p:cNvPr>
          <p:cNvSpPr/>
          <p:nvPr/>
        </p:nvSpPr>
        <p:spPr>
          <a:xfrm>
            <a:off x="6143691" y="485906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F845C58-DF93-34F0-8185-0EF76297F6E0}"/>
              </a:ext>
            </a:extLst>
          </p:cNvPr>
          <p:cNvSpPr/>
          <p:nvPr/>
        </p:nvSpPr>
        <p:spPr>
          <a:xfrm>
            <a:off x="5408763" y="3562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A1C6741-4072-13AA-F26B-0C778F57DB96}"/>
              </a:ext>
            </a:extLst>
          </p:cNvPr>
          <p:cNvSpPr/>
          <p:nvPr/>
        </p:nvSpPr>
        <p:spPr>
          <a:xfrm>
            <a:off x="6436497" y="487680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22EE296-5CD0-8FCB-C2B0-87EA3BCAC129}"/>
              </a:ext>
            </a:extLst>
          </p:cNvPr>
          <p:cNvSpPr/>
          <p:nvPr/>
        </p:nvSpPr>
        <p:spPr>
          <a:xfrm>
            <a:off x="5393666" y="523048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065B989-708D-9F63-93D3-5363E398117E}"/>
              </a:ext>
            </a:extLst>
          </p:cNvPr>
          <p:cNvSpPr/>
          <p:nvPr/>
        </p:nvSpPr>
        <p:spPr>
          <a:xfrm>
            <a:off x="5408763" y="57336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C5AEACC-194D-A9F2-613B-3C6E97466B6A}"/>
              </a:ext>
            </a:extLst>
          </p:cNvPr>
          <p:cNvSpPr/>
          <p:nvPr/>
        </p:nvSpPr>
        <p:spPr>
          <a:xfrm>
            <a:off x="5957977" y="521850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D18CE6C-A6F7-6A4A-89E6-AD3DCC9F667D}"/>
              </a:ext>
            </a:extLst>
          </p:cNvPr>
          <p:cNvSpPr/>
          <p:nvPr/>
        </p:nvSpPr>
        <p:spPr>
          <a:xfrm>
            <a:off x="5957977" y="57336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600" dirty="0"/>
          </a:p>
          <a:p>
            <a:pPr algn="ctr"/>
            <a:endParaRPr lang="pt-PT" sz="600" dirty="0"/>
          </a:p>
          <a:p>
            <a:pPr algn="ctr"/>
            <a:endParaRPr lang="en-US" sz="6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6D652CE-622D-5FC7-C2A5-60C3F842C170}"/>
              </a:ext>
            </a:extLst>
          </p:cNvPr>
          <p:cNvSpPr/>
          <p:nvPr/>
        </p:nvSpPr>
        <p:spPr>
          <a:xfrm>
            <a:off x="6430272" y="522616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DD23613-37CE-925F-464B-1640CDD05BEA}"/>
              </a:ext>
            </a:extLst>
          </p:cNvPr>
          <p:cNvSpPr/>
          <p:nvPr/>
        </p:nvSpPr>
        <p:spPr>
          <a:xfrm>
            <a:off x="6428116" y="57336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2F5CBC1-C48A-5CD6-CDD7-ECA43ADD800B}"/>
              </a:ext>
            </a:extLst>
          </p:cNvPr>
          <p:cNvSpPr/>
          <p:nvPr/>
        </p:nvSpPr>
        <p:spPr>
          <a:xfrm>
            <a:off x="5400136" y="600397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100859-FAE6-DF01-D868-564891BD47EF}"/>
              </a:ext>
            </a:extLst>
          </p:cNvPr>
          <p:cNvSpPr/>
          <p:nvPr/>
        </p:nvSpPr>
        <p:spPr>
          <a:xfrm>
            <a:off x="5398697" y="653738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24DE78-4F4A-C87F-7CBF-7B9EE31EA24D}"/>
              </a:ext>
            </a:extLst>
          </p:cNvPr>
          <p:cNvSpPr/>
          <p:nvPr/>
        </p:nvSpPr>
        <p:spPr>
          <a:xfrm>
            <a:off x="5957977" y="600828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A53889A-4A25-2704-5AD7-500B2F457EE0}"/>
              </a:ext>
            </a:extLst>
          </p:cNvPr>
          <p:cNvSpPr/>
          <p:nvPr/>
        </p:nvSpPr>
        <p:spPr>
          <a:xfrm>
            <a:off x="5957977" y="653019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ADE9F1-C5D6-61FB-6184-90C28CF865C9}"/>
              </a:ext>
            </a:extLst>
          </p:cNvPr>
          <p:cNvSpPr/>
          <p:nvPr/>
        </p:nvSpPr>
        <p:spPr>
          <a:xfrm>
            <a:off x="6427397" y="600398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DEBBB7B-132E-0C37-C188-85E247BF983D}"/>
              </a:ext>
            </a:extLst>
          </p:cNvPr>
          <p:cNvSpPr/>
          <p:nvPr/>
        </p:nvSpPr>
        <p:spPr>
          <a:xfrm>
            <a:off x="6437461" y="653450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9EB0D5F-742F-ACC4-62BE-2F28C6B95DA1}"/>
              </a:ext>
            </a:extLst>
          </p:cNvPr>
          <p:cNvSpPr/>
          <p:nvPr/>
        </p:nvSpPr>
        <p:spPr>
          <a:xfrm>
            <a:off x="8347495" y="275470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E35AF0A-E142-98E7-F1B5-914D143351D4}"/>
              </a:ext>
            </a:extLst>
          </p:cNvPr>
          <p:cNvSpPr/>
          <p:nvPr/>
        </p:nvSpPr>
        <p:spPr>
          <a:xfrm>
            <a:off x="8347495" y="329270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77F362F-098E-CC87-B8E1-0CDEBA0D4E40}"/>
              </a:ext>
            </a:extLst>
          </p:cNvPr>
          <p:cNvSpPr/>
          <p:nvPr/>
        </p:nvSpPr>
        <p:spPr>
          <a:xfrm>
            <a:off x="8796068" y="275038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3E62E5B-1DE1-D52E-3209-EA45DE610B96}"/>
              </a:ext>
            </a:extLst>
          </p:cNvPr>
          <p:cNvSpPr/>
          <p:nvPr/>
        </p:nvSpPr>
        <p:spPr>
          <a:xfrm>
            <a:off x="8796068" y="329270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25EB404-5209-936A-5406-E0B0B6AAA936}"/>
              </a:ext>
            </a:extLst>
          </p:cNvPr>
          <p:cNvSpPr/>
          <p:nvPr/>
        </p:nvSpPr>
        <p:spPr>
          <a:xfrm>
            <a:off x="9256137" y="275038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6D0E73D-7688-E9BA-CC47-B845AFE00D80}"/>
              </a:ext>
            </a:extLst>
          </p:cNvPr>
          <p:cNvSpPr/>
          <p:nvPr/>
        </p:nvSpPr>
        <p:spPr>
          <a:xfrm>
            <a:off x="9263901" y="329270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F15D9B5-3ACA-EF49-4E7D-6DFCEB33697A}"/>
              </a:ext>
            </a:extLst>
          </p:cNvPr>
          <p:cNvSpPr/>
          <p:nvPr/>
        </p:nvSpPr>
        <p:spPr>
          <a:xfrm>
            <a:off x="8347495" y="3562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123C864-D500-ED5C-6A87-74FAD0D26205}"/>
              </a:ext>
            </a:extLst>
          </p:cNvPr>
          <p:cNvSpPr/>
          <p:nvPr/>
        </p:nvSpPr>
        <p:spPr>
          <a:xfrm>
            <a:off x="8347495" y="410329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E43B4BF-8D72-5BF8-5AD4-E8AAEA942DDB}"/>
              </a:ext>
            </a:extLst>
          </p:cNvPr>
          <p:cNvSpPr/>
          <p:nvPr/>
        </p:nvSpPr>
        <p:spPr>
          <a:xfrm>
            <a:off x="8796068" y="356270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ECA284-D3BD-0059-CA14-E56FC99D8241}"/>
              </a:ext>
            </a:extLst>
          </p:cNvPr>
          <p:cNvSpPr/>
          <p:nvPr/>
        </p:nvSpPr>
        <p:spPr>
          <a:xfrm>
            <a:off x="8796068" y="410329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A05284-F830-99A4-ABD8-A4C1B16EBBEF}"/>
              </a:ext>
            </a:extLst>
          </p:cNvPr>
          <p:cNvSpPr/>
          <p:nvPr/>
        </p:nvSpPr>
        <p:spPr>
          <a:xfrm>
            <a:off x="9267645" y="3583120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9DB85-8654-A341-0456-C8A7C5FDC82B}"/>
              </a:ext>
            </a:extLst>
          </p:cNvPr>
          <p:cNvSpPr/>
          <p:nvPr/>
        </p:nvSpPr>
        <p:spPr>
          <a:xfrm>
            <a:off x="9256137" y="408619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63BA08-52D7-7223-6E57-2519F4D5DBC4}"/>
              </a:ext>
            </a:extLst>
          </p:cNvPr>
          <p:cNvSpPr/>
          <p:nvPr/>
        </p:nvSpPr>
        <p:spPr>
          <a:xfrm>
            <a:off x="8347495" y="4343537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7692250-1F38-D89B-FFC0-EF6977CC3075}"/>
              </a:ext>
            </a:extLst>
          </p:cNvPr>
          <p:cNvSpPr/>
          <p:nvPr/>
        </p:nvSpPr>
        <p:spPr>
          <a:xfrm>
            <a:off x="8347495" y="490555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7FB24F9-4B43-29A6-16F6-92A922C82AC2}"/>
              </a:ext>
            </a:extLst>
          </p:cNvPr>
          <p:cNvSpPr/>
          <p:nvPr/>
        </p:nvSpPr>
        <p:spPr>
          <a:xfrm>
            <a:off x="8796068" y="43405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D025FC9-93C7-F88D-2153-84C533E5579D}"/>
              </a:ext>
            </a:extLst>
          </p:cNvPr>
          <p:cNvSpPr/>
          <p:nvPr/>
        </p:nvSpPr>
        <p:spPr>
          <a:xfrm>
            <a:off x="8796068" y="490555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775F799-05FF-F010-265B-7C8656508781}"/>
              </a:ext>
            </a:extLst>
          </p:cNvPr>
          <p:cNvSpPr/>
          <p:nvPr/>
        </p:nvSpPr>
        <p:spPr>
          <a:xfrm>
            <a:off x="9256137" y="434052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348AF49-EED9-E1DE-0943-CEFC1DB23791}"/>
              </a:ext>
            </a:extLst>
          </p:cNvPr>
          <p:cNvSpPr/>
          <p:nvPr/>
        </p:nvSpPr>
        <p:spPr>
          <a:xfrm>
            <a:off x="9263901" y="490182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4050D909-324B-27B1-487A-ABF7AB99C332}"/>
              </a:ext>
            </a:extLst>
          </p:cNvPr>
          <p:cNvSpPr/>
          <p:nvPr/>
        </p:nvSpPr>
        <p:spPr>
          <a:xfrm>
            <a:off x="8347495" y="518432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0D7FFFE7-6650-6EAD-8039-50490E0EC854}"/>
              </a:ext>
            </a:extLst>
          </p:cNvPr>
          <p:cNvSpPr/>
          <p:nvPr/>
        </p:nvSpPr>
        <p:spPr>
          <a:xfrm>
            <a:off x="8348357" y="57109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96FF8BF4-016E-B0FD-4B53-07CC2B577BD9}"/>
              </a:ext>
            </a:extLst>
          </p:cNvPr>
          <p:cNvSpPr/>
          <p:nvPr/>
        </p:nvSpPr>
        <p:spPr>
          <a:xfrm>
            <a:off x="8796068" y="520144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CF536D9C-6FA6-72BD-F1F4-125AF5FFC59E}"/>
              </a:ext>
            </a:extLst>
          </p:cNvPr>
          <p:cNvSpPr/>
          <p:nvPr/>
        </p:nvSpPr>
        <p:spPr>
          <a:xfrm>
            <a:off x="8796930" y="57109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8D74D9F2-7E29-A342-69CB-DD85B22DC0C7}"/>
              </a:ext>
            </a:extLst>
          </p:cNvPr>
          <p:cNvSpPr/>
          <p:nvPr/>
        </p:nvSpPr>
        <p:spPr>
          <a:xfrm>
            <a:off x="9264763" y="5176566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2EAC2DC-9A69-5DD6-00D0-C32AB213A70A}"/>
              </a:ext>
            </a:extLst>
          </p:cNvPr>
          <p:cNvSpPr/>
          <p:nvPr/>
        </p:nvSpPr>
        <p:spPr>
          <a:xfrm>
            <a:off x="9263901" y="5710973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27ADD44-0628-D782-F321-AF62CEE462AF}"/>
              </a:ext>
            </a:extLst>
          </p:cNvPr>
          <p:cNvSpPr/>
          <p:nvPr/>
        </p:nvSpPr>
        <p:spPr>
          <a:xfrm>
            <a:off x="8349507" y="6021164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D5683C0A-8E0F-426E-AB37-0598769436F2}"/>
              </a:ext>
            </a:extLst>
          </p:cNvPr>
          <p:cNvSpPr/>
          <p:nvPr/>
        </p:nvSpPr>
        <p:spPr>
          <a:xfrm>
            <a:off x="8798080" y="600397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4BBC9DBB-1A42-91E7-98C2-B5F93633DA6E}"/>
              </a:ext>
            </a:extLst>
          </p:cNvPr>
          <p:cNvSpPr/>
          <p:nvPr/>
        </p:nvSpPr>
        <p:spPr>
          <a:xfrm>
            <a:off x="9256137" y="599850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78BDC60A-B1E3-7A64-DA92-59510839EBDC}"/>
              </a:ext>
            </a:extLst>
          </p:cNvPr>
          <p:cNvSpPr/>
          <p:nvPr/>
        </p:nvSpPr>
        <p:spPr>
          <a:xfrm>
            <a:off x="8348357" y="653019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9D7CAFF2-8674-0426-958D-27AB88FC653F}"/>
              </a:ext>
            </a:extLst>
          </p:cNvPr>
          <p:cNvSpPr/>
          <p:nvPr/>
        </p:nvSpPr>
        <p:spPr>
          <a:xfrm>
            <a:off x="8796068" y="653738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CB5AF0C-3098-C9E0-D613-2E80292C4E3C}"/>
              </a:ext>
            </a:extLst>
          </p:cNvPr>
          <p:cNvSpPr/>
          <p:nvPr/>
        </p:nvSpPr>
        <p:spPr>
          <a:xfrm>
            <a:off x="9256137" y="6530191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404543E-069D-EE77-D3BC-690DC598B5B6}"/>
              </a:ext>
            </a:extLst>
          </p:cNvPr>
          <p:cNvSpPr/>
          <p:nvPr/>
        </p:nvSpPr>
        <p:spPr>
          <a:xfrm>
            <a:off x="5531688" y="33355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6092E7A-99E1-48D9-0CC5-BB53769BE3BD}"/>
              </a:ext>
            </a:extLst>
          </p:cNvPr>
          <p:cNvSpPr/>
          <p:nvPr/>
        </p:nvSpPr>
        <p:spPr>
          <a:xfrm>
            <a:off x="6461280" y="110422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900F291-F92C-AFE8-1116-0F3C969442E7}"/>
              </a:ext>
            </a:extLst>
          </p:cNvPr>
          <p:cNvSpPr/>
          <p:nvPr/>
        </p:nvSpPr>
        <p:spPr>
          <a:xfrm>
            <a:off x="6710776" y="82123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997496EC-2C8E-2517-357A-6F9992CEDDE1}"/>
              </a:ext>
            </a:extLst>
          </p:cNvPr>
          <p:cNvSpPr/>
          <p:nvPr/>
        </p:nvSpPr>
        <p:spPr>
          <a:xfrm>
            <a:off x="6710776" y="413495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FA067207-4ACA-3982-97C8-73FD4621B5CD}"/>
              </a:ext>
            </a:extLst>
          </p:cNvPr>
          <p:cNvSpPr/>
          <p:nvPr/>
        </p:nvSpPr>
        <p:spPr>
          <a:xfrm>
            <a:off x="5888966" y="12192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2641F49D-E362-329E-2866-1344D89BC30E}"/>
              </a:ext>
            </a:extLst>
          </p:cNvPr>
          <p:cNvSpPr/>
          <p:nvPr/>
        </p:nvSpPr>
        <p:spPr>
          <a:xfrm>
            <a:off x="6323880" y="121929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13809F-5666-0D3C-DF41-500E979CA521}"/>
              </a:ext>
            </a:extLst>
          </p:cNvPr>
          <p:cNvSpPr/>
          <p:nvPr/>
        </p:nvSpPr>
        <p:spPr>
          <a:xfrm>
            <a:off x="6958757" y="128482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B1830D45-73C8-D9B4-686B-7DCCAC51C373}"/>
              </a:ext>
            </a:extLst>
          </p:cNvPr>
          <p:cNvSpPr/>
          <p:nvPr/>
        </p:nvSpPr>
        <p:spPr>
          <a:xfrm>
            <a:off x="9537796" y="2316488"/>
            <a:ext cx="138022" cy="1811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4A4744-7521-41DE-9D60-6FA8BFFE1435}"/>
              </a:ext>
            </a:extLst>
          </p:cNvPr>
          <p:cNvSpPr/>
          <p:nvPr/>
        </p:nvSpPr>
        <p:spPr>
          <a:xfrm>
            <a:off x="2535076" y="5974378"/>
            <a:ext cx="283369" cy="164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00" dirty="0"/>
              <a:t>IC</a:t>
            </a:r>
            <a:endParaRPr lang="en-US" sz="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707BF9-2843-CDEB-CDDE-1F02F66766EA}"/>
              </a:ext>
            </a:extLst>
          </p:cNvPr>
          <p:cNvSpPr/>
          <p:nvPr/>
        </p:nvSpPr>
        <p:spPr>
          <a:xfrm>
            <a:off x="2886043" y="5974377"/>
            <a:ext cx="316706" cy="16430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00" dirty="0"/>
              <a:t>HC</a:t>
            </a:r>
            <a:endParaRPr lang="en-US" sz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8082EA1-3908-C4F7-6C7D-31B54FD70F33}"/>
                  </a:ext>
                </a:extLst>
              </p14:cNvPr>
              <p14:cNvContentPartPr/>
              <p14:nvPr/>
            </p14:nvContentPartPr>
            <p14:xfrm>
              <a:off x="2234065" y="5886577"/>
              <a:ext cx="1980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8082EA1-3908-C4F7-6C7D-31B54FD70F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8065" y="5850577"/>
                <a:ext cx="26964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DBF39BCD-58A3-5320-7DB2-BB991CFEB55F}"/>
              </a:ext>
            </a:extLst>
          </p:cNvPr>
          <p:cNvSpPr/>
          <p:nvPr/>
        </p:nvSpPr>
        <p:spPr>
          <a:xfrm>
            <a:off x="2463800" y="5824269"/>
            <a:ext cx="114300" cy="1253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AA6ED9F-31C1-1873-DFD8-BFC1A4098C12}"/>
                  </a:ext>
                </a:extLst>
              </p14:cNvPr>
              <p14:cNvContentPartPr/>
              <p14:nvPr/>
            </p14:nvContentPartPr>
            <p14:xfrm>
              <a:off x="2587500" y="5896645"/>
              <a:ext cx="47808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AA6ED9F-31C1-1873-DFD8-BFC1A4098C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1500" y="5860645"/>
                <a:ext cx="549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6E0E50D-F3B1-73FE-4A29-F9CB6C969A1F}"/>
                  </a:ext>
                </a:extLst>
              </p14:cNvPr>
              <p14:cNvContentPartPr/>
              <p14:nvPr/>
            </p14:nvContentPartPr>
            <p14:xfrm>
              <a:off x="3082860" y="5899885"/>
              <a:ext cx="16704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6E0E50D-F3B1-73FE-4A29-F9CB6C969A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6860" y="5863885"/>
                <a:ext cx="23868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41CEBB94-A9E4-9B89-5F10-F8EE0B646A97}"/>
              </a:ext>
            </a:extLst>
          </p:cNvPr>
          <p:cNvSpPr/>
          <p:nvPr/>
        </p:nvSpPr>
        <p:spPr>
          <a:xfrm>
            <a:off x="3233725" y="5836428"/>
            <a:ext cx="114300" cy="1253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2</a:t>
            </a:r>
            <a:endParaRPr lang="en-US" sz="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8F3E267-5088-3DBE-23AE-05AF148FC917}"/>
                  </a:ext>
                </a:extLst>
              </p14:cNvPr>
              <p14:cNvContentPartPr/>
              <p14:nvPr/>
            </p14:nvContentPartPr>
            <p14:xfrm>
              <a:off x="3346410" y="5917015"/>
              <a:ext cx="346068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8F3E267-5088-3DBE-23AE-05AF148FC9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8410" y="5899375"/>
                <a:ext cx="34963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Oval 121">
            <a:extLst>
              <a:ext uri="{FF2B5EF4-FFF2-40B4-BE49-F238E27FC236}">
                <a16:creationId xmlns:a16="http://schemas.microsoft.com/office/drawing/2014/main" id="{0D0CB4D8-C6DE-1D7D-EFA3-8B201E1FFED8}"/>
              </a:ext>
            </a:extLst>
          </p:cNvPr>
          <p:cNvSpPr/>
          <p:nvPr/>
        </p:nvSpPr>
        <p:spPr>
          <a:xfrm>
            <a:off x="6664263" y="5836428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4E16BA9-D502-44CD-824C-7EC6B5FCBD6F}"/>
              </a:ext>
            </a:extLst>
          </p:cNvPr>
          <p:cNvSpPr/>
          <p:nvPr/>
        </p:nvSpPr>
        <p:spPr>
          <a:xfrm>
            <a:off x="6666358" y="5973543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D7B7D54-C661-9818-BC4E-F7AC1E2D1C88}"/>
              </a:ext>
            </a:extLst>
          </p:cNvPr>
          <p:cNvSpPr/>
          <p:nvPr/>
        </p:nvSpPr>
        <p:spPr>
          <a:xfrm>
            <a:off x="6673893" y="5013437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319DA02-822B-F32C-52B1-FD1B3983035E}"/>
              </a:ext>
            </a:extLst>
          </p:cNvPr>
          <p:cNvSpPr/>
          <p:nvPr/>
        </p:nvSpPr>
        <p:spPr>
          <a:xfrm>
            <a:off x="6664263" y="4193873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BB8CA9C-3831-F730-FF85-A13324A2D7D7}"/>
                  </a:ext>
                </a:extLst>
              </p14:cNvPr>
              <p14:cNvContentPartPr/>
              <p14:nvPr/>
            </p14:nvContentPartPr>
            <p14:xfrm>
              <a:off x="6720923" y="5159948"/>
              <a:ext cx="360" cy="654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BB8CA9C-3831-F730-FF85-A13324A2D7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2923" y="5142308"/>
                <a:ext cx="3600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7AA226C-12BE-24D8-A93D-9799D05A6559}"/>
                  </a:ext>
                </a:extLst>
              </p14:cNvPr>
              <p14:cNvContentPartPr/>
              <p14:nvPr/>
            </p14:nvContentPartPr>
            <p14:xfrm>
              <a:off x="6720923" y="4324028"/>
              <a:ext cx="360" cy="6724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7AA226C-12BE-24D8-A93D-9799D05A65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02923" y="4306388"/>
                <a:ext cx="3600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5D3AE48-D1EB-4A52-4F10-6DF920CCB81C}"/>
                  </a:ext>
                </a:extLst>
              </p14:cNvPr>
              <p14:cNvContentPartPr/>
              <p14:nvPr/>
            </p14:nvContentPartPr>
            <p14:xfrm>
              <a:off x="6720923" y="3557498"/>
              <a:ext cx="360" cy="631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5D3AE48-D1EB-4A52-4F10-6DF920CCB8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2923" y="3539498"/>
                <a:ext cx="3600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2DD9D47-0EAF-9F00-FB04-CB59CC34ED16}"/>
                  </a:ext>
                </a:extLst>
              </p14:cNvPr>
              <p14:cNvContentPartPr/>
              <p14:nvPr/>
            </p14:nvContentPartPr>
            <p14:xfrm>
              <a:off x="5472083" y="3568208"/>
              <a:ext cx="124560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2DD9D47-0EAF-9F00-FB04-CB59CC34ED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54443" y="3550208"/>
                <a:ext cx="1281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1AE447A-D78D-6715-4E10-571C7D36E4F1}"/>
                  </a:ext>
                </a:extLst>
              </p14:cNvPr>
              <p14:cNvContentPartPr/>
              <p14:nvPr/>
            </p14:nvContentPartPr>
            <p14:xfrm>
              <a:off x="5437523" y="4270658"/>
              <a:ext cx="121572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1AE447A-D78D-6715-4E10-571C7D36E4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19523" y="4252658"/>
                <a:ext cx="1251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B7B8B5A-985B-1458-C3C1-99503A270DDD}"/>
                  </a:ext>
                </a:extLst>
              </p14:cNvPr>
              <p14:cNvContentPartPr/>
              <p14:nvPr/>
            </p14:nvContentPartPr>
            <p14:xfrm>
              <a:off x="5469923" y="4384958"/>
              <a:ext cx="123588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B7B8B5A-985B-1458-C3C1-99503A270D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1923" y="4366958"/>
                <a:ext cx="1271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0E98D48-8066-7B50-5FAC-F275E9F4C788}"/>
                  </a:ext>
                </a:extLst>
              </p14:cNvPr>
              <p14:cNvContentPartPr/>
              <p14:nvPr/>
            </p14:nvContentPartPr>
            <p14:xfrm>
              <a:off x="5398283" y="5070758"/>
              <a:ext cx="125964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0E98D48-8066-7B50-5FAC-F275E9F4C7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80643" y="5052758"/>
                <a:ext cx="1295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B70E842-658F-72D4-305E-177867D890AC}"/>
                  </a:ext>
                </a:extLst>
              </p14:cNvPr>
              <p14:cNvContentPartPr/>
              <p14:nvPr/>
            </p14:nvContentPartPr>
            <p14:xfrm>
              <a:off x="5458043" y="5185058"/>
              <a:ext cx="124092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B70E842-658F-72D4-305E-177867D890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40043" y="5167058"/>
                <a:ext cx="1276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E56D911-D89F-0C78-BDB5-4093555435AB}"/>
                  </a:ext>
                </a:extLst>
              </p14:cNvPr>
              <p14:cNvContentPartPr/>
              <p14:nvPr/>
            </p14:nvContentPartPr>
            <p14:xfrm>
              <a:off x="5464883" y="5997008"/>
              <a:ext cx="120024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E56D911-D89F-0C78-BDB5-4093555435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47243" y="5979008"/>
                <a:ext cx="1235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53642EE-0550-AAED-7073-5B02BE72CED2}"/>
                  </a:ext>
                </a:extLst>
              </p14:cNvPr>
              <p14:cNvContentPartPr/>
              <p14:nvPr/>
            </p14:nvContentPartPr>
            <p14:xfrm>
              <a:off x="5410163" y="6701888"/>
              <a:ext cx="13269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53642EE-0550-AAED-7073-5B02BE72CE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92163" y="6683888"/>
                <a:ext cx="1362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A6723A1-6532-9A43-DAE6-DFE132C7429D}"/>
                  </a:ext>
                </a:extLst>
              </p14:cNvPr>
              <p14:cNvContentPartPr/>
              <p14:nvPr/>
            </p14:nvContentPartPr>
            <p14:xfrm>
              <a:off x="6728483" y="6112568"/>
              <a:ext cx="360" cy="577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A6723A1-6532-9A43-DAE6-DFE132C742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10483" y="6094568"/>
                <a:ext cx="360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90B6930-F190-4F8D-B49F-E51077070A33}"/>
                  </a:ext>
                </a:extLst>
              </p14:cNvPr>
              <p14:cNvContentPartPr/>
              <p14:nvPr/>
            </p14:nvContentPartPr>
            <p14:xfrm>
              <a:off x="6798323" y="5919158"/>
              <a:ext cx="124560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90B6930-F190-4F8D-B49F-E51077070A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80323" y="5901518"/>
                <a:ext cx="12812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46" name="Oval 145">
            <a:extLst>
              <a:ext uri="{FF2B5EF4-FFF2-40B4-BE49-F238E27FC236}">
                <a16:creationId xmlns:a16="http://schemas.microsoft.com/office/drawing/2014/main" id="{0942B1A2-F867-0E00-F344-29B60BA509CD}"/>
              </a:ext>
            </a:extLst>
          </p:cNvPr>
          <p:cNvSpPr/>
          <p:nvPr/>
        </p:nvSpPr>
        <p:spPr>
          <a:xfrm>
            <a:off x="9599774" y="5975245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339865-4B69-F4D8-8F54-7A3A0772D811}"/>
              </a:ext>
            </a:extLst>
          </p:cNvPr>
          <p:cNvSpPr/>
          <p:nvPr/>
        </p:nvSpPr>
        <p:spPr>
          <a:xfrm>
            <a:off x="9599774" y="5149584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CFEF140-1166-F834-0121-1C7C7898B456}"/>
              </a:ext>
            </a:extLst>
          </p:cNvPr>
          <p:cNvSpPr/>
          <p:nvPr/>
        </p:nvSpPr>
        <p:spPr>
          <a:xfrm>
            <a:off x="9606807" y="4329489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B318A72-9E1E-62FC-E0A2-E2A7D4843222}"/>
              </a:ext>
            </a:extLst>
          </p:cNvPr>
          <p:cNvSpPr/>
          <p:nvPr/>
        </p:nvSpPr>
        <p:spPr>
          <a:xfrm>
            <a:off x="9608540" y="3723259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862A88F-E82B-3386-20D0-01A257DB9F6C}"/>
              </a:ext>
            </a:extLst>
          </p:cNvPr>
          <p:cNvSpPr/>
          <p:nvPr/>
        </p:nvSpPr>
        <p:spPr>
          <a:xfrm>
            <a:off x="9607376" y="3378104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5AE6DF8-1F78-8779-1A93-D1E1915E1AF0}"/>
              </a:ext>
            </a:extLst>
          </p:cNvPr>
          <p:cNvSpPr/>
          <p:nvPr/>
        </p:nvSpPr>
        <p:spPr>
          <a:xfrm>
            <a:off x="9606807" y="2582998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875D3A9-5C24-F60B-A82F-F11BE1CB50FA}"/>
              </a:ext>
            </a:extLst>
          </p:cNvPr>
          <p:cNvSpPr/>
          <p:nvPr/>
        </p:nvSpPr>
        <p:spPr>
          <a:xfrm>
            <a:off x="6882136" y="87184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0A463FB-A80D-435C-7EF2-77245BEB7877}"/>
              </a:ext>
            </a:extLst>
          </p:cNvPr>
          <p:cNvSpPr/>
          <p:nvPr/>
        </p:nvSpPr>
        <p:spPr>
          <a:xfrm>
            <a:off x="6728296" y="92458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B04E3CD-5DD8-AE2C-45D1-FE9FF469DB16}"/>
                  </a:ext>
                </a:extLst>
              </p14:cNvPr>
              <p14:cNvContentPartPr/>
              <p14:nvPr/>
            </p14:nvContentPartPr>
            <p14:xfrm>
              <a:off x="9657430" y="5289470"/>
              <a:ext cx="360" cy="6670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B04E3CD-5DD8-AE2C-45D1-FE9FF469DB1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39790" y="5271470"/>
                <a:ext cx="3600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38A901D-FAD1-A0D1-52C8-A44452FFB5C1}"/>
                  </a:ext>
                </a:extLst>
              </p14:cNvPr>
              <p14:cNvContentPartPr/>
              <p14:nvPr/>
            </p14:nvContentPartPr>
            <p14:xfrm>
              <a:off x="9657430" y="6118190"/>
              <a:ext cx="360" cy="598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38A901D-FAD1-A0D1-52C8-A44452FFB5C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39790" y="6100190"/>
                <a:ext cx="3600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9063BAA-24D1-C5CA-4209-3DBB5451F978}"/>
                  </a:ext>
                </a:extLst>
              </p14:cNvPr>
              <p14:cNvContentPartPr/>
              <p14:nvPr/>
            </p14:nvContentPartPr>
            <p14:xfrm>
              <a:off x="9657430" y="3504950"/>
              <a:ext cx="360" cy="209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9063BAA-24D1-C5CA-4209-3DBB5451F97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639790" y="3487310"/>
                <a:ext cx="360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36C03EC-E341-98B8-A1CE-3AD9638ECA8F}"/>
                  </a:ext>
                </a:extLst>
              </p14:cNvPr>
              <p14:cNvContentPartPr/>
              <p14:nvPr/>
            </p14:nvContentPartPr>
            <p14:xfrm>
              <a:off x="9657430" y="2701790"/>
              <a:ext cx="360" cy="6616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36C03EC-E341-98B8-A1CE-3AD9638ECA8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39790" y="2683790"/>
                <a:ext cx="36000" cy="69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AE9CF79-B56B-CE37-BFE3-1989B8C8F904}"/>
              </a:ext>
            </a:extLst>
          </p:cNvPr>
          <p:cNvGrpSpPr/>
          <p:nvPr/>
        </p:nvGrpSpPr>
        <p:grpSpPr>
          <a:xfrm>
            <a:off x="7967524" y="5919476"/>
            <a:ext cx="1714680" cy="90354"/>
            <a:chOff x="7967524" y="5919476"/>
            <a:chExt cx="1714680" cy="903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EA26EF9-2ABD-6CEB-F1AA-145A934059FF}"/>
                    </a:ext>
                  </a:extLst>
                </p14:cNvPr>
                <p14:cNvContentPartPr/>
                <p14:nvPr/>
              </p14:nvContentPartPr>
              <p14:xfrm>
                <a:off x="8067604" y="5919476"/>
                <a:ext cx="161460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EA26EF9-2ABD-6CEB-F1AA-145A934059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49604" y="5901476"/>
                  <a:ext cx="165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91E0DB-C801-59A6-BC54-8F186158F4C6}"/>
                    </a:ext>
                  </a:extLst>
                </p14:cNvPr>
                <p14:cNvContentPartPr/>
                <p14:nvPr/>
              </p14:nvContentPartPr>
              <p14:xfrm>
                <a:off x="7967524" y="5919476"/>
                <a:ext cx="1857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91E0DB-C801-59A6-BC54-8F186158F4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49524" y="5901476"/>
                  <a:ext cx="22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1A9B1-D44C-D3D7-7887-C1D49707C483}"/>
                    </a:ext>
                  </a:extLst>
                </p14:cNvPr>
                <p14:cNvContentPartPr/>
                <p14:nvPr/>
              </p14:nvContentPartPr>
              <p14:xfrm>
                <a:off x="8408230" y="6009470"/>
                <a:ext cx="117720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1A9B1-D44C-D3D7-7887-C1D49707C4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90230" y="5991830"/>
                  <a:ext cx="1212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4A60686-2750-0F6D-FB3E-25657EE2385A}"/>
                  </a:ext>
                </a:extLst>
              </p14:cNvPr>
              <p14:cNvContentPartPr/>
              <p14:nvPr/>
            </p14:nvContentPartPr>
            <p14:xfrm>
              <a:off x="8350270" y="6711110"/>
              <a:ext cx="129852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4A60686-2750-0F6D-FB3E-25657EE2385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32630" y="6693470"/>
                <a:ext cx="1334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0D6ADE4-240F-D51E-4F0E-00FC514E36B4}"/>
                  </a:ext>
                </a:extLst>
              </p14:cNvPr>
              <p14:cNvContentPartPr/>
              <p14:nvPr/>
            </p14:nvContentPartPr>
            <p14:xfrm>
              <a:off x="8398150" y="5209550"/>
              <a:ext cx="11937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0D6ADE4-240F-D51E-4F0E-00FC514E36B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80150" y="5191550"/>
                <a:ext cx="1229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E24F36E-6C1C-1A38-7771-F031C6249384}"/>
                  </a:ext>
                </a:extLst>
              </p14:cNvPr>
              <p14:cNvContentPartPr/>
              <p14:nvPr/>
            </p14:nvContentPartPr>
            <p14:xfrm>
              <a:off x="8359990" y="5088590"/>
              <a:ext cx="126684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E24F36E-6C1C-1A38-7771-F031C624938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341990" y="5070950"/>
                <a:ext cx="13024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4D02B0D-BAB9-6E8C-567A-F98378D4E9CE}"/>
              </a:ext>
            </a:extLst>
          </p:cNvPr>
          <p:cNvGrpSpPr/>
          <p:nvPr/>
        </p:nvGrpSpPr>
        <p:grpSpPr>
          <a:xfrm>
            <a:off x="8382310" y="3860510"/>
            <a:ext cx="1275480" cy="1276200"/>
            <a:chOff x="8382310" y="3860510"/>
            <a:chExt cx="1275480" cy="12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439ED79-1E3F-1A33-B578-7E4DB6930480}"/>
                    </a:ext>
                  </a:extLst>
                </p14:cNvPr>
                <p14:cNvContentPartPr/>
                <p14:nvPr/>
              </p14:nvContentPartPr>
              <p14:xfrm>
                <a:off x="9657430" y="4457390"/>
                <a:ext cx="360" cy="679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439ED79-1E3F-1A33-B578-7E4DB693048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39790" y="4439750"/>
                  <a:ext cx="360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411BEC2-A401-C806-F866-A76FCF4A6BB1}"/>
                    </a:ext>
                  </a:extLst>
                </p14:cNvPr>
                <p14:cNvContentPartPr/>
                <p14:nvPr/>
              </p14:nvContentPartPr>
              <p14:xfrm>
                <a:off x="9657430" y="3860510"/>
                <a:ext cx="360" cy="463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411BEC2-A401-C806-F866-A76FCF4A6BB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39790" y="3842870"/>
                  <a:ext cx="360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A692063-E99A-CF6B-4260-66DDB7E7BF85}"/>
                    </a:ext>
                  </a:extLst>
                </p14:cNvPr>
                <p14:cNvContentPartPr/>
                <p14:nvPr/>
              </p14:nvContentPartPr>
              <p14:xfrm>
                <a:off x="8382310" y="4390190"/>
                <a:ext cx="120960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A692063-E99A-CF6B-4260-66DDB7E7BF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64310" y="4372550"/>
                  <a:ext cx="12452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99A6CA6-DE5A-E482-20DB-C26107ED557D}"/>
                  </a:ext>
                </a:extLst>
              </p14:cNvPr>
              <p14:cNvContentPartPr/>
              <p14:nvPr/>
            </p14:nvContentPartPr>
            <p14:xfrm>
              <a:off x="8410750" y="3577430"/>
              <a:ext cx="12225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99A6CA6-DE5A-E482-20DB-C26107ED557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92750" y="3559430"/>
                <a:ext cx="1258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B3A27D0-04DB-56BC-5E46-BBFA6F02655E}"/>
                  </a:ext>
                </a:extLst>
              </p14:cNvPr>
              <p14:cNvContentPartPr/>
              <p14:nvPr/>
            </p14:nvContentPartPr>
            <p14:xfrm>
              <a:off x="8352430" y="4266470"/>
              <a:ext cx="13125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B3A27D0-04DB-56BC-5E46-BBFA6F02655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34430" y="4248470"/>
                <a:ext cx="1348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E9F7F93-15A9-E208-4CF2-A6CBC873AE22}"/>
                  </a:ext>
                </a:extLst>
              </p14:cNvPr>
              <p14:cNvContentPartPr/>
              <p14:nvPr/>
            </p14:nvContentPartPr>
            <p14:xfrm>
              <a:off x="8344150" y="3482030"/>
              <a:ext cx="125424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E9F7F93-15A9-E208-4CF2-A6CBC873AE2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26150" y="3464390"/>
                <a:ext cx="1289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53686CA-CB02-288A-CF6C-1E031EA0FA1A}"/>
                  </a:ext>
                </a:extLst>
              </p14:cNvPr>
              <p14:cNvContentPartPr/>
              <p14:nvPr/>
            </p14:nvContentPartPr>
            <p14:xfrm>
              <a:off x="8407510" y="2761310"/>
              <a:ext cx="123192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53686CA-CB02-288A-CF6C-1E031EA0FA1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389870" y="2743670"/>
                <a:ext cx="1267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606FC11-4FF0-767D-60EF-FF0F4EBD8876}"/>
                  </a:ext>
                </a:extLst>
              </p14:cNvPr>
              <p14:cNvContentPartPr/>
              <p14:nvPr/>
            </p14:nvContentPartPr>
            <p14:xfrm>
              <a:off x="9653183" y="153784"/>
              <a:ext cx="360" cy="24195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606FC11-4FF0-767D-60EF-FF0F4EBD887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35543" y="135784"/>
                <a:ext cx="36000" cy="24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6F3EFA7-0808-86C3-7DC9-B55125C49F78}"/>
                  </a:ext>
                </a:extLst>
              </p14:cNvPr>
              <p14:cNvContentPartPr/>
              <p14:nvPr/>
            </p14:nvContentPartPr>
            <p14:xfrm>
              <a:off x="5550428" y="164340"/>
              <a:ext cx="11790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6F3EFA7-0808-86C3-7DC9-B55125C49F7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32788" y="146340"/>
                <a:ext cx="121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A38E82F-3A04-4B7E-7E0D-357A9A01520E}"/>
                  </a:ext>
                </a:extLst>
              </p14:cNvPr>
              <p14:cNvContentPartPr/>
              <p14:nvPr/>
            </p14:nvContentPartPr>
            <p14:xfrm>
              <a:off x="5544308" y="171180"/>
              <a:ext cx="360" cy="3362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A38E82F-3A04-4B7E-7E0D-357A9A01520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526308" y="153540"/>
                <a:ext cx="3600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4BBB33A-9222-CD89-7B1A-2908FCF7AF3C}"/>
              </a:ext>
            </a:extLst>
          </p:cNvPr>
          <p:cNvGrpSpPr/>
          <p:nvPr/>
        </p:nvGrpSpPr>
        <p:grpSpPr>
          <a:xfrm>
            <a:off x="6799988" y="167824"/>
            <a:ext cx="2842035" cy="1117556"/>
            <a:chOff x="6799988" y="167824"/>
            <a:chExt cx="2842035" cy="111755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064D9CB-9912-2710-C407-57CAF2C038B9}"/>
                    </a:ext>
                  </a:extLst>
                </p14:cNvPr>
                <p14:cNvContentPartPr/>
                <p14:nvPr/>
              </p14:nvContentPartPr>
              <p14:xfrm>
                <a:off x="7012223" y="167824"/>
                <a:ext cx="262980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064D9CB-9912-2710-C407-57CAF2C038B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94223" y="150184"/>
                  <a:ext cx="2665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B7D386F-1CA4-AB86-D83D-85034CBA0BC8}"/>
                    </a:ext>
                  </a:extLst>
                </p14:cNvPr>
                <p14:cNvContentPartPr/>
                <p14:nvPr/>
              </p14:nvContentPartPr>
              <p14:xfrm>
                <a:off x="6862103" y="167824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B7D386F-1CA4-AB86-D83D-85034CBA0B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44463" y="1501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12E9713-4D49-C3AC-41FF-0D3E662584FC}"/>
                    </a:ext>
                  </a:extLst>
                </p14:cNvPr>
                <p14:cNvContentPartPr/>
                <p14:nvPr/>
              </p14:nvContentPartPr>
              <p14:xfrm>
                <a:off x="6799988" y="219060"/>
                <a:ext cx="360" cy="1066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12E9713-4D49-C3AC-41FF-0D3E662584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81988" y="201060"/>
                  <a:ext cx="36000" cy="11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573DFAA-CE53-BBBF-97BB-EB2F8BEB8276}"/>
                  </a:ext>
                </a:extLst>
              </p14:cNvPr>
              <p14:cNvContentPartPr/>
              <p14:nvPr/>
            </p14:nvContentPartPr>
            <p14:xfrm>
              <a:off x="6225068" y="1299420"/>
              <a:ext cx="58572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573DFAA-CE53-BBBF-97BB-EB2F8BEB827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07068" y="1281420"/>
                <a:ext cx="6213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F0A140E7-B379-6E31-D1C4-9942524211D5}"/>
              </a:ext>
            </a:extLst>
          </p:cNvPr>
          <p:cNvSpPr/>
          <p:nvPr/>
        </p:nvSpPr>
        <p:spPr>
          <a:xfrm>
            <a:off x="6165606" y="1102673"/>
            <a:ext cx="160315" cy="181155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AC002EC7-6B5D-81C2-D465-AD12E121424C}"/>
              </a:ext>
            </a:extLst>
          </p:cNvPr>
          <p:cNvSpPr/>
          <p:nvPr/>
        </p:nvSpPr>
        <p:spPr>
          <a:xfrm>
            <a:off x="5905983" y="4859066"/>
            <a:ext cx="160315" cy="181155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A1BC3-F083-CB42-3193-737D4032CF32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376567" y="504072"/>
            <a:ext cx="1256611" cy="568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FA3751-2D5E-701D-9783-50C83E1E4E6E}"/>
              </a:ext>
            </a:extLst>
          </p:cNvPr>
          <p:cNvSpPr txBox="1"/>
          <p:nvPr/>
        </p:nvSpPr>
        <p:spPr>
          <a:xfrm>
            <a:off x="6398675" y="5755895"/>
            <a:ext cx="1481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1"/>
                </a:solidFill>
              </a:rPr>
              <a:t>1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90D16D-3CED-9343-38BA-77464356CDE7}"/>
              </a:ext>
            </a:extLst>
          </p:cNvPr>
          <p:cNvSpPr txBox="1"/>
          <p:nvPr/>
        </p:nvSpPr>
        <p:spPr>
          <a:xfrm>
            <a:off x="5375174" y="5752387"/>
            <a:ext cx="9253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1"/>
                </a:solidFill>
              </a:rPr>
              <a:t>3</a:t>
            </a:r>
            <a:r>
              <a:rPr lang="pt-PT" sz="600" dirty="0"/>
              <a:t>                               </a:t>
            </a:r>
            <a:r>
              <a:rPr lang="pt-PT" sz="600" dirty="0">
                <a:solidFill>
                  <a:schemeClr val="bg1"/>
                </a:solidFill>
              </a:rPr>
              <a:t>2</a:t>
            </a:r>
            <a:endParaRPr lang="en-US" sz="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E29C06-D798-683B-2976-BE507B545C20}"/>
              </a:ext>
            </a:extLst>
          </p:cNvPr>
          <p:cNvSpPr txBox="1"/>
          <p:nvPr/>
        </p:nvSpPr>
        <p:spPr>
          <a:xfrm>
            <a:off x="5346267" y="5238802"/>
            <a:ext cx="1320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/>
              <a:t> </a:t>
            </a:r>
            <a:r>
              <a:rPr lang="pt-PT" sz="600" dirty="0">
                <a:solidFill>
                  <a:schemeClr val="bg1"/>
                </a:solidFill>
              </a:rPr>
              <a:t>6                                 5                           4</a:t>
            </a:r>
            <a:endParaRPr lang="en-US" sz="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F89E1C-6609-C23C-0428-99B136EC1850}"/>
              </a:ext>
            </a:extLst>
          </p:cNvPr>
          <p:cNvSpPr txBox="1"/>
          <p:nvPr/>
        </p:nvSpPr>
        <p:spPr>
          <a:xfrm>
            <a:off x="5269888" y="6033883"/>
            <a:ext cx="14576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1"/>
                </a:solidFill>
              </a:rPr>
              <a:t>     3                                 2                           1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11E7F2-6BBC-4AB0-69A2-3E38B6928671}"/>
              </a:ext>
            </a:extLst>
          </p:cNvPr>
          <p:cNvSpPr txBox="1"/>
          <p:nvPr/>
        </p:nvSpPr>
        <p:spPr>
          <a:xfrm>
            <a:off x="5107819" y="6577013"/>
            <a:ext cx="1556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1"/>
                </a:solidFill>
              </a:rPr>
              <a:t>                6                                 5                           4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86DE79-67BA-697B-A0B4-CF666DFE2B6F}"/>
              </a:ext>
            </a:extLst>
          </p:cNvPr>
          <p:cNvSpPr txBox="1"/>
          <p:nvPr/>
        </p:nvSpPr>
        <p:spPr>
          <a:xfrm>
            <a:off x="5285080" y="4892847"/>
            <a:ext cx="1407513" cy="1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>
                <a:solidFill>
                  <a:schemeClr val="bg1"/>
                </a:solidFill>
              </a:rPr>
              <a:t>     3                             a1          2               1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937E01-E9CB-4EB5-8337-CFE418DA98AA}"/>
              </a:ext>
            </a:extLst>
          </p:cNvPr>
          <p:cNvSpPr txBox="1"/>
          <p:nvPr/>
        </p:nvSpPr>
        <p:spPr>
          <a:xfrm>
            <a:off x="5201729" y="4354174"/>
            <a:ext cx="17265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/>
              <a:t>         </a:t>
            </a:r>
            <a:r>
              <a:rPr lang="pt-PT" sz="600" dirty="0">
                <a:solidFill>
                  <a:schemeClr val="bg1"/>
                </a:solidFill>
              </a:rPr>
              <a:t>  6                               5                           4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761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501C4-0CE8-95FE-DB4C-3ECBE8BE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80" y="0"/>
            <a:ext cx="7480663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1CD0F6-D08F-F9DA-9AF4-D5B537220A2E}"/>
              </a:ext>
            </a:extLst>
          </p:cNvPr>
          <p:cNvSpPr/>
          <p:nvPr/>
        </p:nvSpPr>
        <p:spPr>
          <a:xfrm>
            <a:off x="2433606" y="5893414"/>
            <a:ext cx="316706" cy="16430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00" dirty="0"/>
              <a:t>HC</a:t>
            </a:r>
            <a:endParaRPr lang="en-US" sz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302513-659A-8812-B878-9A8DE62E7B44}"/>
                  </a:ext>
                </a:extLst>
              </p14:cNvPr>
              <p14:cNvContentPartPr/>
              <p14:nvPr/>
            </p14:nvContentPartPr>
            <p14:xfrm>
              <a:off x="2325188" y="5924955"/>
              <a:ext cx="360" cy="9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302513-659A-8812-B878-9A8DE62E7B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7548" y="5906955"/>
                <a:ext cx="360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22E2C1-5AE8-1575-88AA-E528F8A0D019}"/>
                  </a:ext>
                </a:extLst>
              </p14:cNvPr>
              <p14:cNvContentPartPr/>
              <p14:nvPr/>
            </p14:nvContentPartPr>
            <p14:xfrm>
              <a:off x="2338148" y="5920995"/>
              <a:ext cx="824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22E2C1-5AE8-1575-88AA-E528F8A0D0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0508" y="5903355"/>
                <a:ext cx="118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88CC1F-7BFD-E22D-79CC-0886C23D0619}"/>
                  </a:ext>
                </a:extLst>
              </p14:cNvPr>
              <p14:cNvContentPartPr/>
              <p14:nvPr/>
            </p14:nvContentPartPr>
            <p14:xfrm>
              <a:off x="2766908" y="5926035"/>
              <a:ext cx="263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88CC1F-7BFD-E22D-79CC-0886C23D06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8908" y="5908035"/>
                <a:ext cx="299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EA8816-1724-687F-E28F-4E40F494B0AC}"/>
                  </a:ext>
                </a:extLst>
              </p14:cNvPr>
              <p14:cNvContentPartPr/>
              <p14:nvPr/>
            </p14:nvContentPartPr>
            <p14:xfrm>
              <a:off x="3019268" y="592603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EA8816-1724-687F-E28F-4E40F494B0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01268" y="59080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BDB66C-D813-EC8E-300E-0D12263E7A4B}"/>
                  </a:ext>
                </a:extLst>
              </p14:cNvPr>
              <p14:cNvContentPartPr/>
              <p14:nvPr/>
            </p14:nvContentPartPr>
            <p14:xfrm>
              <a:off x="3024308" y="5848275"/>
              <a:ext cx="360" cy="66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BDB66C-D813-EC8E-300E-0D12263E7A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06308" y="5830275"/>
                <a:ext cx="36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7FE770-4D39-EE2A-C4C7-4D5BCF33B3F4}"/>
                  </a:ext>
                </a:extLst>
              </p14:cNvPr>
              <p14:cNvContentPartPr/>
              <p14:nvPr/>
            </p14:nvContentPartPr>
            <p14:xfrm>
              <a:off x="3033668" y="5874915"/>
              <a:ext cx="5481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7FE770-4D39-EE2A-C4C7-4D5BCF33B3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15668" y="5856915"/>
                <a:ext cx="5517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07332E-BD45-9AF6-8ECC-3372CDB1FA67}"/>
                  </a:ext>
                </a:extLst>
              </p14:cNvPr>
              <p14:cNvContentPartPr/>
              <p14:nvPr/>
            </p14:nvContentPartPr>
            <p14:xfrm>
              <a:off x="8514975" y="5874915"/>
              <a:ext cx="10951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07332E-BD45-9AF6-8ECC-3372CDB1FA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97335" y="5856915"/>
                <a:ext cx="1130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688507-0A0F-2961-1B51-D6031034AAF4}"/>
                  </a:ext>
                </a:extLst>
              </p14:cNvPr>
              <p14:cNvContentPartPr/>
              <p14:nvPr/>
            </p14:nvContentPartPr>
            <p14:xfrm>
              <a:off x="5345280" y="4033515"/>
              <a:ext cx="360" cy="273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688507-0A0F-2961-1B51-D6031034AA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27280" y="4015875"/>
                <a:ext cx="36000" cy="27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7AABD78-2F35-AD4D-51C3-C2F3E98289C6}"/>
                  </a:ext>
                </a:extLst>
              </p14:cNvPr>
              <p14:cNvContentPartPr/>
              <p14:nvPr/>
            </p14:nvContentPartPr>
            <p14:xfrm>
              <a:off x="4090860" y="5836080"/>
              <a:ext cx="119160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7AABD78-2F35-AD4D-51C3-C2F3E98289C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72860" y="5818080"/>
                <a:ext cx="1227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53F267-DDCC-E7B3-A64A-852F8C169730}"/>
                  </a:ext>
                </a:extLst>
              </p14:cNvPr>
              <p14:cNvContentPartPr/>
              <p14:nvPr/>
            </p14:nvContentPartPr>
            <p14:xfrm>
              <a:off x="5419620" y="5836080"/>
              <a:ext cx="107244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53F267-DDCC-E7B3-A64A-852F8C1697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01620" y="5818080"/>
                <a:ext cx="1108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0979726-560F-D694-7FFE-46DE76F2A886}"/>
              </a:ext>
            </a:extLst>
          </p:cNvPr>
          <p:cNvGrpSpPr/>
          <p:nvPr/>
        </p:nvGrpSpPr>
        <p:grpSpPr>
          <a:xfrm>
            <a:off x="4219380" y="5921760"/>
            <a:ext cx="2219760" cy="360"/>
            <a:chOff x="4219380" y="5921760"/>
            <a:chExt cx="22197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579954-592D-49F8-37FD-870838846148}"/>
                    </a:ext>
                  </a:extLst>
                </p14:cNvPr>
                <p14:cNvContentPartPr/>
                <p14:nvPr/>
              </p14:nvContentPartPr>
              <p14:xfrm>
                <a:off x="4219380" y="5921760"/>
                <a:ext cx="106668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579954-592D-49F8-37FD-8708388461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01380" y="5903760"/>
                  <a:ext cx="1102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F2AE6B-CB12-6E8A-D921-646A3F063D17}"/>
                    </a:ext>
                  </a:extLst>
                </p14:cNvPr>
                <p14:cNvContentPartPr/>
                <p14:nvPr/>
              </p14:nvContentPartPr>
              <p14:xfrm>
                <a:off x="5395860" y="5921760"/>
                <a:ext cx="104328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F2AE6B-CB12-6E8A-D921-646A3F063D1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77860" y="5903760"/>
                  <a:ext cx="10789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14C7EA8-BE59-BFF8-3828-C389AE8EEDC4}"/>
                  </a:ext>
                </a:extLst>
              </p14:cNvPr>
              <p14:cNvContentPartPr/>
              <p14:nvPr/>
            </p14:nvContentPartPr>
            <p14:xfrm>
              <a:off x="4148100" y="6740760"/>
              <a:ext cx="239040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14C7EA8-BE59-BFF8-3828-C389AE8EED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0100" y="6723120"/>
                <a:ext cx="2426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4762AC-599E-CEAA-D4BE-19FF4D2A0619}"/>
                  </a:ext>
                </a:extLst>
              </p14:cNvPr>
              <p14:cNvContentPartPr/>
              <p14:nvPr/>
            </p14:nvContentPartPr>
            <p14:xfrm>
              <a:off x="4214700" y="4973880"/>
              <a:ext cx="227592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4762AC-599E-CEAA-D4BE-19FF4D2A061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96700" y="4956240"/>
                <a:ext cx="2311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5154F05-2701-C027-715D-BE7C6806FF6C}"/>
                  </a:ext>
                </a:extLst>
              </p14:cNvPr>
              <p14:cNvContentPartPr/>
              <p14:nvPr/>
            </p14:nvContentPartPr>
            <p14:xfrm>
              <a:off x="4118220" y="4869120"/>
              <a:ext cx="117792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5154F05-2701-C027-715D-BE7C6806FF6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00220" y="4851480"/>
                <a:ext cx="1213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5BADEA-4658-1113-C9CC-6975434224B6}"/>
                  </a:ext>
                </a:extLst>
              </p14:cNvPr>
              <p14:cNvContentPartPr/>
              <p14:nvPr/>
            </p14:nvContentPartPr>
            <p14:xfrm>
              <a:off x="5405220" y="4869120"/>
              <a:ext cx="1143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5BADEA-4658-1113-C9CC-6975434224B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87580" y="4851480"/>
                <a:ext cx="11786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B5B88-AD2C-F81E-6B04-BB16379CFAC4}"/>
              </a:ext>
            </a:extLst>
          </p:cNvPr>
          <p:cNvGrpSpPr/>
          <p:nvPr/>
        </p:nvGrpSpPr>
        <p:grpSpPr>
          <a:xfrm>
            <a:off x="4190940" y="4040400"/>
            <a:ext cx="2275920" cy="360"/>
            <a:chOff x="4190940" y="4040400"/>
            <a:chExt cx="22759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D7F025-ABBF-EF21-EBE2-427D57115E0E}"/>
                    </a:ext>
                  </a:extLst>
                </p14:cNvPr>
                <p14:cNvContentPartPr/>
                <p14:nvPr/>
              </p14:nvContentPartPr>
              <p14:xfrm>
                <a:off x="4190940" y="4040400"/>
                <a:ext cx="111744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D7F025-ABBF-EF21-EBE2-427D57115E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72940" y="4022760"/>
                  <a:ext cx="1153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28107E-44E6-D7CB-CE79-BEBC67DE5B55}"/>
                    </a:ext>
                  </a:extLst>
                </p14:cNvPr>
                <p14:cNvContentPartPr/>
                <p14:nvPr/>
              </p14:nvContentPartPr>
              <p14:xfrm>
                <a:off x="5405220" y="4040400"/>
                <a:ext cx="10616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28107E-44E6-D7CB-CE79-BEBC67DE5B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87580" y="4022760"/>
                  <a:ext cx="10972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A2A61E0-6180-9560-D53A-9A1C7AC0E1A6}"/>
                  </a:ext>
                </a:extLst>
              </p14:cNvPr>
              <p14:cNvContentPartPr/>
              <p14:nvPr/>
            </p14:nvContentPartPr>
            <p14:xfrm>
              <a:off x="5338980" y="6726480"/>
              <a:ext cx="360" cy="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A2A61E0-6180-9560-D53A-9A1C7AC0E1A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21340" y="6708480"/>
                <a:ext cx="36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31A6D2-D45F-9EBC-ECCA-FE5BC82691E2}"/>
                  </a:ext>
                </a:extLst>
              </p14:cNvPr>
              <p14:cNvContentPartPr/>
              <p14:nvPr/>
            </p14:nvContentPartPr>
            <p14:xfrm>
              <a:off x="5347570" y="6718100"/>
              <a:ext cx="360" cy="4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31A6D2-D45F-9EBC-ECCA-FE5BC82691E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29570" y="6700100"/>
                <a:ext cx="36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2ED8F1D-0CC2-8A58-47C8-5CB39B0FCCDF}"/>
                  </a:ext>
                </a:extLst>
              </p14:cNvPr>
              <p14:cNvContentPartPr/>
              <p14:nvPr/>
            </p14:nvContentPartPr>
            <p14:xfrm>
              <a:off x="8324423" y="5938118"/>
              <a:ext cx="122688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2ED8F1D-0CC2-8A58-47C8-5CB39B0FCCD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06783" y="5920118"/>
                <a:ext cx="1262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E34B2ED-D83B-3B49-A1D2-1B38CF8C2E3C}"/>
                  </a:ext>
                </a:extLst>
              </p14:cNvPr>
              <p14:cNvContentPartPr/>
              <p14:nvPr/>
            </p14:nvContentPartPr>
            <p14:xfrm>
              <a:off x="8279423" y="6752798"/>
              <a:ext cx="126324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E34B2ED-D83B-3B49-A1D2-1B38CF8C2E3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261423" y="6734798"/>
                <a:ext cx="129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270A3D3-E7D9-1AA2-95AB-13576657A089}"/>
                  </a:ext>
                </a:extLst>
              </p14:cNvPr>
              <p14:cNvContentPartPr/>
              <p14:nvPr/>
            </p14:nvContentPartPr>
            <p14:xfrm>
              <a:off x="8342783" y="5005358"/>
              <a:ext cx="121824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270A3D3-E7D9-1AA2-95AB-13576657A08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24783" y="4987718"/>
                <a:ext cx="1253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15DBB9-2840-DB4A-6B70-A3D81EE23C1B}"/>
                  </a:ext>
                </a:extLst>
              </p14:cNvPr>
              <p14:cNvContentPartPr/>
              <p14:nvPr/>
            </p14:nvContentPartPr>
            <p14:xfrm>
              <a:off x="8257463" y="4869638"/>
              <a:ext cx="129384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15DBB9-2840-DB4A-6B70-A3D81EE23C1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9823" y="4851998"/>
                <a:ext cx="1329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41E7ED6-5ED2-8E6B-497C-94FF16AE1406}"/>
                  </a:ext>
                </a:extLst>
              </p14:cNvPr>
              <p14:cNvContentPartPr/>
              <p14:nvPr/>
            </p14:nvContentPartPr>
            <p14:xfrm>
              <a:off x="8347103" y="4054958"/>
              <a:ext cx="119448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41E7ED6-5ED2-8E6B-497C-94FF16AE140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329103" y="4036958"/>
                <a:ext cx="1230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8F55DC9-543E-5092-4752-E76F5D267553}"/>
                  </a:ext>
                </a:extLst>
              </p14:cNvPr>
              <p14:cNvContentPartPr/>
              <p14:nvPr/>
            </p14:nvContentPartPr>
            <p14:xfrm>
              <a:off x="8284823" y="3937238"/>
              <a:ext cx="128484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F55DC9-543E-5092-4752-E76F5D26755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66823" y="3919238"/>
                <a:ext cx="1320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77D90C3-F29F-E2D2-9909-5503EDCBA348}"/>
                  </a:ext>
                </a:extLst>
              </p14:cNvPr>
              <p14:cNvContentPartPr/>
              <p14:nvPr/>
            </p14:nvContentPartPr>
            <p14:xfrm>
              <a:off x="8283743" y="3113198"/>
              <a:ext cx="12675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77D90C3-F29F-E2D2-9909-5503EDCBA34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65743" y="3095558"/>
                <a:ext cx="130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2B89F05-AF09-B113-0DE9-91078356D2DE}"/>
                  </a:ext>
                </a:extLst>
              </p14:cNvPr>
              <p14:cNvContentPartPr/>
              <p14:nvPr/>
            </p14:nvContentPartPr>
            <p14:xfrm>
              <a:off x="8274743" y="3004838"/>
              <a:ext cx="12855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2B89F05-AF09-B113-0DE9-91078356D2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257103" y="2986838"/>
                <a:ext cx="1321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4A9B815-662C-9A2C-3A92-CC7521DC1811}"/>
                  </a:ext>
                </a:extLst>
              </p14:cNvPr>
              <p14:cNvContentPartPr/>
              <p14:nvPr/>
            </p14:nvContentPartPr>
            <p14:xfrm>
              <a:off x="8320103" y="2162798"/>
              <a:ext cx="126864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4A9B815-662C-9A2C-3A92-CC7521DC181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02103" y="2144798"/>
                <a:ext cx="1304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57A2CE-13FD-A2B8-2A79-1E440E7738A3}"/>
                  </a:ext>
                </a:extLst>
              </p14:cNvPr>
              <p14:cNvContentPartPr/>
              <p14:nvPr/>
            </p14:nvContentPartPr>
            <p14:xfrm>
              <a:off x="8256743" y="2036078"/>
              <a:ext cx="12938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57A2CE-13FD-A2B8-2A79-1E440E7738A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8743" y="2018078"/>
                <a:ext cx="1329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E587878-4A43-3796-B6BC-A942C1C3B474}"/>
                  </a:ext>
                </a:extLst>
              </p14:cNvPr>
              <p14:cNvContentPartPr/>
              <p14:nvPr/>
            </p14:nvContentPartPr>
            <p14:xfrm>
              <a:off x="8338103" y="1221038"/>
              <a:ext cx="128664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E587878-4A43-3796-B6BC-A942C1C3B4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20103" y="1203398"/>
                <a:ext cx="13222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302F829-4518-1BDA-FE0B-36EF2E6D34D8}"/>
              </a:ext>
            </a:extLst>
          </p:cNvPr>
          <p:cNvGrpSpPr/>
          <p:nvPr/>
        </p:nvGrpSpPr>
        <p:grpSpPr>
          <a:xfrm>
            <a:off x="7785863" y="1112678"/>
            <a:ext cx="1756440" cy="360"/>
            <a:chOff x="7785863" y="1112678"/>
            <a:chExt cx="1756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861119-8DF7-8C0E-ED4A-271AAF2A1C0D}"/>
                    </a:ext>
                  </a:extLst>
                </p14:cNvPr>
                <p14:cNvContentPartPr/>
                <p14:nvPr/>
              </p14:nvContentPartPr>
              <p14:xfrm>
                <a:off x="7785863" y="1112678"/>
                <a:ext cx="175212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861119-8DF7-8C0E-ED4A-271AAF2A1C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7863" y="1094678"/>
                  <a:ext cx="1787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904D07-E4C6-5D47-8F28-0ED6242B163A}"/>
                    </a:ext>
                  </a:extLst>
                </p14:cNvPr>
                <p14:cNvContentPartPr/>
                <p14:nvPr/>
              </p14:nvContentPartPr>
              <p14:xfrm>
                <a:off x="9532943" y="1112678"/>
                <a:ext cx="9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904D07-E4C6-5D47-8F28-0ED6242B16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15303" y="1094678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65068CA-D198-4C92-A459-E9743D168E28}"/>
                  </a:ext>
                </a:extLst>
              </p14:cNvPr>
              <p14:cNvContentPartPr/>
              <p14:nvPr/>
            </p14:nvContentPartPr>
            <p14:xfrm>
              <a:off x="7280063" y="170918"/>
              <a:ext cx="224424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65068CA-D198-4C92-A459-E9743D168E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62423" y="153278"/>
                <a:ext cx="2279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A36BE3C-88E7-24EB-06A8-5CE08F9583D1}"/>
                  </a:ext>
                </a:extLst>
              </p14:cNvPr>
              <p14:cNvContentPartPr/>
              <p14:nvPr/>
            </p14:nvContentPartPr>
            <p14:xfrm>
              <a:off x="9539783" y="153638"/>
              <a:ext cx="360" cy="363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A36BE3C-88E7-24EB-06A8-5CE08F9583D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22143" y="135998"/>
                <a:ext cx="360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2BC21F1-ABDF-9DF8-C462-F20E596954F6}"/>
                  </a:ext>
                </a:extLst>
              </p14:cNvPr>
              <p14:cNvContentPartPr/>
              <p14:nvPr/>
            </p14:nvContentPartPr>
            <p14:xfrm>
              <a:off x="7276463" y="171638"/>
              <a:ext cx="360" cy="511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BC21F1-ABDF-9DF8-C462-F20E596954F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58823" y="153998"/>
                <a:ext cx="360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1D3690E-4F1A-F5CB-FD8C-FE89CA8B169F}"/>
                  </a:ext>
                </a:extLst>
              </p14:cNvPr>
              <p14:cNvContentPartPr/>
              <p14:nvPr/>
            </p14:nvContentPartPr>
            <p14:xfrm>
              <a:off x="9539783" y="516158"/>
              <a:ext cx="360" cy="110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1D3690E-4F1A-F5CB-FD8C-FE89CA8B16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22143" y="498158"/>
                <a:ext cx="36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16F254C-52B7-3E7A-9083-279207125D5C}"/>
                  </a:ext>
                </a:extLst>
              </p14:cNvPr>
              <p14:cNvContentPartPr/>
              <p14:nvPr/>
            </p14:nvContentPartPr>
            <p14:xfrm>
              <a:off x="6650063" y="90278"/>
              <a:ext cx="360" cy="3394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16F254C-52B7-3E7A-9083-279207125D5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32063" y="72638"/>
                <a:ext cx="36000" cy="34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0F44BBC-2F56-77AB-A9D9-16D83D9A9875}"/>
                  </a:ext>
                </a:extLst>
              </p14:cNvPr>
              <p14:cNvContentPartPr/>
              <p14:nvPr/>
            </p14:nvContentPartPr>
            <p14:xfrm>
              <a:off x="4100903" y="158318"/>
              <a:ext cx="108648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0F44BBC-2F56-77AB-A9D9-16D83D9A987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82909" y="140318"/>
                <a:ext cx="1122108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E60A06D-D473-1A85-9B52-9EEEF0420489}"/>
                  </a:ext>
                </a:extLst>
              </p14:cNvPr>
              <p14:cNvContentPartPr/>
              <p14:nvPr/>
            </p14:nvContentPartPr>
            <p14:xfrm>
              <a:off x="4110263" y="982358"/>
              <a:ext cx="67824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E60A06D-D473-1A85-9B52-9EEEF042048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92263" y="964358"/>
                <a:ext cx="713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58BEA76-F389-BEB8-4AF5-F54FCE0B9425}"/>
                  </a:ext>
                </a:extLst>
              </p14:cNvPr>
              <p14:cNvContentPartPr/>
              <p14:nvPr/>
            </p14:nvContentPartPr>
            <p14:xfrm>
              <a:off x="6374303" y="982358"/>
              <a:ext cx="7779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58BEA76-F389-BEB8-4AF5-F54FCE0B942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56663" y="964358"/>
                <a:ext cx="813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4547407-42D2-48B8-5147-4B4A4B7C5253}"/>
                  </a:ext>
                </a:extLst>
              </p14:cNvPr>
              <p14:cNvContentPartPr/>
              <p14:nvPr/>
            </p14:nvContentPartPr>
            <p14:xfrm>
              <a:off x="7141463" y="153638"/>
              <a:ext cx="360" cy="816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4547407-42D2-48B8-5147-4B4A4B7C525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23823" y="135998"/>
                <a:ext cx="3600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979EB6F-8EA3-9DD3-9928-0CDA74B5CC3B}"/>
                  </a:ext>
                </a:extLst>
              </p14:cNvPr>
              <p14:cNvContentPartPr/>
              <p14:nvPr/>
            </p14:nvContentPartPr>
            <p14:xfrm>
              <a:off x="4108823" y="162998"/>
              <a:ext cx="360" cy="797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979EB6F-8EA3-9DD3-9928-0CDA74B5CC3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91183" y="144998"/>
                <a:ext cx="3600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152BCED-A6FF-B18A-8FA8-DA412E1F9AE7}"/>
                  </a:ext>
                </a:extLst>
              </p14:cNvPr>
              <p14:cNvContentPartPr/>
              <p14:nvPr/>
            </p14:nvContentPartPr>
            <p14:xfrm>
              <a:off x="5337143" y="1680038"/>
              <a:ext cx="126288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152BCED-A6FF-B18A-8FA8-DA412E1F9AE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19503" y="1662038"/>
                <a:ext cx="129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7735D0C-2632-3804-9070-423816047EF2}"/>
                  </a:ext>
                </a:extLst>
              </p14:cNvPr>
              <p14:cNvContentPartPr/>
              <p14:nvPr/>
            </p14:nvContentPartPr>
            <p14:xfrm>
              <a:off x="5269103" y="2503718"/>
              <a:ext cx="132084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7735D0C-2632-3804-9070-423816047E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51103" y="2486078"/>
                <a:ext cx="1356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C13966B-5E99-A1C3-F4CC-AC0A3A71DA9F}"/>
                  </a:ext>
                </a:extLst>
              </p14:cNvPr>
              <p14:cNvContentPartPr/>
              <p14:nvPr/>
            </p14:nvContentPartPr>
            <p14:xfrm>
              <a:off x="5305103" y="2603438"/>
              <a:ext cx="128520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C13966B-5E99-A1C3-F4CC-AC0A3A71DA9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87103" y="2585438"/>
                <a:ext cx="1320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923A346-A1CD-3846-B553-14DED7F0266E}"/>
                  </a:ext>
                </a:extLst>
              </p14:cNvPr>
              <p14:cNvContentPartPr/>
              <p14:nvPr/>
            </p14:nvContentPartPr>
            <p14:xfrm>
              <a:off x="5296103" y="3454478"/>
              <a:ext cx="131184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923A346-A1CD-3846-B553-14DED7F0266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278463" y="3436478"/>
                <a:ext cx="134748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A5ADD5B5-0B85-6EB2-5692-8F961D903CF1}"/>
              </a:ext>
            </a:extLst>
          </p:cNvPr>
          <p:cNvSpPr/>
          <p:nvPr/>
        </p:nvSpPr>
        <p:spPr>
          <a:xfrm>
            <a:off x="6600023" y="3390818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C2B34B0-DBC6-75B1-8ED2-7AA9C868EAFB}"/>
              </a:ext>
            </a:extLst>
          </p:cNvPr>
          <p:cNvSpPr/>
          <p:nvPr/>
        </p:nvSpPr>
        <p:spPr>
          <a:xfrm>
            <a:off x="6600023" y="2555095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BF371B9-4234-AC76-36CF-99ACBC815494}"/>
              </a:ext>
            </a:extLst>
          </p:cNvPr>
          <p:cNvSpPr/>
          <p:nvPr/>
        </p:nvSpPr>
        <p:spPr>
          <a:xfrm>
            <a:off x="6599663" y="2423654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526003B-817A-3B1B-03FB-9F39E8AB952E}"/>
              </a:ext>
            </a:extLst>
          </p:cNvPr>
          <p:cNvSpPr/>
          <p:nvPr/>
        </p:nvSpPr>
        <p:spPr>
          <a:xfrm>
            <a:off x="6599393" y="1614911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CFC460A-6A50-E4E6-0BC0-BECE4D05EC77}"/>
              </a:ext>
            </a:extLst>
          </p:cNvPr>
          <p:cNvSpPr/>
          <p:nvPr/>
        </p:nvSpPr>
        <p:spPr>
          <a:xfrm>
            <a:off x="4064993" y="22897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1F1E3D7-D860-8986-F3C4-BDFFA4401757}"/>
              </a:ext>
            </a:extLst>
          </p:cNvPr>
          <p:cNvSpPr/>
          <p:nvPr/>
        </p:nvSpPr>
        <p:spPr>
          <a:xfrm>
            <a:off x="6607943" y="22315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2920255-C95E-69DF-969D-729471D0B1E3}"/>
              </a:ext>
            </a:extLst>
          </p:cNvPr>
          <p:cNvSpPr/>
          <p:nvPr/>
        </p:nvSpPr>
        <p:spPr>
          <a:xfrm>
            <a:off x="9542033" y="1027317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B5CA1A6-6761-E23F-905F-29397F318052}"/>
              </a:ext>
            </a:extLst>
          </p:cNvPr>
          <p:cNvSpPr/>
          <p:nvPr/>
        </p:nvSpPr>
        <p:spPr>
          <a:xfrm>
            <a:off x="9550583" y="1163111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D398F37-E77B-DE43-DA1F-A33E0B436AA2}"/>
              </a:ext>
            </a:extLst>
          </p:cNvPr>
          <p:cNvSpPr/>
          <p:nvPr/>
        </p:nvSpPr>
        <p:spPr>
          <a:xfrm>
            <a:off x="9550583" y="1950738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12E0027-26DB-9592-0B58-B794A94A22DB}"/>
              </a:ext>
            </a:extLst>
          </p:cNvPr>
          <p:cNvSpPr/>
          <p:nvPr/>
        </p:nvSpPr>
        <p:spPr>
          <a:xfrm>
            <a:off x="9547862" y="2112599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B38FE6C-1ABD-9218-7E30-59683ED937EE}"/>
              </a:ext>
            </a:extLst>
          </p:cNvPr>
          <p:cNvSpPr/>
          <p:nvPr/>
        </p:nvSpPr>
        <p:spPr>
          <a:xfrm>
            <a:off x="9542033" y="2928677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5E5098B-E977-F33F-CA41-C603C5FBACD3}"/>
              </a:ext>
            </a:extLst>
          </p:cNvPr>
          <p:cNvSpPr/>
          <p:nvPr/>
        </p:nvSpPr>
        <p:spPr>
          <a:xfrm>
            <a:off x="9542033" y="3065111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3057128-89C4-51F9-9E11-8B43AA058614}"/>
              </a:ext>
            </a:extLst>
          </p:cNvPr>
          <p:cNvSpPr/>
          <p:nvPr/>
        </p:nvSpPr>
        <p:spPr>
          <a:xfrm>
            <a:off x="9550583" y="3871620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629C4FE-2926-F825-4958-F723331DFAEC}"/>
              </a:ext>
            </a:extLst>
          </p:cNvPr>
          <p:cNvSpPr/>
          <p:nvPr/>
        </p:nvSpPr>
        <p:spPr>
          <a:xfrm>
            <a:off x="9550583" y="3990086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1F5ED1E-523F-955D-BFC0-CC880E5633B1}"/>
              </a:ext>
            </a:extLst>
          </p:cNvPr>
          <p:cNvSpPr/>
          <p:nvPr/>
        </p:nvSpPr>
        <p:spPr>
          <a:xfrm>
            <a:off x="9542033" y="4801237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2B63B7-44F9-B770-D383-F5C385AF1E55}"/>
              </a:ext>
            </a:extLst>
          </p:cNvPr>
          <p:cNvSpPr/>
          <p:nvPr/>
        </p:nvSpPr>
        <p:spPr>
          <a:xfrm>
            <a:off x="9538543" y="4946958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450576-E5A6-DE90-B66E-3E9EFD0952AA}"/>
              </a:ext>
            </a:extLst>
          </p:cNvPr>
          <p:cNvSpPr/>
          <p:nvPr/>
        </p:nvSpPr>
        <p:spPr>
          <a:xfrm>
            <a:off x="9542033" y="5737547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0AD60E9-7948-DB70-B93B-45688A323475}"/>
              </a:ext>
            </a:extLst>
          </p:cNvPr>
          <p:cNvSpPr/>
          <p:nvPr/>
        </p:nvSpPr>
        <p:spPr>
          <a:xfrm>
            <a:off x="9541673" y="5868702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238E3A-778A-FD9F-1E74-FEBFDFED25CC}"/>
              </a:ext>
            </a:extLst>
          </p:cNvPr>
          <p:cNvSpPr/>
          <p:nvPr/>
        </p:nvSpPr>
        <p:spPr>
          <a:xfrm>
            <a:off x="9550583" y="6694419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D97C1C1-F1BB-B154-2863-16801B66C23B}"/>
                  </a:ext>
                </a:extLst>
              </p14:cNvPr>
              <p14:cNvContentPartPr/>
              <p14:nvPr/>
            </p14:nvContentPartPr>
            <p14:xfrm>
              <a:off x="8229540" y="5816040"/>
              <a:ext cx="131760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D97C1C1-F1BB-B154-2863-16801B66C23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211540" y="5798400"/>
                <a:ext cx="13532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35699DBB-9517-4D36-38D0-B7DCFD9EF96E}"/>
              </a:ext>
            </a:extLst>
          </p:cNvPr>
          <p:cNvSpPr/>
          <p:nvPr/>
        </p:nvSpPr>
        <p:spPr>
          <a:xfrm>
            <a:off x="5303483" y="3968445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4E442B9-CBCA-A237-C152-6B0AA27F97D8}"/>
              </a:ext>
            </a:extLst>
          </p:cNvPr>
          <p:cNvSpPr/>
          <p:nvPr/>
        </p:nvSpPr>
        <p:spPr>
          <a:xfrm>
            <a:off x="5292675" y="4794339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A697C99-D773-85E8-9D9F-9842D9AC98C8}"/>
              </a:ext>
            </a:extLst>
          </p:cNvPr>
          <p:cNvSpPr/>
          <p:nvPr/>
        </p:nvSpPr>
        <p:spPr>
          <a:xfrm>
            <a:off x="5292675" y="4922126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2A94CC5-FBF4-1A70-98C2-74605F8564DE}"/>
              </a:ext>
            </a:extLst>
          </p:cNvPr>
          <p:cNvSpPr/>
          <p:nvPr/>
        </p:nvSpPr>
        <p:spPr>
          <a:xfrm>
            <a:off x="5288385" y="5760636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ED61ED-0761-DF9A-3E81-AD06DA118A63}"/>
              </a:ext>
            </a:extLst>
          </p:cNvPr>
          <p:cNvSpPr/>
          <p:nvPr/>
        </p:nvSpPr>
        <p:spPr>
          <a:xfrm>
            <a:off x="5288385" y="5881811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DC20474-77CE-B5FC-2498-460079AA8520}"/>
              </a:ext>
            </a:extLst>
          </p:cNvPr>
          <p:cNvSpPr/>
          <p:nvPr/>
        </p:nvSpPr>
        <p:spPr>
          <a:xfrm>
            <a:off x="5288385" y="6661311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95176FBC-CB83-A671-D0B1-C2695405B301}"/>
              </a:ext>
            </a:extLst>
          </p:cNvPr>
          <p:cNvSpPr/>
          <p:nvPr/>
        </p:nvSpPr>
        <p:spPr>
          <a:xfrm>
            <a:off x="5778315" y="4973478"/>
            <a:ext cx="157725" cy="246821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7D493E3-E3BF-69DC-6A3C-4CD46E86161E}"/>
              </a:ext>
            </a:extLst>
          </p:cNvPr>
          <p:cNvSpPr/>
          <p:nvPr/>
        </p:nvSpPr>
        <p:spPr>
          <a:xfrm>
            <a:off x="5493487" y="1654973"/>
            <a:ext cx="167402" cy="240222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278F18C0-DEEF-B209-3066-D775155A1E11}"/>
              </a:ext>
            </a:extLst>
          </p:cNvPr>
          <p:cNvSpPr/>
          <p:nvPr/>
        </p:nvSpPr>
        <p:spPr>
          <a:xfrm>
            <a:off x="5726838" y="1648374"/>
            <a:ext cx="157725" cy="246821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03BE86-4BE4-2AD2-CC93-D01BF68C1AB9}"/>
                  </a:ext>
                </a:extLst>
              </p14:cNvPr>
              <p14:cNvContentPartPr/>
              <p14:nvPr/>
            </p14:nvContentPartPr>
            <p14:xfrm>
              <a:off x="2832255" y="5927655"/>
              <a:ext cx="1587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03BE86-4BE4-2AD2-CC93-D01BF68C1AB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823615" y="5919015"/>
                <a:ext cx="176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881238-F6D5-A322-230D-09480F05FAC5}"/>
                  </a:ext>
                </a:extLst>
              </p14:cNvPr>
              <p14:cNvContentPartPr/>
              <p14:nvPr/>
            </p14:nvContentPartPr>
            <p14:xfrm>
              <a:off x="2248695" y="5870775"/>
              <a:ext cx="74304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881238-F6D5-A322-230D-09480F05FAC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240055" y="5861775"/>
                <a:ext cx="76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7E9779-A3FA-CFED-67B7-F6FDCA040B6D}"/>
                  </a:ext>
                </a:extLst>
              </p14:cNvPr>
              <p14:cNvContentPartPr/>
              <p14:nvPr/>
            </p14:nvContentPartPr>
            <p14:xfrm>
              <a:off x="2246940" y="5874360"/>
              <a:ext cx="86904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7E9779-A3FA-CFED-67B7-F6FDCA040B6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229300" y="5856720"/>
                <a:ext cx="904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80701B-8754-8154-BCF0-6DE19395817D}"/>
                  </a:ext>
                </a:extLst>
              </p14:cNvPr>
              <p14:cNvContentPartPr/>
              <p14:nvPr/>
            </p14:nvContentPartPr>
            <p14:xfrm>
              <a:off x="2247300" y="585960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80701B-8754-8154-BCF0-6DE19395817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229660" y="58419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BCE25C-57DC-06C9-D802-575D4BE5207B}"/>
                  </a:ext>
                </a:extLst>
              </p14:cNvPr>
              <p14:cNvContentPartPr/>
              <p14:nvPr/>
            </p14:nvContentPartPr>
            <p14:xfrm>
              <a:off x="2247300" y="2392560"/>
              <a:ext cx="360" cy="3474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BCE25C-57DC-06C9-D802-575D4BE5207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229660" y="2374920"/>
                <a:ext cx="36000" cy="35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BCC821-7AF2-2BCD-C403-950C64AA0517}"/>
                  </a:ext>
                </a:extLst>
              </p14:cNvPr>
              <p14:cNvContentPartPr/>
              <p14:nvPr/>
            </p14:nvContentPartPr>
            <p14:xfrm>
              <a:off x="2293020" y="158040"/>
              <a:ext cx="360" cy="2189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BCC821-7AF2-2BCD-C403-950C64AA051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275380" y="140040"/>
                <a:ext cx="36000" cy="22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E294B7-D53F-90CD-255A-0E30E1D711A6}"/>
                  </a:ext>
                </a:extLst>
              </p14:cNvPr>
              <p14:cNvContentPartPr/>
              <p14:nvPr/>
            </p14:nvContentPartPr>
            <p14:xfrm>
              <a:off x="3954060" y="136800"/>
              <a:ext cx="360" cy="1234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E294B7-D53F-90CD-255A-0E30E1D711A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936420" y="119160"/>
                <a:ext cx="36000" cy="12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C081520-BB7F-117D-9099-EE3FFB1ACF3A}"/>
                  </a:ext>
                </a:extLst>
              </p14:cNvPr>
              <p14:cNvContentPartPr/>
              <p14:nvPr/>
            </p14:nvContentPartPr>
            <p14:xfrm>
              <a:off x="2308860" y="141480"/>
              <a:ext cx="162972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C081520-BB7F-117D-9099-EE3FFB1ACF3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290860" y="123480"/>
                <a:ext cx="166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4415FB-E756-782F-C8FF-63AA1BAA0EE1}"/>
                  </a:ext>
                </a:extLst>
              </p14:cNvPr>
              <p14:cNvContentPartPr/>
              <p14:nvPr/>
            </p14:nvContentPartPr>
            <p14:xfrm>
              <a:off x="2300940" y="2374200"/>
              <a:ext cx="85284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4415FB-E756-782F-C8FF-63AA1BAA0EE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283300" y="2356200"/>
                <a:ext cx="88848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24746DE9-C6FA-DDE2-8FB1-F40019F5581C}"/>
              </a:ext>
            </a:extLst>
          </p:cNvPr>
          <p:cNvSpPr/>
          <p:nvPr/>
        </p:nvSpPr>
        <p:spPr>
          <a:xfrm>
            <a:off x="2194560" y="2336190"/>
            <a:ext cx="114300" cy="1253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/>
              <a:t>1</a:t>
            </a:r>
            <a:endParaRPr lang="en-US" sz="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DCED29-D955-BEA2-5C5A-F5D86A77F3AA}"/>
                  </a:ext>
                </a:extLst>
              </p14:cNvPr>
              <p14:cNvContentPartPr/>
              <p14:nvPr/>
            </p14:nvContentPartPr>
            <p14:xfrm>
              <a:off x="5192905" y="160777"/>
              <a:ext cx="3441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DCED29-D955-BEA2-5C5A-F5D86A77F3A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175265" y="143137"/>
                <a:ext cx="379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1693F29-AEB6-65A4-1BD1-53F7AA89C925}"/>
                  </a:ext>
                </a:extLst>
              </p14:cNvPr>
              <p14:cNvContentPartPr/>
              <p14:nvPr/>
            </p14:nvContentPartPr>
            <p14:xfrm>
              <a:off x="5686105" y="159697"/>
              <a:ext cx="2145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1693F29-AEB6-65A4-1BD1-53F7AA89C92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668105" y="142057"/>
                <a:ext cx="250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A468A8D-1F11-E463-235D-13B0E9B58B30}"/>
                  </a:ext>
                </a:extLst>
              </p14:cNvPr>
              <p14:cNvContentPartPr/>
              <p14:nvPr/>
            </p14:nvContentPartPr>
            <p14:xfrm>
              <a:off x="5551465" y="129457"/>
              <a:ext cx="360" cy="507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A468A8D-1F11-E463-235D-13B0E9B58B3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533825" y="111457"/>
                <a:ext cx="360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64E43C1-9341-7B30-AFCB-B218B4DD6477}"/>
                  </a:ext>
                </a:extLst>
              </p14:cNvPr>
              <p14:cNvContentPartPr/>
              <p14:nvPr/>
            </p14:nvContentPartPr>
            <p14:xfrm>
              <a:off x="5672065" y="155017"/>
              <a:ext cx="360" cy="447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64E43C1-9341-7B30-AFCB-B218B4DD647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654425" y="137377"/>
                <a:ext cx="36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A8160E2-EFDB-DE0B-EE83-5D25B6AB9C26}"/>
                  </a:ext>
                </a:extLst>
              </p14:cNvPr>
              <p14:cNvContentPartPr/>
              <p14:nvPr/>
            </p14:nvContentPartPr>
            <p14:xfrm>
              <a:off x="2242620" y="76530"/>
              <a:ext cx="360" cy="2266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A8160E2-EFDB-DE0B-EE83-5D25B6AB9C2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224980" y="58890"/>
                <a:ext cx="36000" cy="23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C195E7F-F1BB-7D03-975D-3654DAFFB82A}"/>
                  </a:ext>
                </a:extLst>
              </p14:cNvPr>
              <p14:cNvContentPartPr/>
              <p14:nvPr/>
            </p14:nvContentPartPr>
            <p14:xfrm>
              <a:off x="2238300" y="87510"/>
              <a:ext cx="1813320" cy="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C195E7F-F1BB-7D03-975D-3654DAFFB82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220300" y="69510"/>
                <a:ext cx="1848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AAE85D8-AE50-6529-962C-3BDFF0A83F5D}"/>
                  </a:ext>
                </a:extLst>
              </p14:cNvPr>
              <p14:cNvContentPartPr/>
              <p14:nvPr/>
            </p14:nvContentPartPr>
            <p14:xfrm>
              <a:off x="4200300" y="87510"/>
              <a:ext cx="238572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AAE85D8-AE50-6529-962C-3BDFF0A83F5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182660" y="69510"/>
                <a:ext cx="2421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E67A57B-56FD-9E6D-CB93-6E2EEAD17B5D}"/>
                  </a:ext>
                </a:extLst>
              </p14:cNvPr>
              <p14:cNvContentPartPr/>
              <p14:nvPr/>
            </p14:nvContentPartPr>
            <p14:xfrm>
              <a:off x="5910173" y="158790"/>
              <a:ext cx="1223640" cy="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E67A57B-56FD-9E6D-CB93-6E2EEAD17B5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892173" y="141150"/>
                <a:ext cx="125928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C61B3F3-2CC1-BF0F-92F6-353A99C4FE67}"/>
              </a:ext>
            </a:extLst>
          </p:cNvPr>
          <p:cNvSpPr/>
          <p:nvPr/>
        </p:nvSpPr>
        <p:spPr>
          <a:xfrm>
            <a:off x="2745627" y="5952990"/>
            <a:ext cx="316706" cy="16430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00" dirty="0"/>
              <a:t>HC</a:t>
            </a:r>
            <a:endParaRPr lang="en-US" sz="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7FF4D30-699A-4A2C-85C4-7C6CECF7B722}"/>
                  </a:ext>
                </a:extLst>
              </p14:cNvPr>
              <p14:cNvContentPartPr/>
              <p14:nvPr/>
            </p14:nvContentPartPr>
            <p14:xfrm>
              <a:off x="3079620" y="2334090"/>
              <a:ext cx="35280" cy="21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7FF4D30-699A-4A2C-85C4-7C6CECF7B72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073500" y="2327970"/>
                <a:ext cx="47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46BEAA3-5E45-0DE6-8EF9-BE6BCBD20E63}"/>
                  </a:ext>
                </a:extLst>
              </p14:cNvPr>
              <p14:cNvContentPartPr/>
              <p14:nvPr/>
            </p14:nvContentPartPr>
            <p14:xfrm>
              <a:off x="10223100" y="5010030"/>
              <a:ext cx="144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46BEAA3-5E45-0DE6-8EF9-BE6BCBD20E6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216980" y="5003910"/>
                <a:ext cx="13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B66A7BC-3585-5DFE-38C6-5B4E1DEE7D52}"/>
                  </a:ext>
                </a:extLst>
              </p14:cNvPr>
              <p14:cNvContentPartPr/>
              <p14:nvPr/>
            </p14:nvContentPartPr>
            <p14:xfrm>
              <a:off x="9537660" y="634890"/>
              <a:ext cx="360" cy="451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B66A7BC-3585-5DFE-38C6-5B4E1DEE7D5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519660" y="616890"/>
                <a:ext cx="360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9AC7607-7FDB-7E77-F318-2151B23DCFEF}"/>
                  </a:ext>
                </a:extLst>
              </p14:cNvPr>
              <p14:cNvContentPartPr/>
              <p14:nvPr/>
            </p14:nvContentPartPr>
            <p14:xfrm>
              <a:off x="9581940" y="6006510"/>
              <a:ext cx="360" cy="680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9AC7607-7FDB-7E77-F318-2151B23DCFE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564300" y="5988870"/>
                <a:ext cx="3600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2B76567-9743-4EAD-C239-0CE31EEFB662}"/>
                  </a:ext>
                </a:extLst>
              </p14:cNvPr>
              <p14:cNvContentPartPr/>
              <p14:nvPr/>
            </p14:nvContentPartPr>
            <p14:xfrm>
              <a:off x="9581940" y="5095710"/>
              <a:ext cx="360" cy="625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2B76567-9743-4EAD-C239-0CE31EEFB66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564300" y="5077710"/>
                <a:ext cx="36000" cy="66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3E2E745-7127-B0C4-C34B-11C7F1E519E5}"/>
              </a:ext>
            </a:extLst>
          </p:cNvPr>
          <p:cNvGrpSpPr/>
          <p:nvPr/>
        </p:nvGrpSpPr>
        <p:grpSpPr>
          <a:xfrm>
            <a:off x="9581940" y="3200670"/>
            <a:ext cx="360" cy="1594080"/>
            <a:chOff x="9581940" y="3200670"/>
            <a:chExt cx="360" cy="15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BC761C9-7631-FE44-E4C0-9F2706B60707}"/>
                    </a:ext>
                  </a:extLst>
                </p14:cNvPr>
                <p14:cNvContentPartPr/>
                <p14:nvPr/>
              </p14:nvContentPartPr>
              <p14:xfrm>
                <a:off x="9581940" y="4115070"/>
                <a:ext cx="360" cy="679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BC761C9-7631-FE44-E4C0-9F2706B6070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564300" y="4097070"/>
                  <a:ext cx="3600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D4A49FA-F40F-6BD9-0713-C2ED31A6E229}"/>
                    </a:ext>
                  </a:extLst>
                </p14:cNvPr>
                <p14:cNvContentPartPr/>
                <p14:nvPr/>
              </p14:nvContentPartPr>
              <p14:xfrm>
                <a:off x="9581940" y="3200670"/>
                <a:ext cx="360" cy="647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D4A49FA-F40F-6BD9-0713-C2ED31A6E22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64300" y="3182670"/>
                  <a:ext cx="36000" cy="6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51B42F-8C18-CAD8-D7C4-043648055863}"/>
                  </a:ext>
                </a:extLst>
              </p14:cNvPr>
              <p14:cNvContentPartPr/>
              <p14:nvPr/>
            </p14:nvContentPartPr>
            <p14:xfrm>
              <a:off x="9582660" y="2257710"/>
              <a:ext cx="360" cy="637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51B42F-8C18-CAD8-D7C4-04364805586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565020" y="2239710"/>
                <a:ext cx="3600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278A2DA-D2F7-0C67-09B0-6AC1E05A4AAA}"/>
                  </a:ext>
                </a:extLst>
              </p14:cNvPr>
              <p14:cNvContentPartPr/>
              <p14:nvPr/>
            </p14:nvContentPartPr>
            <p14:xfrm>
              <a:off x="9582660" y="1315230"/>
              <a:ext cx="360" cy="602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278A2DA-D2F7-0C67-09B0-6AC1E05A4AA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565020" y="1297590"/>
                <a:ext cx="36000" cy="638280"/>
              </a:xfrm>
              <a:prstGeom prst="rect">
                <a:avLst/>
              </a:prstGeom>
            </p:spPr>
          </p:pic>
        </mc:Fallback>
      </mc:AlternateContent>
      <p:pic>
        <p:nvPicPr>
          <p:cNvPr id="137" name="Picture 136">
            <a:extLst>
              <a:ext uri="{FF2B5EF4-FFF2-40B4-BE49-F238E27FC236}">
                <a16:creationId xmlns:a16="http://schemas.microsoft.com/office/drawing/2014/main" id="{B56B63F1-7769-2042-C00A-E68CB612CDA5}"/>
              </a:ext>
            </a:extLst>
          </p:cNvPr>
          <p:cNvPicPr>
            <a:picLocks noChangeAspect="1"/>
          </p:cNvPicPr>
          <p:nvPr/>
        </p:nvPicPr>
        <p:blipFill>
          <a:blip r:embed="rId167"/>
          <a:stretch>
            <a:fillRect/>
          </a:stretch>
        </p:blipFill>
        <p:spPr>
          <a:xfrm>
            <a:off x="376567" y="504072"/>
            <a:ext cx="1256611" cy="5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1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281</Words>
  <Application>Microsoft Office PowerPoint</Application>
  <PresentationFormat>Widescreen</PresentationFormat>
  <Paragraphs>214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Rocha (1201260)</dc:creator>
  <cp:lastModifiedBy>Rafael Rocha (1201260)</cp:lastModifiedBy>
  <cp:revision>2</cp:revision>
  <dcterms:created xsi:type="dcterms:W3CDTF">2024-03-09T20:26:43Z</dcterms:created>
  <dcterms:modified xsi:type="dcterms:W3CDTF">2024-03-10T11:24:48Z</dcterms:modified>
</cp:coreProperties>
</file>