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77597D-5716-46C1-8AA6-EB727F867C0C}" v="13" dt="2024-03-10T20:17:44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Eduardo Da Fonseca Ramos" userId="311df665-f85b-47ca-823f-7324d5320915" providerId="ADAL" clId="{6977597D-5716-46C1-8AA6-EB727F867C0C}"/>
    <pc:docChg chg="undo custSel mod addSld modSld modMainMaster">
      <pc:chgData name="Marcelo Eduardo Da Fonseca Ramos" userId="311df665-f85b-47ca-823f-7324d5320915" providerId="ADAL" clId="{6977597D-5716-46C1-8AA6-EB727F867C0C}" dt="2024-03-10T20:17:55.071" v="114" actId="14100"/>
      <pc:docMkLst>
        <pc:docMk/>
      </pc:docMkLst>
      <pc:sldChg chg="addSp delSp modSp new mod">
        <pc:chgData name="Marcelo Eduardo Da Fonseca Ramos" userId="311df665-f85b-47ca-823f-7324d5320915" providerId="ADAL" clId="{6977597D-5716-46C1-8AA6-EB727F867C0C}" dt="2024-03-10T19:49:34.120" v="104" actId="14100"/>
        <pc:sldMkLst>
          <pc:docMk/>
          <pc:sldMk cId="908213340" sldId="256"/>
        </pc:sldMkLst>
        <pc:spChg chg="del">
          <ac:chgData name="Marcelo Eduardo Da Fonseca Ramos" userId="311df665-f85b-47ca-823f-7324d5320915" providerId="ADAL" clId="{6977597D-5716-46C1-8AA6-EB727F867C0C}" dt="2024-03-09T14:04:35.786" v="1" actId="478"/>
          <ac:spMkLst>
            <pc:docMk/>
            <pc:sldMk cId="908213340" sldId="256"/>
            <ac:spMk id="2" creationId="{E769495F-7CC1-55E0-F9A6-C71E1D6506D0}"/>
          </ac:spMkLst>
        </pc:spChg>
        <pc:spChg chg="del">
          <ac:chgData name="Marcelo Eduardo Da Fonseca Ramos" userId="311df665-f85b-47ca-823f-7324d5320915" providerId="ADAL" clId="{6977597D-5716-46C1-8AA6-EB727F867C0C}" dt="2024-03-09T14:04:35.786" v="1" actId="478"/>
          <ac:spMkLst>
            <pc:docMk/>
            <pc:sldMk cId="908213340" sldId="256"/>
            <ac:spMk id="3" creationId="{33630BCE-C95E-B4FA-C91F-F8864969259D}"/>
          </ac:spMkLst>
        </pc:spChg>
        <pc:spChg chg="add del">
          <ac:chgData name="Marcelo Eduardo Da Fonseca Ramos" userId="311df665-f85b-47ca-823f-7324d5320915" providerId="ADAL" clId="{6977597D-5716-46C1-8AA6-EB727F867C0C}" dt="2024-03-09T14:34:01.996" v="12" actId="11529"/>
          <ac:spMkLst>
            <pc:docMk/>
            <pc:sldMk cId="908213340" sldId="256"/>
            <ac:spMk id="8" creationId="{2BED8D83-F090-24DA-30C2-1BE75778CD8D}"/>
          </ac:spMkLst>
        </pc:spChg>
        <pc:spChg chg="add del mod">
          <ac:chgData name="Marcelo Eduardo Da Fonseca Ramos" userId="311df665-f85b-47ca-823f-7324d5320915" providerId="ADAL" clId="{6977597D-5716-46C1-8AA6-EB727F867C0C}" dt="2024-03-09T14:35:27.334" v="20" actId="478"/>
          <ac:spMkLst>
            <pc:docMk/>
            <pc:sldMk cId="908213340" sldId="256"/>
            <ac:spMk id="9" creationId="{B7532DF6-8FA8-7791-0565-9126C793C2AF}"/>
          </ac:spMkLst>
        </pc:spChg>
        <pc:spChg chg="add mod">
          <ac:chgData name="Marcelo Eduardo Da Fonseca Ramos" userId="311df665-f85b-47ca-823f-7324d5320915" providerId="ADAL" clId="{6977597D-5716-46C1-8AA6-EB727F867C0C}" dt="2024-03-09T14:51:33.872" v="100" actId="1076"/>
          <ac:spMkLst>
            <pc:docMk/>
            <pc:sldMk cId="908213340" sldId="256"/>
            <ac:spMk id="10" creationId="{AD9CA221-2C04-A664-75E5-5ACCAE1B131A}"/>
          </ac:spMkLst>
        </pc:spChg>
        <pc:spChg chg="add mod">
          <ac:chgData name="Marcelo Eduardo Da Fonseca Ramos" userId="311df665-f85b-47ca-823f-7324d5320915" providerId="ADAL" clId="{6977597D-5716-46C1-8AA6-EB727F867C0C}" dt="2024-03-09T14:51:33.872" v="100" actId="1076"/>
          <ac:spMkLst>
            <pc:docMk/>
            <pc:sldMk cId="908213340" sldId="256"/>
            <ac:spMk id="13" creationId="{F9FBEB3F-A610-5AB3-080C-189C5EBD53EC}"/>
          </ac:spMkLst>
        </pc:spChg>
        <pc:spChg chg="add mod">
          <ac:chgData name="Marcelo Eduardo Da Fonseca Ramos" userId="311df665-f85b-47ca-823f-7324d5320915" providerId="ADAL" clId="{6977597D-5716-46C1-8AA6-EB727F867C0C}" dt="2024-03-09T14:51:33.872" v="100" actId="1076"/>
          <ac:spMkLst>
            <pc:docMk/>
            <pc:sldMk cId="908213340" sldId="256"/>
            <ac:spMk id="19" creationId="{57896182-CCC9-7D83-3954-9407F07157FB}"/>
          </ac:spMkLst>
        </pc:spChg>
        <pc:picChg chg="add mod modCrop">
          <ac:chgData name="Marcelo Eduardo Da Fonseca Ramos" userId="311df665-f85b-47ca-823f-7324d5320915" providerId="ADAL" clId="{6977597D-5716-46C1-8AA6-EB727F867C0C}" dt="2024-03-09T14:51:33.872" v="100" actId="1076"/>
          <ac:picMkLst>
            <pc:docMk/>
            <pc:sldMk cId="908213340" sldId="256"/>
            <ac:picMk id="5" creationId="{C07C990F-BC99-6838-ED59-E58994FCC7D4}"/>
          </ac:picMkLst>
        </pc:picChg>
        <pc:cxnChg chg="add mod">
          <ac:chgData name="Marcelo Eduardo Da Fonseca Ramos" userId="311df665-f85b-47ca-823f-7324d5320915" providerId="ADAL" clId="{6977597D-5716-46C1-8AA6-EB727F867C0C}" dt="2024-03-10T19:49:34.120" v="104" actId="14100"/>
          <ac:cxnSpMkLst>
            <pc:docMk/>
            <pc:sldMk cId="908213340" sldId="256"/>
            <ac:cxnSpMk id="2" creationId="{C8CE59B3-4210-B8F4-360F-8FA99C613224}"/>
          </ac:cxnSpMkLst>
        </pc:cxnChg>
        <pc:cxnChg chg="add del">
          <ac:chgData name="Marcelo Eduardo Da Fonseca Ramos" userId="311df665-f85b-47ca-823f-7324d5320915" providerId="ADAL" clId="{6977597D-5716-46C1-8AA6-EB727F867C0C}" dt="2024-03-09T14:33:33.354" v="10" actId="478"/>
          <ac:cxnSpMkLst>
            <pc:docMk/>
            <pc:sldMk cId="908213340" sldId="256"/>
            <ac:cxnSpMk id="7" creationId="{F3B725F7-7315-68E1-C0C2-ACE92C0ECEE2}"/>
          </ac:cxnSpMkLst>
        </pc:cxnChg>
        <pc:cxnChg chg="add mod">
          <ac:chgData name="Marcelo Eduardo Da Fonseca Ramos" userId="311df665-f85b-47ca-823f-7324d5320915" providerId="ADAL" clId="{6977597D-5716-46C1-8AA6-EB727F867C0C}" dt="2024-03-09T14:51:33.872" v="100" actId="1076"/>
          <ac:cxnSpMkLst>
            <pc:docMk/>
            <pc:sldMk cId="908213340" sldId="256"/>
            <ac:cxnSpMk id="12" creationId="{453C9158-B9C5-9FFE-A53A-8F1F7640110F}"/>
          </ac:cxnSpMkLst>
        </pc:cxnChg>
        <pc:cxnChg chg="add mod">
          <ac:chgData name="Marcelo Eduardo Da Fonseca Ramos" userId="311df665-f85b-47ca-823f-7324d5320915" providerId="ADAL" clId="{6977597D-5716-46C1-8AA6-EB727F867C0C}" dt="2024-03-09T14:51:33.872" v="100" actId="1076"/>
          <ac:cxnSpMkLst>
            <pc:docMk/>
            <pc:sldMk cId="908213340" sldId="256"/>
            <ac:cxnSpMk id="14" creationId="{CF956F03-B90A-0A68-41D1-7B922D888867}"/>
          </ac:cxnSpMkLst>
        </pc:cxnChg>
      </pc:sldChg>
      <pc:sldChg chg="addSp modSp add mod">
        <pc:chgData name="Marcelo Eduardo Da Fonseca Ramos" userId="311df665-f85b-47ca-823f-7324d5320915" providerId="ADAL" clId="{6977597D-5716-46C1-8AA6-EB727F867C0C}" dt="2024-03-10T20:17:55.071" v="114" actId="14100"/>
        <pc:sldMkLst>
          <pc:docMk/>
          <pc:sldMk cId="1337654805" sldId="257"/>
        </pc:sldMkLst>
        <pc:cxnChg chg="mod">
          <ac:chgData name="Marcelo Eduardo Da Fonseca Ramos" userId="311df665-f85b-47ca-823f-7324d5320915" providerId="ADAL" clId="{6977597D-5716-46C1-8AA6-EB727F867C0C}" dt="2024-03-10T20:12:47.041" v="106" actId="14100"/>
          <ac:cxnSpMkLst>
            <pc:docMk/>
            <pc:sldMk cId="1337654805" sldId="257"/>
            <ac:cxnSpMk id="2" creationId="{C8CE59B3-4210-B8F4-360F-8FA99C613224}"/>
          </ac:cxnSpMkLst>
        </pc:cxnChg>
        <pc:cxnChg chg="add mod">
          <ac:chgData name="Marcelo Eduardo Da Fonseca Ramos" userId="311df665-f85b-47ca-823f-7324d5320915" providerId="ADAL" clId="{6977597D-5716-46C1-8AA6-EB727F867C0C}" dt="2024-03-10T20:13:39.483" v="109" actId="14100"/>
          <ac:cxnSpMkLst>
            <pc:docMk/>
            <pc:sldMk cId="1337654805" sldId="257"/>
            <ac:cxnSpMk id="4" creationId="{B8C5FFA6-44F0-CC90-6795-6D57D4D4D276}"/>
          </ac:cxnSpMkLst>
        </pc:cxnChg>
        <pc:cxnChg chg="add mod">
          <ac:chgData name="Marcelo Eduardo Da Fonseca Ramos" userId="311df665-f85b-47ca-823f-7324d5320915" providerId="ADAL" clId="{6977597D-5716-46C1-8AA6-EB727F867C0C}" dt="2024-03-10T20:17:55.071" v="114" actId="14100"/>
          <ac:cxnSpMkLst>
            <pc:docMk/>
            <pc:sldMk cId="1337654805" sldId="257"/>
            <ac:cxnSpMk id="7" creationId="{F15765A6-D82B-EE3E-E409-57F980D0D66C}"/>
          </ac:cxnSpMkLst>
        </pc:cxnChg>
      </pc:sldChg>
      <pc:sldMasterChg chg="addSldLayout">
        <pc:chgData name="Marcelo Eduardo Da Fonseca Ramos" userId="311df665-f85b-47ca-823f-7324d5320915" providerId="ADAL" clId="{6977597D-5716-46C1-8AA6-EB727F867C0C}" dt="2024-03-09T14:04:32.426" v="0" actId="680"/>
        <pc:sldMasterMkLst>
          <pc:docMk/>
          <pc:sldMasterMk cId="1293569701" sldId="2147483648"/>
        </pc:sldMasterMkLst>
        <pc:sldLayoutChg chg="add">
          <pc:chgData name="Marcelo Eduardo Da Fonseca Ramos" userId="311df665-f85b-47ca-823f-7324d5320915" providerId="ADAL" clId="{6977597D-5716-46C1-8AA6-EB727F867C0C}" dt="2024-03-09T14:04:32.426" v="0" actId="680"/>
          <pc:sldLayoutMkLst>
            <pc:docMk/>
            <pc:sldMasterMk cId="1293569701" sldId="2147483648"/>
            <pc:sldLayoutMk cId="3361449314" sldId="2147483649"/>
          </pc:sldLayoutMkLst>
        </pc:sldLayoutChg>
      </pc:sldMasterChg>
      <pc:sldMasterChg chg="modSp modSldLayout">
        <pc:chgData name="Marcelo Eduardo Da Fonseca Ramos" userId="311df665-f85b-47ca-823f-7324d5320915" providerId="ADAL" clId="{6977597D-5716-46C1-8AA6-EB727F867C0C}" dt="2024-03-09T14:32:38.248" v="5"/>
        <pc:sldMasterMkLst>
          <pc:docMk/>
          <pc:sldMasterMk cId="1347439673" sldId="2147483650"/>
        </pc:sldMasterMkLst>
        <pc:spChg chg="mod">
          <ac:chgData name="Marcelo Eduardo Da Fonseca Ramos" userId="311df665-f85b-47ca-823f-7324d5320915" providerId="ADAL" clId="{6977597D-5716-46C1-8AA6-EB727F867C0C}" dt="2024-03-09T14:32:38.248" v="5"/>
          <ac:spMkLst>
            <pc:docMk/>
            <pc:sldMasterMk cId="1347439673" sldId="2147483650"/>
            <ac:spMk id="2" creationId="{00000000-0000-0000-0000-000000000000}"/>
          </ac:spMkLst>
        </pc:spChg>
        <pc:spChg chg="mod">
          <ac:chgData name="Marcelo Eduardo Da Fonseca Ramos" userId="311df665-f85b-47ca-823f-7324d5320915" providerId="ADAL" clId="{6977597D-5716-46C1-8AA6-EB727F867C0C}" dt="2024-03-09T14:32:38.248" v="5"/>
          <ac:spMkLst>
            <pc:docMk/>
            <pc:sldMasterMk cId="1347439673" sldId="2147483650"/>
            <ac:spMk id="3" creationId="{00000000-0000-0000-0000-000000000000}"/>
          </ac:spMkLst>
        </pc:spChg>
        <pc:spChg chg="mod">
          <ac:chgData name="Marcelo Eduardo Da Fonseca Ramos" userId="311df665-f85b-47ca-823f-7324d5320915" providerId="ADAL" clId="{6977597D-5716-46C1-8AA6-EB727F867C0C}" dt="2024-03-09T14:32:38.248" v="5"/>
          <ac:spMkLst>
            <pc:docMk/>
            <pc:sldMasterMk cId="1347439673" sldId="2147483650"/>
            <ac:spMk id="4" creationId="{00000000-0000-0000-0000-000000000000}"/>
          </ac:spMkLst>
        </pc:spChg>
        <pc:spChg chg="mod">
          <ac:chgData name="Marcelo Eduardo Da Fonseca Ramos" userId="311df665-f85b-47ca-823f-7324d5320915" providerId="ADAL" clId="{6977597D-5716-46C1-8AA6-EB727F867C0C}" dt="2024-03-09T14:32:38.248" v="5"/>
          <ac:spMkLst>
            <pc:docMk/>
            <pc:sldMasterMk cId="1347439673" sldId="2147483650"/>
            <ac:spMk id="5" creationId="{00000000-0000-0000-0000-000000000000}"/>
          </ac:spMkLst>
        </pc:spChg>
        <pc:spChg chg="mod">
          <ac:chgData name="Marcelo Eduardo Da Fonseca Ramos" userId="311df665-f85b-47ca-823f-7324d5320915" providerId="ADAL" clId="{6977597D-5716-46C1-8AA6-EB727F867C0C}" dt="2024-03-09T14:32:38.248" v="5"/>
          <ac:spMkLst>
            <pc:docMk/>
            <pc:sldMasterMk cId="1347439673" sldId="2147483650"/>
            <ac:spMk id="6" creationId="{00000000-0000-0000-0000-000000000000}"/>
          </ac:spMkLst>
        </pc:spChg>
        <pc:sldLayoutChg chg="modSp">
          <pc:chgData name="Marcelo Eduardo Da Fonseca Ramos" userId="311df665-f85b-47ca-823f-7324d5320915" providerId="ADAL" clId="{6977597D-5716-46C1-8AA6-EB727F867C0C}" dt="2024-03-09T14:32:38.248" v="5"/>
          <pc:sldLayoutMkLst>
            <pc:docMk/>
            <pc:sldMasterMk cId="1347439673" sldId="2147483650"/>
            <pc:sldLayoutMk cId="3458886974" sldId="2147483651"/>
          </pc:sldLayoutMkLst>
          <pc:spChg chg="mod">
            <ac:chgData name="Marcelo Eduardo Da Fonseca Ramos" userId="311df665-f85b-47ca-823f-7324d5320915" providerId="ADAL" clId="{6977597D-5716-46C1-8AA6-EB727F867C0C}" dt="2024-03-09T14:32:38.248" v="5"/>
            <ac:spMkLst>
              <pc:docMk/>
              <pc:sldMasterMk cId="1347439673" sldId="2147483650"/>
              <pc:sldLayoutMk cId="3458886974" sldId="2147483651"/>
              <ac:spMk id="2" creationId="{00000000-0000-0000-0000-000000000000}"/>
            </ac:spMkLst>
          </pc:spChg>
          <pc:spChg chg="mod">
            <ac:chgData name="Marcelo Eduardo Da Fonseca Ramos" userId="311df665-f85b-47ca-823f-7324d5320915" providerId="ADAL" clId="{6977597D-5716-46C1-8AA6-EB727F867C0C}" dt="2024-03-09T14:32:38.248" v="5"/>
            <ac:spMkLst>
              <pc:docMk/>
              <pc:sldMasterMk cId="1347439673" sldId="2147483650"/>
              <pc:sldLayoutMk cId="3458886974" sldId="2147483651"/>
              <ac:spMk id="3" creationId="{00000000-0000-0000-0000-000000000000}"/>
            </ac:spMkLst>
          </pc:spChg>
        </pc:sldLayoutChg>
        <pc:sldLayoutChg chg="modSp">
          <pc:chgData name="Marcelo Eduardo Da Fonseca Ramos" userId="311df665-f85b-47ca-823f-7324d5320915" providerId="ADAL" clId="{6977597D-5716-46C1-8AA6-EB727F867C0C}" dt="2024-03-09T14:32:38.248" v="5"/>
          <pc:sldLayoutMkLst>
            <pc:docMk/>
            <pc:sldMasterMk cId="1347439673" sldId="2147483650"/>
            <pc:sldLayoutMk cId="2025587082" sldId="2147483653"/>
          </pc:sldLayoutMkLst>
          <pc:spChg chg="mod">
            <ac:chgData name="Marcelo Eduardo Da Fonseca Ramos" userId="311df665-f85b-47ca-823f-7324d5320915" providerId="ADAL" clId="{6977597D-5716-46C1-8AA6-EB727F867C0C}" dt="2024-03-09T14:32:38.248" v="5"/>
            <ac:spMkLst>
              <pc:docMk/>
              <pc:sldMasterMk cId="1347439673" sldId="2147483650"/>
              <pc:sldLayoutMk cId="2025587082" sldId="2147483653"/>
              <ac:spMk id="2" creationId="{00000000-0000-0000-0000-000000000000}"/>
            </ac:spMkLst>
          </pc:spChg>
          <pc:spChg chg="mod">
            <ac:chgData name="Marcelo Eduardo Da Fonseca Ramos" userId="311df665-f85b-47ca-823f-7324d5320915" providerId="ADAL" clId="{6977597D-5716-46C1-8AA6-EB727F867C0C}" dt="2024-03-09T14:32:38.248" v="5"/>
            <ac:spMkLst>
              <pc:docMk/>
              <pc:sldMasterMk cId="1347439673" sldId="2147483650"/>
              <pc:sldLayoutMk cId="2025587082" sldId="2147483653"/>
              <ac:spMk id="3" creationId="{00000000-0000-0000-0000-000000000000}"/>
            </ac:spMkLst>
          </pc:spChg>
        </pc:sldLayoutChg>
        <pc:sldLayoutChg chg="modSp">
          <pc:chgData name="Marcelo Eduardo Da Fonseca Ramos" userId="311df665-f85b-47ca-823f-7324d5320915" providerId="ADAL" clId="{6977597D-5716-46C1-8AA6-EB727F867C0C}" dt="2024-03-09T14:32:38.248" v="5"/>
          <pc:sldLayoutMkLst>
            <pc:docMk/>
            <pc:sldMasterMk cId="1347439673" sldId="2147483650"/>
            <pc:sldLayoutMk cId="1811364625" sldId="2147483654"/>
          </pc:sldLayoutMkLst>
          <pc:spChg chg="mod">
            <ac:chgData name="Marcelo Eduardo Da Fonseca Ramos" userId="311df665-f85b-47ca-823f-7324d5320915" providerId="ADAL" clId="{6977597D-5716-46C1-8AA6-EB727F867C0C}" dt="2024-03-09T14:32:38.248" v="5"/>
            <ac:spMkLst>
              <pc:docMk/>
              <pc:sldMasterMk cId="1347439673" sldId="2147483650"/>
              <pc:sldLayoutMk cId="1811364625" sldId="2147483654"/>
              <ac:spMk id="3" creationId="{00000000-0000-0000-0000-000000000000}"/>
            </ac:spMkLst>
          </pc:spChg>
          <pc:spChg chg="mod">
            <ac:chgData name="Marcelo Eduardo Da Fonseca Ramos" userId="311df665-f85b-47ca-823f-7324d5320915" providerId="ADAL" clId="{6977597D-5716-46C1-8AA6-EB727F867C0C}" dt="2024-03-09T14:32:38.248" v="5"/>
            <ac:spMkLst>
              <pc:docMk/>
              <pc:sldMasterMk cId="1347439673" sldId="2147483650"/>
              <pc:sldLayoutMk cId="1811364625" sldId="2147483654"/>
              <ac:spMk id="4" creationId="{00000000-0000-0000-0000-000000000000}"/>
            </ac:spMkLst>
          </pc:spChg>
        </pc:sldLayoutChg>
        <pc:sldLayoutChg chg="modSp">
          <pc:chgData name="Marcelo Eduardo Da Fonseca Ramos" userId="311df665-f85b-47ca-823f-7324d5320915" providerId="ADAL" clId="{6977597D-5716-46C1-8AA6-EB727F867C0C}" dt="2024-03-09T14:32:38.248" v="5"/>
          <pc:sldLayoutMkLst>
            <pc:docMk/>
            <pc:sldMasterMk cId="1347439673" sldId="2147483650"/>
            <pc:sldLayoutMk cId="372155070" sldId="2147483655"/>
          </pc:sldLayoutMkLst>
          <pc:spChg chg="mod">
            <ac:chgData name="Marcelo Eduardo Da Fonseca Ramos" userId="311df665-f85b-47ca-823f-7324d5320915" providerId="ADAL" clId="{6977597D-5716-46C1-8AA6-EB727F867C0C}" dt="2024-03-09T14:32:38.248" v="5"/>
            <ac:spMkLst>
              <pc:docMk/>
              <pc:sldMasterMk cId="1347439673" sldId="2147483650"/>
              <pc:sldLayoutMk cId="372155070" sldId="2147483655"/>
              <ac:spMk id="2" creationId="{00000000-0000-0000-0000-000000000000}"/>
            </ac:spMkLst>
          </pc:spChg>
          <pc:spChg chg="mod">
            <ac:chgData name="Marcelo Eduardo Da Fonseca Ramos" userId="311df665-f85b-47ca-823f-7324d5320915" providerId="ADAL" clId="{6977597D-5716-46C1-8AA6-EB727F867C0C}" dt="2024-03-09T14:32:38.248" v="5"/>
            <ac:spMkLst>
              <pc:docMk/>
              <pc:sldMasterMk cId="1347439673" sldId="2147483650"/>
              <pc:sldLayoutMk cId="372155070" sldId="2147483655"/>
              <ac:spMk id="3" creationId="{00000000-0000-0000-0000-000000000000}"/>
            </ac:spMkLst>
          </pc:spChg>
          <pc:spChg chg="mod">
            <ac:chgData name="Marcelo Eduardo Da Fonseca Ramos" userId="311df665-f85b-47ca-823f-7324d5320915" providerId="ADAL" clId="{6977597D-5716-46C1-8AA6-EB727F867C0C}" dt="2024-03-09T14:32:38.248" v="5"/>
            <ac:spMkLst>
              <pc:docMk/>
              <pc:sldMasterMk cId="1347439673" sldId="2147483650"/>
              <pc:sldLayoutMk cId="372155070" sldId="2147483655"/>
              <ac:spMk id="4" creationId="{00000000-0000-0000-0000-000000000000}"/>
            </ac:spMkLst>
          </pc:spChg>
          <pc:spChg chg="mod">
            <ac:chgData name="Marcelo Eduardo Da Fonseca Ramos" userId="311df665-f85b-47ca-823f-7324d5320915" providerId="ADAL" clId="{6977597D-5716-46C1-8AA6-EB727F867C0C}" dt="2024-03-09T14:32:38.248" v="5"/>
            <ac:spMkLst>
              <pc:docMk/>
              <pc:sldMasterMk cId="1347439673" sldId="2147483650"/>
              <pc:sldLayoutMk cId="372155070" sldId="2147483655"/>
              <ac:spMk id="5" creationId="{00000000-0000-0000-0000-000000000000}"/>
            </ac:spMkLst>
          </pc:spChg>
          <pc:spChg chg="mod">
            <ac:chgData name="Marcelo Eduardo Da Fonseca Ramos" userId="311df665-f85b-47ca-823f-7324d5320915" providerId="ADAL" clId="{6977597D-5716-46C1-8AA6-EB727F867C0C}" dt="2024-03-09T14:32:38.248" v="5"/>
            <ac:spMkLst>
              <pc:docMk/>
              <pc:sldMasterMk cId="1347439673" sldId="2147483650"/>
              <pc:sldLayoutMk cId="372155070" sldId="2147483655"/>
              <ac:spMk id="6" creationId="{00000000-0000-0000-0000-000000000000}"/>
            </ac:spMkLst>
          </pc:spChg>
        </pc:sldLayoutChg>
        <pc:sldLayoutChg chg="modSp">
          <pc:chgData name="Marcelo Eduardo Da Fonseca Ramos" userId="311df665-f85b-47ca-823f-7324d5320915" providerId="ADAL" clId="{6977597D-5716-46C1-8AA6-EB727F867C0C}" dt="2024-03-09T14:32:38.248" v="5"/>
          <pc:sldLayoutMkLst>
            <pc:docMk/>
            <pc:sldMasterMk cId="1347439673" sldId="2147483650"/>
            <pc:sldLayoutMk cId="170638808" sldId="2147483658"/>
          </pc:sldLayoutMkLst>
          <pc:spChg chg="mod">
            <ac:chgData name="Marcelo Eduardo Da Fonseca Ramos" userId="311df665-f85b-47ca-823f-7324d5320915" providerId="ADAL" clId="{6977597D-5716-46C1-8AA6-EB727F867C0C}" dt="2024-03-09T14:32:38.248" v="5"/>
            <ac:spMkLst>
              <pc:docMk/>
              <pc:sldMasterMk cId="1347439673" sldId="2147483650"/>
              <pc:sldLayoutMk cId="170638808" sldId="2147483658"/>
              <ac:spMk id="2" creationId="{00000000-0000-0000-0000-000000000000}"/>
            </ac:spMkLst>
          </pc:spChg>
          <pc:spChg chg="mod">
            <ac:chgData name="Marcelo Eduardo Da Fonseca Ramos" userId="311df665-f85b-47ca-823f-7324d5320915" providerId="ADAL" clId="{6977597D-5716-46C1-8AA6-EB727F867C0C}" dt="2024-03-09T14:32:38.248" v="5"/>
            <ac:spMkLst>
              <pc:docMk/>
              <pc:sldMasterMk cId="1347439673" sldId="2147483650"/>
              <pc:sldLayoutMk cId="170638808" sldId="2147483658"/>
              <ac:spMk id="3" creationId="{00000000-0000-0000-0000-000000000000}"/>
            </ac:spMkLst>
          </pc:spChg>
          <pc:spChg chg="mod">
            <ac:chgData name="Marcelo Eduardo Da Fonseca Ramos" userId="311df665-f85b-47ca-823f-7324d5320915" providerId="ADAL" clId="{6977597D-5716-46C1-8AA6-EB727F867C0C}" dt="2024-03-09T14:32:38.248" v="5"/>
            <ac:spMkLst>
              <pc:docMk/>
              <pc:sldMasterMk cId="1347439673" sldId="2147483650"/>
              <pc:sldLayoutMk cId="170638808" sldId="2147483658"/>
              <ac:spMk id="4" creationId="{00000000-0000-0000-0000-000000000000}"/>
            </ac:spMkLst>
          </pc:spChg>
        </pc:sldLayoutChg>
        <pc:sldLayoutChg chg="modSp">
          <pc:chgData name="Marcelo Eduardo Da Fonseca Ramos" userId="311df665-f85b-47ca-823f-7324d5320915" providerId="ADAL" clId="{6977597D-5716-46C1-8AA6-EB727F867C0C}" dt="2024-03-09T14:32:38.248" v="5"/>
          <pc:sldLayoutMkLst>
            <pc:docMk/>
            <pc:sldMasterMk cId="1347439673" sldId="2147483650"/>
            <pc:sldLayoutMk cId="3439217251" sldId="2147483659"/>
          </pc:sldLayoutMkLst>
          <pc:spChg chg="mod">
            <ac:chgData name="Marcelo Eduardo Da Fonseca Ramos" userId="311df665-f85b-47ca-823f-7324d5320915" providerId="ADAL" clId="{6977597D-5716-46C1-8AA6-EB727F867C0C}" dt="2024-03-09T14:32:38.248" v="5"/>
            <ac:spMkLst>
              <pc:docMk/>
              <pc:sldMasterMk cId="1347439673" sldId="2147483650"/>
              <pc:sldLayoutMk cId="3439217251" sldId="2147483659"/>
              <ac:spMk id="2" creationId="{00000000-0000-0000-0000-000000000000}"/>
            </ac:spMkLst>
          </pc:spChg>
          <pc:spChg chg="mod">
            <ac:chgData name="Marcelo Eduardo Da Fonseca Ramos" userId="311df665-f85b-47ca-823f-7324d5320915" providerId="ADAL" clId="{6977597D-5716-46C1-8AA6-EB727F867C0C}" dt="2024-03-09T14:32:38.248" v="5"/>
            <ac:spMkLst>
              <pc:docMk/>
              <pc:sldMasterMk cId="1347439673" sldId="2147483650"/>
              <pc:sldLayoutMk cId="3439217251" sldId="2147483659"/>
              <ac:spMk id="3" creationId="{00000000-0000-0000-0000-000000000000}"/>
            </ac:spMkLst>
          </pc:spChg>
          <pc:spChg chg="mod">
            <ac:chgData name="Marcelo Eduardo Da Fonseca Ramos" userId="311df665-f85b-47ca-823f-7324d5320915" providerId="ADAL" clId="{6977597D-5716-46C1-8AA6-EB727F867C0C}" dt="2024-03-09T14:32:38.248" v="5"/>
            <ac:spMkLst>
              <pc:docMk/>
              <pc:sldMasterMk cId="1347439673" sldId="2147483650"/>
              <pc:sldLayoutMk cId="3439217251" sldId="2147483659"/>
              <ac:spMk id="4" creationId="{00000000-0000-0000-0000-000000000000}"/>
            </ac:spMkLst>
          </pc:spChg>
        </pc:sldLayoutChg>
        <pc:sldLayoutChg chg="modSp">
          <pc:chgData name="Marcelo Eduardo Da Fonseca Ramos" userId="311df665-f85b-47ca-823f-7324d5320915" providerId="ADAL" clId="{6977597D-5716-46C1-8AA6-EB727F867C0C}" dt="2024-03-09T14:32:38.248" v="5"/>
          <pc:sldLayoutMkLst>
            <pc:docMk/>
            <pc:sldMasterMk cId="1347439673" sldId="2147483650"/>
            <pc:sldLayoutMk cId="1284332781" sldId="2147483661"/>
          </pc:sldLayoutMkLst>
          <pc:spChg chg="mod">
            <ac:chgData name="Marcelo Eduardo Da Fonseca Ramos" userId="311df665-f85b-47ca-823f-7324d5320915" providerId="ADAL" clId="{6977597D-5716-46C1-8AA6-EB727F867C0C}" dt="2024-03-09T14:32:38.248" v="5"/>
            <ac:spMkLst>
              <pc:docMk/>
              <pc:sldMasterMk cId="1347439673" sldId="2147483650"/>
              <pc:sldLayoutMk cId="1284332781" sldId="2147483661"/>
              <ac:spMk id="2" creationId="{00000000-0000-0000-0000-000000000000}"/>
            </ac:spMkLst>
          </pc:spChg>
          <pc:spChg chg="mod">
            <ac:chgData name="Marcelo Eduardo Da Fonseca Ramos" userId="311df665-f85b-47ca-823f-7324d5320915" providerId="ADAL" clId="{6977597D-5716-46C1-8AA6-EB727F867C0C}" dt="2024-03-09T14:32:38.248" v="5"/>
            <ac:spMkLst>
              <pc:docMk/>
              <pc:sldMasterMk cId="1347439673" sldId="2147483650"/>
              <pc:sldLayoutMk cId="1284332781" sldId="214748366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3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3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4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6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2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2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1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7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3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9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9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07C990F-BC99-6838-ED59-E58994FCC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0" t="4353" r="2187" b="3381"/>
          <a:stretch/>
        </p:blipFill>
        <p:spPr>
          <a:xfrm>
            <a:off x="1371600" y="491406"/>
            <a:ext cx="6969759" cy="4422634"/>
          </a:xfrm>
          <a:prstGeom prst="rect">
            <a:avLst/>
          </a:prstGeom>
        </p:spPr>
      </p:pic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AD9CA221-2C04-A664-75E5-5ACCAE1B131A}"/>
              </a:ext>
            </a:extLst>
          </p:cNvPr>
          <p:cNvSpPr/>
          <p:nvPr/>
        </p:nvSpPr>
        <p:spPr>
          <a:xfrm>
            <a:off x="2166620" y="1029718"/>
            <a:ext cx="5029200" cy="3602135"/>
          </a:xfrm>
          <a:custGeom>
            <a:avLst/>
            <a:gdLst>
              <a:gd name="connsiteX0" fmla="*/ 0 w 5029200"/>
              <a:gd name="connsiteY0" fmla="*/ 2446020 h 3779520"/>
              <a:gd name="connsiteX1" fmla="*/ 396240 w 5029200"/>
              <a:gd name="connsiteY1" fmla="*/ 2446020 h 3779520"/>
              <a:gd name="connsiteX2" fmla="*/ 426720 w 5029200"/>
              <a:gd name="connsiteY2" fmla="*/ 0 h 3779520"/>
              <a:gd name="connsiteX3" fmla="*/ 4716780 w 5029200"/>
              <a:gd name="connsiteY3" fmla="*/ 7620 h 3779520"/>
              <a:gd name="connsiteX4" fmla="*/ 4724400 w 5029200"/>
              <a:gd name="connsiteY4" fmla="*/ 3779520 h 3779520"/>
              <a:gd name="connsiteX5" fmla="*/ 5029200 w 5029200"/>
              <a:gd name="connsiteY5" fmla="*/ 3779520 h 3779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29200" h="3779520">
                <a:moveTo>
                  <a:pt x="0" y="2446020"/>
                </a:moveTo>
                <a:lnTo>
                  <a:pt x="396240" y="2446020"/>
                </a:lnTo>
                <a:lnTo>
                  <a:pt x="426720" y="0"/>
                </a:lnTo>
                <a:lnTo>
                  <a:pt x="4716780" y="7620"/>
                </a:lnTo>
                <a:lnTo>
                  <a:pt x="4724400" y="3779520"/>
                </a:lnTo>
                <a:lnTo>
                  <a:pt x="5029200" y="3779520"/>
                </a:ln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453C9158-B9C5-9FFE-A53A-8F1F7640110F}"/>
              </a:ext>
            </a:extLst>
          </p:cNvPr>
          <p:cNvCxnSpPr>
            <a:cxnSpLocks/>
          </p:cNvCxnSpPr>
          <p:nvPr/>
        </p:nvCxnSpPr>
        <p:spPr>
          <a:xfrm>
            <a:off x="2166620" y="293019"/>
            <a:ext cx="5029200" cy="0"/>
          </a:xfrm>
          <a:prstGeom prst="straightConnector1">
            <a:avLst/>
          </a:prstGeom>
          <a:ln w="38100">
            <a:solidFill>
              <a:srgbClr val="99CC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9FBEB3F-A610-5AB3-080C-189C5EBD53EC}"/>
              </a:ext>
            </a:extLst>
          </p:cNvPr>
          <p:cNvSpPr txBox="1"/>
          <p:nvPr/>
        </p:nvSpPr>
        <p:spPr>
          <a:xfrm>
            <a:off x="4330803" y="0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solidFill>
                  <a:srgbClr val="99CCFF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~ 186m</a:t>
            </a: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CF956F03-B90A-0A68-41D1-7B922D888867}"/>
              </a:ext>
            </a:extLst>
          </p:cNvPr>
          <p:cNvCxnSpPr>
            <a:cxnSpLocks/>
          </p:cNvCxnSpPr>
          <p:nvPr/>
        </p:nvCxnSpPr>
        <p:spPr>
          <a:xfrm>
            <a:off x="1211262" y="569123"/>
            <a:ext cx="0" cy="4267200"/>
          </a:xfrm>
          <a:prstGeom prst="straightConnector1">
            <a:avLst/>
          </a:prstGeom>
          <a:ln w="38100">
            <a:solidFill>
              <a:srgbClr val="99CC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7896182-CCC9-7D83-3954-9407F07157FB}"/>
              </a:ext>
            </a:extLst>
          </p:cNvPr>
          <p:cNvSpPr txBox="1"/>
          <p:nvPr/>
        </p:nvSpPr>
        <p:spPr>
          <a:xfrm>
            <a:off x="463336" y="2564223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solidFill>
                  <a:srgbClr val="99CCFF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~ 150m</a:t>
            </a:r>
          </a:p>
        </p:txBody>
      </p:sp>
      <p:cxnSp>
        <p:nvCxnSpPr>
          <p:cNvPr id="2" name="Conexão reta unidirecional 1">
            <a:extLst>
              <a:ext uri="{FF2B5EF4-FFF2-40B4-BE49-F238E27FC236}">
                <a16:creationId xmlns:a16="http://schemas.microsoft.com/office/drawing/2014/main" id="{C8CE59B3-4210-B8F4-360F-8FA99C613224}"/>
              </a:ext>
            </a:extLst>
          </p:cNvPr>
          <p:cNvCxnSpPr>
            <a:cxnSpLocks/>
          </p:cNvCxnSpPr>
          <p:nvPr/>
        </p:nvCxnSpPr>
        <p:spPr>
          <a:xfrm>
            <a:off x="1371600" y="2193010"/>
            <a:ext cx="0" cy="1131376"/>
          </a:xfrm>
          <a:prstGeom prst="straightConnector1">
            <a:avLst/>
          </a:prstGeom>
          <a:ln w="38100">
            <a:solidFill>
              <a:srgbClr val="99CC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21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07C990F-BC99-6838-ED59-E58994FCC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0" t="4353" r="2187" b="3381"/>
          <a:stretch/>
        </p:blipFill>
        <p:spPr>
          <a:xfrm>
            <a:off x="1371600" y="491406"/>
            <a:ext cx="6969759" cy="4422634"/>
          </a:xfrm>
          <a:prstGeom prst="rect">
            <a:avLst/>
          </a:prstGeom>
        </p:spPr>
      </p:pic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AD9CA221-2C04-A664-75E5-5ACCAE1B131A}"/>
              </a:ext>
            </a:extLst>
          </p:cNvPr>
          <p:cNvSpPr/>
          <p:nvPr/>
        </p:nvSpPr>
        <p:spPr>
          <a:xfrm>
            <a:off x="2166620" y="1029718"/>
            <a:ext cx="5029200" cy="3602135"/>
          </a:xfrm>
          <a:custGeom>
            <a:avLst/>
            <a:gdLst>
              <a:gd name="connsiteX0" fmla="*/ 0 w 5029200"/>
              <a:gd name="connsiteY0" fmla="*/ 2446020 h 3779520"/>
              <a:gd name="connsiteX1" fmla="*/ 396240 w 5029200"/>
              <a:gd name="connsiteY1" fmla="*/ 2446020 h 3779520"/>
              <a:gd name="connsiteX2" fmla="*/ 426720 w 5029200"/>
              <a:gd name="connsiteY2" fmla="*/ 0 h 3779520"/>
              <a:gd name="connsiteX3" fmla="*/ 4716780 w 5029200"/>
              <a:gd name="connsiteY3" fmla="*/ 7620 h 3779520"/>
              <a:gd name="connsiteX4" fmla="*/ 4724400 w 5029200"/>
              <a:gd name="connsiteY4" fmla="*/ 3779520 h 3779520"/>
              <a:gd name="connsiteX5" fmla="*/ 5029200 w 5029200"/>
              <a:gd name="connsiteY5" fmla="*/ 3779520 h 3779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29200" h="3779520">
                <a:moveTo>
                  <a:pt x="0" y="2446020"/>
                </a:moveTo>
                <a:lnTo>
                  <a:pt x="396240" y="2446020"/>
                </a:lnTo>
                <a:lnTo>
                  <a:pt x="426720" y="0"/>
                </a:lnTo>
                <a:lnTo>
                  <a:pt x="4716780" y="7620"/>
                </a:lnTo>
                <a:lnTo>
                  <a:pt x="4724400" y="3779520"/>
                </a:lnTo>
                <a:lnTo>
                  <a:pt x="5029200" y="3779520"/>
                </a:ln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453C9158-B9C5-9FFE-A53A-8F1F7640110F}"/>
              </a:ext>
            </a:extLst>
          </p:cNvPr>
          <p:cNvCxnSpPr>
            <a:cxnSpLocks/>
          </p:cNvCxnSpPr>
          <p:nvPr/>
        </p:nvCxnSpPr>
        <p:spPr>
          <a:xfrm>
            <a:off x="2166620" y="293019"/>
            <a:ext cx="5029200" cy="0"/>
          </a:xfrm>
          <a:prstGeom prst="straightConnector1">
            <a:avLst/>
          </a:prstGeom>
          <a:ln w="38100">
            <a:solidFill>
              <a:srgbClr val="99CC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9FBEB3F-A610-5AB3-080C-189C5EBD53EC}"/>
              </a:ext>
            </a:extLst>
          </p:cNvPr>
          <p:cNvSpPr txBox="1"/>
          <p:nvPr/>
        </p:nvSpPr>
        <p:spPr>
          <a:xfrm>
            <a:off x="4330803" y="0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solidFill>
                  <a:srgbClr val="99CCFF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~ 186m</a:t>
            </a: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CF956F03-B90A-0A68-41D1-7B922D888867}"/>
              </a:ext>
            </a:extLst>
          </p:cNvPr>
          <p:cNvCxnSpPr>
            <a:cxnSpLocks/>
          </p:cNvCxnSpPr>
          <p:nvPr/>
        </p:nvCxnSpPr>
        <p:spPr>
          <a:xfrm>
            <a:off x="1211262" y="569123"/>
            <a:ext cx="0" cy="4267200"/>
          </a:xfrm>
          <a:prstGeom prst="straightConnector1">
            <a:avLst/>
          </a:prstGeom>
          <a:ln w="38100">
            <a:solidFill>
              <a:srgbClr val="99CC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7896182-CCC9-7D83-3954-9407F07157FB}"/>
              </a:ext>
            </a:extLst>
          </p:cNvPr>
          <p:cNvSpPr txBox="1"/>
          <p:nvPr/>
        </p:nvSpPr>
        <p:spPr>
          <a:xfrm>
            <a:off x="463336" y="2564223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solidFill>
                  <a:srgbClr val="99CCFF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~ 150m</a:t>
            </a:r>
          </a:p>
        </p:txBody>
      </p:sp>
      <p:cxnSp>
        <p:nvCxnSpPr>
          <p:cNvPr id="2" name="Conexão reta unidirecional 1">
            <a:extLst>
              <a:ext uri="{FF2B5EF4-FFF2-40B4-BE49-F238E27FC236}">
                <a16:creationId xmlns:a16="http://schemas.microsoft.com/office/drawing/2014/main" id="{C8CE59B3-4210-B8F4-360F-8FA99C613224}"/>
              </a:ext>
            </a:extLst>
          </p:cNvPr>
          <p:cNvCxnSpPr>
            <a:cxnSpLocks/>
          </p:cNvCxnSpPr>
          <p:nvPr/>
        </p:nvCxnSpPr>
        <p:spPr>
          <a:xfrm>
            <a:off x="1371600" y="569123"/>
            <a:ext cx="0" cy="2755263"/>
          </a:xfrm>
          <a:prstGeom prst="straightConnector1">
            <a:avLst/>
          </a:prstGeom>
          <a:ln w="38100">
            <a:solidFill>
              <a:srgbClr val="99CC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B8C5FFA6-44F0-CC90-6795-6D57D4D4D276}"/>
              </a:ext>
            </a:extLst>
          </p:cNvPr>
          <p:cNvCxnSpPr>
            <a:cxnSpLocks/>
          </p:cNvCxnSpPr>
          <p:nvPr/>
        </p:nvCxnSpPr>
        <p:spPr>
          <a:xfrm>
            <a:off x="8149525" y="542373"/>
            <a:ext cx="0" cy="201546"/>
          </a:xfrm>
          <a:prstGeom prst="straightConnector1">
            <a:avLst/>
          </a:prstGeom>
          <a:ln w="38100">
            <a:solidFill>
              <a:srgbClr val="99CC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F15765A6-D82B-EE3E-E409-57F980D0D66C}"/>
              </a:ext>
            </a:extLst>
          </p:cNvPr>
          <p:cNvCxnSpPr>
            <a:cxnSpLocks/>
          </p:cNvCxnSpPr>
          <p:nvPr/>
        </p:nvCxnSpPr>
        <p:spPr>
          <a:xfrm>
            <a:off x="7366861" y="728421"/>
            <a:ext cx="0" cy="3903432"/>
          </a:xfrm>
          <a:prstGeom prst="straightConnector1">
            <a:avLst/>
          </a:prstGeom>
          <a:ln w="38100">
            <a:solidFill>
              <a:srgbClr val="99CC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54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8</Words>
  <Application>Microsoft Office PowerPoint</Application>
  <PresentationFormat>Apresentação no Ecrã (16:9)</PresentationFormat>
  <Paragraphs>4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Ramos</dc:creator>
  <cp:lastModifiedBy>Marcelo Ramos</cp:lastModifiedBy>
  <cp:revision>1</cp:revision>
  <dcterms:created xsi:type="dcterms:W3CDTF">2024-03-09T14:04:30Z</dcterms:created>
  <dcterms:modified xsi:type="dcterms:W3CDTF">2024-03-10T20:18:05Z</dcterms:modified>
</cp:coreProperties>
</file>