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771" y="96"/>
      </p:cViewPr>
      <p:guideLst>
        <p:guide orient="horz" pos="4535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Eduardo Da Fonseca Ramos" userId="311df665-f85b-47ca-823f-7324d5320915" providerId="ADAL" clId="{F430E529-3078-46E8-B52F-E43617B81CFA}"/>
    <pc:docChg chg="undo custSel addSld modSld">
      <pc:chgData name="Marcelo Eduardo Da Fonseca Ramos" userId="311df665-f85b-47ca-823f-7324d5320915" providerId="ADAL" clId="{F430E529-3078-46E8-B52F-E43617B81CFA}" dt="2024-03-06T15:44:43.182" v="11" actId="167"/>
      <pc:docMkLst>
        <pc:docMk/>
      </pc:docMkLst>
      <pc:sldChg chg="addSp delSp modSp add mod">
        <pc:chgData name="Marcelo Eduardo Da Fonseca Ramos" userId="311df665-f85b-47ca-823f-7324d5320915" providerId="ADAL" clId="{F430E529-3078-46E8-B52F-E43617B81CFA}" dt="2024-03-06T15:44:43.182" v="11" actId="167"/>
        <pc:sldMkLst>
          <pc:docMk/>
          <pc:sldMk cId="605234087" sldId="257"/>
        </pc:sldMkLst>
        <pc:picChg chg="add mod ord">
          <ac:chgData name="Marcelo Eduardo Da Fonseca Ramos" userId="311df665-f85b-47ca-823f-7324d5320915" providerId="ADAL" clId="{F430E529-3078-46E8-B52F-E43617B81CFA}" dt="2024-03-06T15:44:43.182" v="11" actId="167"/>
          <ac:picMkLst>
            <pc:docMk/>
            <pc:sldMk cId="605234087" sldId="257"/>
            <ac:picMk id="3" creationId="{F77A22CF-842C-564C-7269-BC8EECD54F7C}"/>
          </ac:picMkLst>
        </pc:picChg>
        <pc:picChg chg="del">
          <ac:chgData name="Marcelo Eduardo Da Fonseca Ramos" userId="311df665-f85b-47ca-823f-7324d5320915" providerId="ADAL" clId="{F430E529-3078-46E8-B52F-E43617B81CFA}" dt="2024-03-06T15:44:18.695" v="3" actId="478"/>
          <ac:picMkLst>
            <pc:docMk/>
            <pc:sldMk cId="605234087" sldId="257"/>
            <ac:picMk id="5" creationId="{AFDE00D5-74CF-C983-899F-F97669C3FDF4}"/>
          </ac:picMkLst>
        </pc:picChg>
        <pc:cxnChg chg="add del">
          <ac:chgData name="Marcelo Eduardo Da Fonseca Ramos" userId="311df665-f85b-47ca-823f-7324d5320915" providerId="ADAL" clId="{F430E529-3078-46E8-B52F-E43617B81CFA}" dt="2024-03-06T15:44:16.260" v="2" actId="478"/>
          <ac:cxnSpMkLst>
            <pc:docMk/>
            <pc:sldMk cId="605234087" sldId="257"/>
            <ac:cxnSpMk id="35" creationId="{AF87287B-821C-AC3B-B482-16288E1C8F6B}"/>
          </ac:cxnSpMkLst>
        </pc:cxnChg>
      </pc:sldChg>
    </pc:docChg>
  </pc:docChgLst>
  <pc:docChgLst>
    <pc:chgData name="Marcelo Eduardo Da Fonseca Ramos" userId="311df665-f85b-47ca-823f-7324d5320915" providerId="ADAL" clId="{085F37CB-D9CE-4E29-B7FE-5555A913EEA5}"/>
    <pc:docChg chg="custSel modSld">
      <pc:chgData name="Marcelo Eduardo Da Fonseca Ramos" userId="311df665-f85b-47ca-823f-7324d5320915" providerId="ADAL" clId="{085F37CB-D9CE-4E29-B7FE-5555A913EEA5}" dt="2024-03-09T10:12:30.181" v="125" actId="478"/>
      <pc:docMkLst>
        <pc:docMk/>
      </pc:docMkLst>
      <pc:sldChg chg="addSp delSp modSp mod">
        <pc:chgData name="Marcelo Eduardo Da Fonseca Ramos" userId="311df665-f85b-47ca-823f-7324d5320915" providerId="ADAL" clId="{085F37CB-D9CE-4E29-B7FE-5555A913EEA5}" dt="2024-03-09T10:12:30.181" v="125" actId="478"/>
        <pc:sldMkLst>
          <pc:docMk/>
          <pc:sldMk cId="1270457309" sldId="256"/>
        </pc:sldMkLst>
        <pc:cxnChg chg="add del mod">
          <ac:chgData name="Marcelo Eduardo Da Fonseca Ramos" userId="311df665-f85b-47ca-823f-7324d5320915" providerId="ADAL" clId="{085F37CB-D9CE-4E29-B7FE-5555A913EEA5}" dt="2024-03-09T10:12:30.181" v="125" actId="478"/>
          <ac:cxnSpMkLst>
            <pc:docMk/>
            <pc:sldMk cId="1270457309" sldId="256"/>
            <ac:cxnSpMk id="3" creationId="{B2666548-E108-5263-50D0-B7BAD9E932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60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82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8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8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2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34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9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75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41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51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581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5247AA-F6B9-9F9A-1DEB-21FA37E5E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" t="1406" r="1350" b="1279"/>
          <a:stretch/>
        </p:blipFill>
        <p:spPr>
          <a:xfrm>
            <a:off x="-1" y="-1"/>
            <a:ext cx="14429013" cy="144002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0EC42D04-251E-285D-E96A-61605D4E5A4A}"/>
              </a:ext>
            </a:extLst>
          </p:cNvPr>
          <p:cNvCxnSpPr>
            <a:cxnSpLocks/>
          </p:cNvCxnSpPr>
          <p:nvPr/>
        </p:nvCxnSpPr>
        <p:spPr>
          <a:xfrm>
            <a:off x="0" y="720970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70FA1B82-9BE9-AF97-CC15-19834F4B01E4}"/>
              </a:ext>
            </a:extLst>
          </p:cNvPr>
          <p:cNvCxnSpPr>
            <a:cxnSpLocks/>
          </p:cNvCxnSpPr>
          <p:nvPr/>
        </p:nvCxnSpPr>
        <p:spPr>
          <a:xfrm>
            <a:off x="-28800" y="1436078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B83B00F-DDC4-69A1-E1A3-38BD914CFE84}"/>
              </a:ext>
            </a:extLst>
          </p:cNvPr>
          <p:cNvCxnSpPr>
            <a:cxnSpLocks/>
          </p:cNvCxnSpPr>
          <p:nvPr/>
        </p:nvCxnSpPr>
        <p:spPr>
          <a:xfrm>
            <a:off x="-28801" y="2168771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01FDA7CE-B971-939D-44A2-9FF2DB1EA61D}"/>
              </a:ext>
            </a:extLst>
          </p:cNvPr>
          <p:cNvCxnSpPr>
            <a:cxnSpLocks/>
          </p:cNvCxnSpPr>
          <p:nvPr/>
        </p:nvCxnSpPr>
        <p:spPr>
          <a:xfrm>
            <a:off x="0" y="2883878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A6A67E61-E6C8-6321-998A-61CC897D8C38}"/>
              </a:ext>
            </a:extLst>
          </p:cNvPr>
          <p:cNvCxnSpPr>
            <a:cxnSpLocks/>
          </p:cNvCxnSpPr>
          <p:nvPr/>
        </p:nvCxnSpPr>
        <p:spPr>
          <a:xfrm>
            <a:off x="28801" y="3598985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E65DF8D-6C1C-6D8F-B08A-D42BAB47A548}"/>
              </a:ext>
            </a:extLst>
          </p:cNvPr>
          <p:cNvCxnSpPr>
            <a:cxnSpLocks/>
          </p:cNvCxnSpPr>
          <p:nvPr/>
        </p:nvCxnSpPr>
        <p:spPr>
          <a:xfrm>
            <a:off x="28800" y="4331676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10421A49-9A50-D194-64E3-F171D8A47FE4}"/>
              </a:ext>
            </a:extLst>
          </p:cNvPr>
          <p:cNvCxnSpPr>
            <a:cxnSpLocks/>
          </p:cNvCxnSpPr>
          <p:nvPr/>
        </p:nvCxnSpPr>
        <p:spPr>
          <a:xfrm>
            <a:off x="28799" y="5046783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583D39E4-62B6-5AEB-C90B-5A1C5F29040C}"/>
              </a:ext>
            </a:extLst>
          </p:cNvPr>
          <p:cNvCxnSpPr>
            <a:cxnSpLocks/>
          </p:cNvCxnSpPr>
          <p:nvPr/>
        </p:nvCxnSpPr>
        <p:spPr>
          <a:xfrm>
            <a:off x="-28802" y="5761891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A5B4409F-1E1F-E91F-5ECC-310E50804A57}"/>
              </a:ext>
            </a:extLst>
          </p:cNvPr>
          <p:cNvCxnSpPr>
            <a:cxnSpLocks/>
          </p:cNvCxnSpPr>
          <p:nvPr/>
        </p:nvCxnSpPr>
        <p:spPr>
          <a:xfrm>
            <a:off x="-28803" y="6494582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AC26ABAF-9893-F39E-B96E-70C3F05C8753}"/>
              </a:ext>
            </a:extLst>
          </p:cNvPr>
          <p:cNvCxnSpPr>
            <a:cxnSpLocks/>
          </p:cNvCxnSpPr>
          <p:nvPr/>
        </p:nvCxnSpPr>
        <p:spPr>
          <a:xfrm>
            <a:off x="14541" y="7192105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9DEF624A-7062-D9DD-C599-5E1CDC9F25ED}"/>
              </a:ext>
            </a:extLst>
          </p:cNvPr>
          <p:cNvCxnSpPr>
            <a:cxnSpLocks/>
          </p:cNvCxnSpPr>
          <p:nvPr/>
        </p:nvCxnSpPr>
        <p:spPr>
          <a:xfrm>
            <a:off x="6366" y="7907212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6712008F-3ABA-96F9-FB47-D1781B31EC48}"/>
              </a:ext>
            </a:extLst>
          </p:cNvPr>
          <p:cNvCxnSpPr>
            <a:cxnSpLocks/>
          </p:cNvCxnSpPr>
          <p:nvPr/>
        </p:nvCxnSpPr>
        <p:spPr>
          <a:xfrm>
            <a:off x="-28804" y="8639904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EDD85DAB-7EF5-5185-6DC5-84B3308BD84A}"/>
              </a:ext>
            </a:extLst>
          </p:cNvPr>
          <p:cNvCxnSpPr>
            <a:cxnSpLocks/>
          </p:cNvCxnSpPr>
          <p:nvPr/>
        </p:nvCxnSpPr>
        <p:spPr>
          <a:xfrm>
            <a:off x="-28805" y="9355010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D863178C-3E7D-8FCC-03D3-1B07F09DFC05}"/>
              </a:ext>
            </a:extLst>
          </p:cNvPr>
          <p:cNvCxnSpPr>
            <a:cxnSpLocks/>
          </p:cNvCxnSpPr>
          <p:nvPr/>
        </p:nvCxnSpPr>
        <p:spPr>
          <a:xfrm>
            <a:off x="28799" y="10052533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760CC5B1-7198-3CCF-5550-BBCDB6CE49E2}"/>
              </a:ext>
            </a:extLst>
          </p:cNvPr>
          <p:cNvCxnSpPr>
            <a:cxnSpLocks/>
          </p:cNvCxnSpPr>
          <p:nvPr/>
        </p:nvCxnSpPr>
        <p:spPr>
          <a:xfrm>
            <a:off x="-14401" y="10785224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05279ED0-2836-C058-D1C7-E6FB568AE26A}"/>
              </a:ext>
            </a:extLst>
          </p:cNvPr>
          <p:cNvCxnSpPr>
            <a:cxnSpLocks/>
          </p:cNvCxnSpPr>
          <p:nvPr/>
        </p:nvCxnSpPr>
        <p:spPr>
          <a:xfrm>
            <a:off x="28799" y="11516335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81457ADD-FBFF-A07E-F380-0108C9172FD8}"/>
              </a:ext>
            </a:extLst>
          </p:cNvPr>
          <p:cNvCxnSpPr>
            <a:cxnSpLocks/>
          </p:cNvCxnSpPr>
          <p:nvPr/>
        </p:nvCxnSpPr>
        <p:spPr>
          <a:xfrm>
            <a:off x="-28800" y="12231442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E305BC85-055A-8224-8F88-28DCF704F514}"/>
              </a:ext>
            </a:extLst>
          </p:cNvPr>
          <p:cNvCxnSpPr>
            <a:cxnSpLocks/>
          </p:cNvCxnSpPr>
          <p:nvPr/>
        </p:nvCxnSpPr>
        <p:spPr>
          <a:xfrm>
            <a:off x="-28800" y="12971092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EC259EC0-C7A6-6D98-9D03-6209BBC386F0}"/>
              </a:ext>
            </a:extLst>
          </p:cNvPr>
          <p:cNvCxnSpPr>
            <a:cxnSpLocks/>
          </p:cNvCxnSpPr>
          <p:nvPr/>
        </p:nvCxnSpPr>
        <p:spPr>
          <a:xfrm>
            <a:off x="14541" y="13679243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7B494C38-54EA-3027-E73E-7943D13B80C9}"/>
              </a:ext>
            </a:extLst>
          </p:cNvPr>
          <p:cNvCxnSpPr/>
          <p:nvPr/>
        </p:nvCxnSpPr>
        <p:spPr>
          <a:xfrm>
            <a:off x="720969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1159CB4D-9347-7E92-1C8B-0BDA9E918CF3}"/>
              </a:ext>
            </a:extLst>
          </p:cNvPr>
          <p:cNvCxnSpPr/>
          <p:nvPr/>
        </p:nvCxnSpPr>
        <p:spPr>
          <a:xfrm>
            <a:off x="1436077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9D0A375D-7BC0-C162-70A9-CD5AEFA8039F}"/>
              </a:ext>
            </a:extLst>
          </p:cNvPr>
          <p:cNvCxnSpPr/>
          <p:nvPr/>
        </p:nvCxnSpPr>
        <p:spPr>
          <a:xfrm>
            <a:off x="2168770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67C8DE72-E8FE-942C-9500-86DAE8273100}"/>
              </a:ext>
            </a:extLst>
          </p:cNvPr>
          <p:cNvCxnSpPr/>
          <p:nvPr/>
        </p:nvCxnSpPr>
        <p:spPr>
          <a:xfrm>
            <a:off x="2883878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9FA15B42-58D2-D4BF-1598-A630E70EBC1E}"/>
              </a:ext>
            </a:extLst>
          </p:cNvPr>
          <p:cNvCxnSpPr/>
          <p:nvPr/>
        </p:nvCxnSpPr>
        <p:spPr>
          <a:xfrm>
            <a:off x="3598986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8A43592E-D82F-51C5-5E56-AB367359022A}"/>
              </a:ext>
            </a:extLst>
          </p:cNvPr>
          <p:cNvCxnSpPr/>
          <p:nvPr/>
        </p:nvCxnSpPr>
        <p:spPr>
          <a:xfrm>
            <a:off x="4331679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68E15489-8DA0-13D2-45FB-E1DF64820715}"/>
              </a:ext>
            </a:extLst>
          </p:cNvPr>
          <p:cNvCxnSpPr/>
          <p:nvPr/>
        </p:nvCxnSpPr>
        <p:spPr>
          <a:xfrm>
            <a:off x="5046787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97AE6DB4-DBF1-BBDB-FBB9-4D96866A9744}"/>
              </a:ext>
            </a:extLst>
          </p:cNvPr>
          <p:cNvCxnSpPr/>
          <p:nvPr/>
        </p:nvCxnSpPr>
        <p:spPr>
          <a:xfrm>
            <a:off x="5761895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E22B7D73-1F74-5212-FCFD-D712AD94F5CF}"/>
              </a:ext>
            </a:extLst>
          </p:cNvPr>
          <p:cNvCxnSpPr/>
          <p:nvPr/>
        </p:nvCxnSpPr>
        <p:spPr>
          <a:xfrm>
            <a:off x="6494588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5D666EC1-D2FB-89CC-516B-9800D0FF83E1}"/>
              </a:ext>
            </a:extLst>
          </p:cNvPr>
          <p:cNvCxnSpPr/>
          <p:nvPr/>
        </p:nvCxnSpPr>
        <p:spPr>
          <a:xfrm>
            <a:off x="7192111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FE9E009C-7C67-EC43-379B-FD143DC688A6}"/>
              </a:ext>
            </a:extLst>
          </p:cNvPr>
          <p:cNvCxnSpPr/>
          <p:nvPr/>
        </p:nvCxnSpPr>
        <p:spPr>
          <a:xfrm>
            <a:off x="7907219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288A8906-7F28-0DED-BA58-4C27089674C7}"/>
              </a:ext>
            </a:extLst>
          </p:cNvPr>
          <p:cNvCxnSpPr/>
          <p:nvPr/>
        </p:nvCxnSpPr>
        <p:spPr>
          <a:xfrm>
            <a:off x="8639912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C42A89B8-ADDC-D7FB-01D6-13630E8E3E39}"/>
              </a:ext>
            </a:extLst>
          </p:cNvPr>
          <p:cNvCxnSpPr/>
          <p:nvPr/>
        </p:nvCxnSpPr>
        <p:spPr>
          <a:xfrm>
            <a:off x="9355020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DB9AB5C-8097-7258-3863-19A3CBA6AED6}"/>
              </a:ext>
            </a:extLst>
          </p:cNvPr>
          <p:cNvCxnSpPr/>
          <p:nvPr/>
        </p:nvCxnSpPr>
        <p:spPr>
          <a:xfrm>
            <a:off x="10070128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8E3A275-D799-942A-9DD5-8634EE1BEFED}"/>
              </a:ext>
            </a:extLst>
          </p:cNvPr>
          <p:cNvCxnSpPr/>
          <p:nvPr/>
        </p:nvCxnSpPr>
        <p:spPr>
          <a:xfrm>
            <a:off x="10802821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3C210278-FA35-F429-20D1-71D4F312CF2D}"/>
              </a:ext>
            </a:extLst>
          </p:cNvPr>
          <p:cNvCxnSpPr/>
          <p:nvPr/>
        </p:nvCxnSpPr>
        <p:spPr>
          <a:xfrm>
            <a:off x="11517929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BA85580F-6C84-344C-EDCE-9FAF134DD4BF}"/>
              </a:ext>
            </a:extLst>
          </p:cNvPr>
          <p:cNvCxnSpPr/>
          <p:nvPr/>
        </p:nvCxnSpPr>
        <p:spPr>
          <a:xfrm>
            <a:off x="12233037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C41F56BC-F470-CF93-6D30-C79C196A15C8}"/>
              </a:ext>
            </a:extLst>
          </p:cNvPr>
          <p:cNvCxnSpPr/>
          <p:nvPr/>
        </p:nvCxnSpPr>
        <p:spPr>
          <a:xfrm>
            <a:off x="12965730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97E098B-EE0A-4937-27DC-F3FF70361AE9}"/>
              </a:ext>
            </a:extLst>
          </p:cNvPr>
          <p:cNvCxnSpPr/>
          <p:nvPr/>
        </p:nvCxnSpPr>
        <p:spPr>
          <a:xfrm>
            <a:off x="13680838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5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3CAA0-2DDE-D3BB-FBB7-509EB888A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7A22CF-842C-564C-7269-BC8EECD5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" y="-1"/>
            <a:ext cx="14400211" cy="14400211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AFF90748-3885-6C41-716F-42702C27CA50}"/>
              </a:ext>
            </a:extLst>
          </p:cNvPr>
          <p:cNvCxnSpPr>
            <a:cxnSpLocks/>
          </p:cNvCxnSpPr>
          <p:nvPr/>
        </p:nvCxnSpPr>
        <p:spPr>
          <a:xfrm>
            <a:off x="0" y="720970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D6C4E170-CC5C-92DD-9BED-78575ABF13B6}"/>
              </a:ext>
            </a:extLst>
          </p:cNvPr>
          <p:cNvCxnSpPr>
            <a:cxnSpLocks/>
          </p:cNvCxnSpPr>
          <p:nvPr/>
        </p:nvCxnSpPr>
        <p:spPr>
          <a:xfrm>
            <a:off x="-28800" y="1436078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FE5ED40-6133-A90E-2F37-00977C0CE06B}"/>
              </a:ext>
            </a:extLst>
          </p:cNvPr>
          <p:cNvCxnSpPr>
            <a:cxnSpLocks/>
          </p:cNvCxnSpPr>
          <p:nvPr/>
        </p:nvCxnSpPr>
        <p:spPr>
          <a:xfrm>
            <a:off x="-28801" y="2168771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36D05B65-CE2D-AAC8-4BB2-351B0D663677}"/>
              </a:ext>
            </a:extLst>
          </p:cNvPr>
          <p:cNvCxnSpPr>
            <a:cxnSpLocks/>
          </p:cNvCxnSpPr>
          <p:nvPr/>
        </p:nvCxnSpPr>
        <p:spPr>
          <a:xfrm>
            <a:off x="0" y="2883878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4082519A-1F26-3FD1-16E0-78BEE0126366}"/>
              </a:ext>
            </a:extLst>
          </p:cNvPr>
          <p:cNvCxnSpPr>
            <a:cxnSpLocks/>
          </p:cNvCxnSpPr>
          <p:nvPr/>
        </p:nvCxnSpPr>
        <p:spPr>
          <a:xfrm>
            <a:off x="28801" y="3598985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C7372794-87B0-21D4-9096-80FE89C67878}"/>
              </a:ext>
            </a:extLst>
          </p:cNvPr>
          <p:cNvCxnSpPr>
            <a:cxnSpLocks/>
          </p:cNvCxnSpPr>
          <p:nvPr/>
        </p:nvCxnSpPr>
        <p:spPr>
          <a:xfrm>
            <a:off x="28800" y="4331676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5BDD3E4-09EE-0F0F-4950-AB2F39D5BE7D}"/>
              </a:ext>
            </a:extLst>
          </p:cNvPr>
          <p:cNvCxnSpPr>
            <a:cxnSpLocks/>
          </p:cNvCxnSpPr>
          <p:nvPr/>
        </p:nvCxnSpPr>
        <p:spPr>
          <a:xfrm>
            <a:off x="28799" y="5046783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8281D1EE-4A67-FE64-0654-18EFAAC879CB}"/>
              </a:ext>
            </a:extLst>
          </p:cNvPr>
          <p:cNvCxnSpPr>
            <a:cxnSpLocks/>
          </p:cNvCxnSpPr>
          <p:nvPr/>
        </p:nvCxnSpPr>
        <p:spPr>
          <a:xfrm>
            <a:off x="-28802" y="5761891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24096622-EBC7-9DDE-46E4-BAE6C9FA86D3}"/>
              </a:ext>
            </a:extLst>
          </p:cNvPr>
          <p:cNvCxnSpPr>
            <a:cxnSpLocks/>
          </p:cNvCxnSpPr>
          <p:nvPr/>
        </p:nvCxnSpPr>
        <p:spPr>
          <a:xfrm>
            <a:off x="-28803" y="6494582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9A0F01A2-E0B9-2E00-0018-AF8A08FF8E9A}"/>
              </a:ext>
            </a:extLst>
          </p:cNvPr>
          <p:cNvCxnSpPr>
            <a:cxnSpLocks/>
          </p:cNvCxnSpPr>
          <p:nvPr/>
        </p:nvCxnSpPr>
        <p:spPr>
          <a:xfrm>
            <a:off x="14541" y="7192105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9494C094-0657-A62A-A798-19DD2796D44E}"/>
              </a:ext>
            </a:extLst>
          </p:cNvPr>
          <p:cNvCxnSpPr>
            <a:cxnSpLocks/>
          </p:cNvCxnSpPr>
          <p:nvPr/>
        </p:nvCxnSpPr>
        <p:spPr>
          <a:xfrm>
            <a:off x="6366" y="7907212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71CA2FDF-FBBA-AFE5-BF09-430897742D87}"/>
              </a:ext>
            </a:extLst>
          </p:cNvPr>
          <p:cNvCxnSpPr>
            <a:cxnSpLocks/>
          </p:cNvCxnSpPr>
          <p:nvPr/>
        </p:nvCxnSpPr>
        <p:spPr>
          <a:xfrm>
            <a:off x="-28804" y="8639904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906DDDF5-875A-B2C6-EC2E-8B085D4E97E1}"/>
              </a:ext>
            </a:extLst>
          </p:cNvPr>
          <p:cNvCxnSpPr>
            <a:cxnSpLocks/>
          </p:cNvCxnSpPr>
          <p:nvPr/>
        </p:nvCxnSpPr>
        <p:spPr>
          <a:xfrm>
            <a:off x="-28805" y="9355010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68D17EE-0E71-1F37-E97A-5271C4B758BA}"/>
              </a:ext>
            </a:extLst>
          </p:cNvPr>
          <p:cNvCxnSpPr>
            <a:cxnSpLocks/>
          </p:cNvCxnSpPr>
          <p:nvPr/>
        </p:nvCxnSpPr>
        <p:spPr>
          <a:xfrm>
            <a:off x="28799" y="10052533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62A3FAD6-D19F-1FF0-8F27-FBB604B4FC51}"/>
              </a:ext>
            </a:extLst>
          </p:cNvPr>
          <p:cNvCxnSpPr>
            <a:cxnSpLocks/>
          </p:cNvCxnSpPr>
          <p:nvPr/>
        </p:nvCxnSpPr>
        <p:spPr>
          <a:xfrm>
            <a:off x="-14401" y="10785224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4AA0C8A6-41B4-C517-5AB5-C1A79D698E5C}"/>
              </a:ext>
            </a:extLst>
          </p:cNvPr>
          <p:cNvCxnSpPr>
            <a:cxnSpLocks/>
          </p:cNvCxnSpPr>
          <p:nvPr/>
        </p:nvCxnSpPr>
        <p:spPr>
          <a:xfrm>
            <a:off x="28799" y="11516335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E3DE39DE-27A8-7F02-F139-9CE31CAB99BA}"/>
              </a:ext>
            </a:extLst>
          </p:cNvPr>
          <p:cNvCxnSpPr>
            <a:cxnSpLocks/>
          </p:cNvCxnSpPr>
          <p:nvPr/>
        </p:nvCxnSpPr>
        <p:spPr>
          <a:xfrm>
            <a:off x="-28800" y="12231442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DBED6DC0-16D7-357D-FDD8-FD6590DA84F1}"/>
              </a:ext>
            </a:extLst>
          </p:cNvPr>
          <p:cNvCxnSpPr>
            <a:cxnSpLocks/>
          </p:cNvCxnSpPr>
          <p:nvPr/>
        </p:nvCxnSpPr>
        <p:spPr>
          <a:xfrm>
            <a:off x="-28800" y="12971092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CFFC6BC4-084F-7050-6D40-71CE2F025D63}"/>
              </a:ext>
            </a:extLst>
          </p:cNvPr>
          <p:cNvCxnSpPr>
            <a:cxnSpLocks/>
          </p:cNvCxnSpPr>
          <p:nvPr/>
        </p:nvCxnSpPr>
        <p:spPr>
          <a:xfrm>
            <a:off x="14541" y="13679243"/>
            <a:ext cx="14429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953C8A23-B374-F6C0-8FA5-045E932940AE}"/>
              </a:ext>
            </a:extLst>
          </p:cNvPr>
          <p:cNvCxnSpPr/>
          <p:nvPr/>
        </p:nvCxnSpPr>
        <p:spPr>
          <a:xfrm>
            <a:off x="720969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8C58F251-B2E8-3C80-D2C1-A4DC2075C21A}"/>
              </a:ext>
            </a:extLst>
          </p:cNvPr>
          <p:cNvCxnSpPr/>
          <p:nvPr/>
        </p:nvCxnSpPr>
        <p:spPr>
          <a:xfrm>
            <a:off x="1436077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7125F72F-ECCE-60C2-AF54-94BDE04E7677}"/>
              </a:ext>
            </a:extLst>
          </p:cNvPr>
          <p:cNvCxnSpPr/>
          <p:nvPr/>
        </p:nvCxnSpPr>
        <p:spPr>
          <a:xfrm>
            <a:off x="2168770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7FB6D21F-C739-FB78-4ABA-2AE72C82DA52}"/>
              </a:ext>
            </a:extLst>
          </p:cNvPr>
          <p:cNvCxnSpPr/>
          <p:nvPr/>
        </p:nvCxnSpPr>
        <p:spPr>
          <a:xfrm>
            <a:off x="2883878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1654A922-5BF7-DB84-5B14-01AA825A7279}"/>
              </a:ext>
            </a:extLst>
          </p:cNvPr>
          <p:cNvCxnSpPr/>
          <p:nvPr/>
        </p:nvCxnSpPr>
        <p:spPr>
          <a:xfrm>
            <a:off x="3598986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EBDD7034-E93D-C846-B4FF-D8AE947ED37D}"/>
              </a:ext>
            </a:extLst>
          </p:cNvPr>
          <p:cNvCxnSpPr/>
          <p:nvPr/>
        </p:nvCxnSpPr>
        <p:spPr>
          <a:xfrm>
            <a:off x="4331679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AF87287B-821C-AC3B-B482-16288E1C8F6B}"/>
              </a:ext>
            </a:extLst>
          </p:cNvPr>
          <p:cNvCxnSpPr/>
          <p:nvPr/>
        </p:nvCxnSpPr>
        <p:spPr>
          <a:xfrm>
            <a:off x="5046787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43D9A049-6450-45C3-917E-E809AB3767A2}"/>
              </a:ext>
            </a:extLst>
          </p:cNvPr>
          <p:cNvCxnSpPr/>
          <p:nvPr/>
        </p:nvCxnSpPr>
        <p:spPr>
          <a:xfrm>
            <a:off x="5761895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0F64F1B3-2FAE-2287-5B08-C1C55414D2F6}"/>
              </a:ext>
            </a:extLst>
          </p:cNvPr>
          <p:cNvCxnSpPr/>
          <p:nvPr/>
        </p:nvCxnSpPr>
        <p:spPr>
          <a:xfrm>
            <a:off x="6494588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6763A2C4-9BD8-613E-1579-E4865301FF47}"/>
              </a:ext>
            </a:extLst>
          </p:cNvPr>
          <p:cNvCxnSpPr/>
          <p:nvPr/>
        </p:nvCxnSpPr>
        <p:spPr>
          <a:xfrm>
            <a:off x="7192111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4C328A0F-2BEE-73FA-6D36-3B1F80F853E4}"/>
              </a:ext>
            </a:extLst>
          </p:cNvPr>
          <p:cNvCxnSpPr/>
          <p:nvPr/>
        </p:nvCxnSpPr>
        <p:spPr>
          <a:xfrm>
            <a:off x="7907219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B19BB174-B391-A342-F40C-BF6FEA7391F4}"/>
              </a:ext>
            </a:extLst>
          </p:cNvPr>
          <p:cNvCxnSpPr/>
          <p:nvPr/>
        </p:nvCxnSpPr>
        <p:spPr>
          <a:xfrm>
            <a:off x="8639912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E8A28063-7E16-7C03-7B94-4847E7592FC6}"/>
              </a:ext>
            </a:extLst>
          </p:cNvPr>
          <p:cNvCxnSpPr/>
          <p:nvPr/>
        </p:nvCxnSpPr>
        <p:spPr>
          <a:xfrm>
            <a:off x="9355020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3D09000C-39D1-8E54-5154-99FA3E88D047}"/>
              </a:ext>
            </a:extLst>
          </p:cNvPr>
          <p:cNvCxnSpPr/>
          <p:nvPr/>
        </p:nvCxnSpPr>
        <p:spPr>
          <a:xfrm>
            <a:off x="10070128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FB74D4A2-E608-52DD-8756-067927A7BB62}"/>
              </a:ext>
            </a:extLst>
          </p:cNvPr>
          <p:cNvCxnSpPr/>
          <p:nvPr/>
        </p:nvCxnSpPr>
        <p:spPr>
          <a:xfrm>
            <a:off x="10802821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41FB450E-45DB-2224-8559-BAE41E2457C7}"/>
              </a:ext>
            </a:extLst>
          </p:cNvPr>
          <p:cNvCxnSpPr/>
          <p:nvPr/>
        </p:nvCxnSpPr>
        <p:spPr>
          <a:xfrm>
            <a:off x="11517929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8251406B-23C4-8765-6FE2-8A1D30BF2AD0}"/>
              </a:ext>
            </a:extLst>
          </p:cNvPr>
          <p:cNvCxnSpPr/>
          <p:nvPr/>
        </p:nvCxnSpPr>
        <p:spPr>
          <a:xfrm>
            <a:off x="12233037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096A672E-7565-CF74-3F53-DF826895DA63}"/>
              </a:ext>
            </a:extLst>
          </p:cNvPr>
          <p:cNvCxnSpPr/>
          <p:nvPr/>
        </p:nvCxnSpPr>
        <p:spPr>
          <a:xfrm>
            <a:off x="12965730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7A82943D-64E0-78AF-881A-9E5A6FA7FD1D}"/>
              </a:ext>
            </a:extLst>
          </p:cNvPr>
          <p:cNvCxnSpPr/>
          <p:nvPr/>
        </p:nvCxnSpPr>
        <p:spPr>
          <a:xfrm>
            <a:off x="13680838" y="0"/>
            <a:ext cx="0" cy="144002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34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Personalizados</PresentationFormat>
  <Paragraphs>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Ramos</dc:creator>
  <cp:lastModifiedBy>Marcelo Ramos</cp:lastModifiedBy>
  <cp:revision>1</cp:revision>
  <dcterms:created xsi:type="dcterms:W3CDTF">2024-03-05T18:09:34Z</dcterms:created>
  <dcterms:modified xsi:type="dcterms:W3CDTF">2024-03-09T10:12:39Z</dcterms:modified>
</cp:coreProperties>
</file>