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5" userDrawn="1">
          <p15:clr>
            <a:srgbClr val="A4A3A4"/>
          </p15:clr>
        </p15:guide>
        <p15:guide id="2" pos="4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52FC5-0187-4861-AFC8-BBF2E21612CC}" v="20" dt="2024-03-09T06:10:21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26" autoAdjust="0"/>
  </p:normalViewPr>
  <p:slideViewPr>
    <p:cSldViewPr snapToGrid="0">
      <p:cViewPr varScale="1">
        <p:scale>
          <a:sx n="42" d="100"/>
          <a:sy n="42" d="100"/>
        </p:scale>
        <p:origin x="1848" y="82"/>
      </p:cViewPr>
      <p:guideLst>
        <p:guide orient="horz" pos="4535"/>
        <p:guide pos="4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Eduardo Da Fonseca Ramos" userId="311df665-f85b-47ca-823f-7324d5320915" providerId="ADAL" clId="{73C52FC5-0187-4861-AFC8-BBF2E21612CC}"/>
    <pc:docChg chg="undo custSel modSld">
      <pc:chgData name="Marcelo Eduardo Da Fonseca Ramos" userId="311df665-f85b-47ca-823f-7324d5320915" providerId="ADAL" clId="{73C52FC5-0187-4861-AFC8-BBF2E21612CC}" dt="2024-03-09T06:10:30.047" v="204" actId="1076"/>
      <pc:docMkLst>
        <pc:docMk/>
      </pc:docMkLst>
      <pc:sldChg chg="addSp delSp modSp mod setBg modNotesTx">
        <pc:chgData name="Marcelo Eduardo Da Fonseca Ramos" userId="311df665-f85b-47ca-823f-7324d5320915" providerId="ADAL" clId="{73C52FC5-0187-4861-AFC8-BBF2E21612CC}" dt="2024-03-09T06:05:50.747" v="178" actId="20577"/>
        <pc:sldMkLst>
          <pc:docMk/>
          <pc:sldMk cId="1270457309" sldId="256"/>
        </pc:sldMkLst>
        <pc:spChg chg="add mod">
          <ac:chgData name="Marcelo Eduardo Da Fonseca Ramos" userId="311df665-f85b-47ca-823f-7324d5320915" providerId="ADAL" clId="{73C52FC5-0187-4861-AFC8-BBF2E21612CC}" dt="2024-03-09T06:02:23.554" v="157" actId="1076"/>
          <ac:spMkLst>
            <pc:docMk/>
            <pc:sldMk cId="1270457309" sldId="256"/>
            <ac:spMk id="2" creationId="{6D9DF069-12C0-8770-C784-290334DD5166}"/>
          </ac:spMkLst>
        </pc:spChg>
        <pc:spChg chg="add mod">
          <ac:chgData name="Marcelo Eduardo Da Fonseca Ramos" userId="311df665-f85b-47ca-823f-7324d5320915" providerId="ADAL" clId="{73C52FC5-0187-4861-AFC8-BBF2E21612CC}" dt="2024-03-09T06:05:20.092" v="172" actId="1076"/>
          <ac:spMkLst>
            <pc:docMk/>
            <pc:sldMk cId="1270457309" sldId="256"/>
            <ac:spMk id="3" creationId="{588ED1DD-C06A-3DDA-DE54-C9E38D7D44A2}"/>
          </ac:spMkLst>
        </pc:spChg>
        <pc:spChg chg="add mod">
          <ac:chgData name="Marcelo Eduardo Da Fonseca Ramos" userId="311df665-f85b-47ca-823f-7324d5320915" providerId="ADAL" clId="{73C52FC5-0187-4861-AFC8-BBF2E21612CC}" dt="2024-03-09T06:02:52.503" v="160" actId="1076"/>
          <ac:spMkLst>
            <pc:docMk/>
            <pc:sldMk cId="1270457309" sldId="256"/>
            <ac:spMk id="4" creationId="{16521D98-627B-DD82-BBD2-6DDEEAD4665C}"/>
          </ac:spMkLst>
        </pc:spChg>
        <pc:spChg chg="add mod">
          <ac:chgData name="Marcelo Eduardo Da Fonseca Ramos" userId="311df665-f85b-47ca-823f-7324d5320915" providerId="ADAL" clId="{73C52FC5-0187-4861-AFC8-BBF2E21612CC}" dt="2024-03-09T06:04:38.370" v="171" actId="20577"/>
          <ac:spMkLst>
            <pc:docMk/>
            <pc:sldMk cId="1270457309" sldId="256"/>
            <ac:spMk id="6" creationId="{653BABB3-ABBA-F4C1-9457-9BC955E62AFB}"/>
          </ac:spMkLst>
        </pc:spChg>
        <pc:spChg chg="add mod">
          <ac:chgData name="Marcelo Eduardo Da Fonseca Ramos" userId="311df665-f85b-47ca-823f-7324d5320915" providerId="ADAL" clId="{73C52FC5-0187-4861-AFC8-BBF2E21612CC}" dt="2024-03-09T06:03:06.310" v="162" actId="1076"/>
          <ac:spMkLst>
            <pc:docMk/>
            <pc:sldMk cId="1270457309" sldId="256"/>
            <ac:spMk id="8" creationId="{C590EEF0-7A6E-15BD-A7F5-DF115405C559}"/>
          </ac:spMkLst>
        </pc:spChg>
        <pc:spChg chg="add mod">
          <ac:chgData name="Marcelo Eduardo Da Fonseca Ramos" userId="311df665-f85b-47ca-823f-7324d5320915" providerId="ADAL" clId="{73C52FC5-0187-4861-AFC8-BBF2E21612CC}" dt="2024-03-09T06:05:50.747" v="178" actId="20577"/>
          <ac:spMkLst>
            <pc:docMk/>
            <pc:sldMk cId="1270457309" sldId="256"/>
            <ac:spMk id="11" creationId="{2EDB426C-054E-99D6-83B6-1305F9E39048}"/>
          </ac:spMkLst>
        </pc:spChg>
        <pc:picChg chg="del mod">
          <ac:chgData name="Marcelo Eduardo Da Fonseca Ramos" userId="311df665-f85b-47ca-823f-7324d5320915" providerId="ADAL" clId="{73C52FC5-0187-4861-AFC8-BBF2E21612CC}" dt="2024-03-09T05:59:46.282" v="132" actId="478"/>
          <ac:picMkLst>
            <pc:docMk/>
            <pc:sldMk cId="1270457309" sldId="256"/>
            <ac:picMk id="5" creationId="{AA5247AA-F6B9-9F9A-1DEB-21FA37E5EAAE}"/>
          </ac:picMkLst>
        </pc:pic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7" creationId="{0EC42D04-251E-285D-E96A-61605D4E5A4A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9" creationId="{70FA1B82-9BE9-AF97-CC15-19834F4B01E4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10" creationId="{CB83B00F-DDC4-69A1-E1A3-38BD914CFE84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12" creationId="{01FDA7CE-B971-939D-44A2-9FF2DB1EA61D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13" creationId="{A6A67E61-E6C8-6321-998A-61CC897D8C38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14" creationId="{4E65DF8D-6C1C-6D8F-B08A-D42BAB47A548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15" creationId="{10421A49-9A50-D194-64E3-F171D8A47FE4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16" creationId="{583D39E4-62B6-5AEB-C90B-5A1C5F29040C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17" creationId="{A5B4409F-1E1F-E91F-5ECC-310E50804A57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18" creationId="{AC26ABAF-9893-F39E-B96E-70C3F05C8753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19" creationId="{9DEF624A-7062-D9DD-C599-5E1CDC9F25ED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20" creationId="{6712008F-3ABA-96F9-FB47-D1781B31EC48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21" creationId="{EDD85DAB-7EF5-5185-6DC5-84B3308BD84A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22" creationId="{D863178C-3E7D-8FCC-03D3-1B07F09DFC05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23" creationId="{760CC5B1-7198-3CCF-5550-BBCDB6CE49E2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24" creationId="{05279ED0-2836-C058-D1C7-E6FB568AE26A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25" creationId="{81457ADD-FBFF-A07E-F380-0108C9172FD8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26" creationId="{E305BC85-055A-8224-8F88-28DCF704F514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27" creationId="{EC259EC0-C7A6-6D98-9D03-6209BBC386F0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29" creationId="{7B494C38-54EA-3027-E73E-7943D13B80C9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30" creationId="{1159CB4D-9347-7E92-1C8B-0BDA9E918CF3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31" creationId="{9D0A375D-7BC0-C162-70A9-CD5AEFA8039F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32" creationId="{67C8DE72-E8FE-942C-9500-86DAE8273100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33" creationId="{9FA15B42-58D2-D4BF-1598-A630E70EBC1E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34" creationId="{8A43592E-D82F-51C5-5E56-AB367359022A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35" creationId="{68E15489-8DA0-13D2-45FB-E1DF64820715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36" creationId="{97AE6DB4-DBF1-BBDB-FBB9-4D96866A9744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37" creationId="{E22B7D73-1F74-5212-FCFD-D712AD94F5CF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38" creationId="{5D666EC1-D2FB-89CC-516B-9800D0FF83E1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39" creationId="{FE9E009C-7C67-EC43-379B-FD143DC688A6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40" creationId="{288A8906-7F28-0DED-BA58-4C27089674C7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41" creationId="{C42A89B8-ADDC-D7FB-01D6-13630E8E3E39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42" creationId="{5DB9AB5C-8097-7258-3863-19A3CBA6AED6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43" creationId="{18E3A275-D799-942A-9DD5-8634EE1BEFED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44" creationId="{3C210278-FA35-F429-20D1-71D4F312CF2D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45" creationId="{BA85580F-6C84-344C-EDCE-9FAF134DD4BF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46" creationId="{C41F56BC-F470-CF93-6D30-C79C196A15C8}"/>
          </ac:cxnSpMkLst>
        </pc:cxnChg>
        <pc:cxnChg chg="del">
          <ac:chgData name="Marcelo Eduardo Da Fonseca Ramos" userId="311df665-f85b-47ca-823f-7324d5320915" providerId="ADAL" clId="{73C52FC5-0187-4861-AFC8-BBF2E21612CC}" dt="2024-03-09T05:59:57.065" v="135" actId="478"/>
          <ac:cxnSpMkLst>
            <pc:docMk/>
            <pc:sldMk cId="1270457309" sldId="256"/>
            <ac:cxnSpMk id="47" creationId="{897E098B-EE0A-4937-27DC-F3FF70361AE9}"/>
          </ac:cxnSpMkLst>
        </pc:cxnChg>
      </pc:sldChg>
      <pc:sldChg chg="addSp delSp modSp mod setBg">
        <pc:chgData name="Marcelo Eduardo Da Fonseca Ramos" userId="311df665-f85b-47ca-823f-7324d5320915" providerId="ADAL" clId="{73C52FC5-0187-4861-AFC8-BBF2E21612CC}" dt="2024-03-09T06:10:30.047" v="204" actId="1076"/>
        <pc:sldMkLst>
          <pc:docMk/>
          <pc:sldMk cId="605234087" sldId="257"/>
        </pc:sldMkLst>
        <pc:spChg chg="add mod">
          <ac:chgData name="Marcelo Eduardo Da Fonseca Ramos" userId="311df665-f85b-47ca-823f-7324d5320915" providerId="ADAL" clId="{73C52FC5-0187-4861-AFC8-BBF2E21612CC}" dt="2024-03-09T06:06:24.346" v="179"/>
          <ac:spMkLst>
            <pc:docMk/>
            <pc:sldMk cId="605234087" sldId="257"/>
            <ac:spMk id="2" creationId="{972C24CA-16AB-95C0-F703-8AB7B55101F2}"/>
          </ac:spMkLst>
        </pc:spChg>
        <pc:spChg chg="add mod">
          <ac:chgData name="Marcelo Eduardo Da Fonseca Ramos" userId="311df665-f85b-47ca-823f-7324d5320915" providerId="ADAL" clId="{73C52FC5-0187-4861-AFC8-BBF2E21612CC}" dt="2024-03-09T06:06:43.492" v="185" actId="20577"/>
          <ac:spMkLst>
            <pc:docMk/>
            <pc:sldMk cId="605234087" sldId="257"/>
            <ac:spMk id="4" creationId="{93C67B49-3F9D-C962-FF3B-96CE7DEB109E}"/>
          </ac:spMkLst>
        </pc:spChg>
        <pc:spChg chg="add mod">
          <ac:chgData name="Marcelo Eduardo Da Fonseca Ramos" userId="311df665-f85b-47ca-823f-7324d5320915" providerId="ADAL" clId="{73C52FC5-0187-4861-AFC8-BBF2E21612CC}" dt="2024-03-09T06:07:59.991" v="187" actId="1076"/>
          <ac:spMkLst>
            <pc:docMk/>
            <pc:sldMk cId="605234087" sldId="257"/>
            <ac:spMk id="5" creationId="{CE3B14A7-9133-4A74-E202-F5069FD4BEC3}"/>
          </ac:spMkLst>
        </pc:spChg>
        <pc:spChg chg="add mod">
          <ac:chgData name="Marcelo Eduardo Da Fonseca Ramos" userId="311df665-f85b-47ca-823f-7324d5320915" providerId="ADAL" clId="{73C52FC5-0187-4861-AFC8-BBF2E21612CC}" dt="2024-03-09T06:08:15.673" v="189" actId="1076"/>
          <ac:spMkLst>
            <pc:docMk/>
            <pc:sldMk cId="605234087" sldId="257"/>
            <ac:spMk id="6" creationId="{220DAC46-76F3-2F77-7FBA-2005192B600E}"/>
          </ac:spMkLst>
        </pc:spChg>
        <pc:spChg chg="add mod">
          <ac:chgData name="Marcelo Eduardo Da Fonseca Ramos" userId="311df665-f85b-47ca-823f-7324d5320915" providerId="ADAL" clId="{73C52FC5-0187-4861-AFC8-BBF2E21612CC}" dt="2024-03-09T06:09:03.628" v="197" actId="20577"/>
          <ac:spMkLst>
            <pc:docMk/>
            <pc:sldMk cId="605234087" sldId="257"/>
            <ac:spMk id="8" creationId="{92AE2DBD-414B-61E4-3974-3D127A4C9002}"/>
          </ac:spMkLst>
        </pc:spChg>
        <pc:spChg chg="add mod">
          <ac:chgData name="Marcelo Eduardo Da Fonseca Ramos" userId="311df665-f85b-47ca-823f-7324d5320915" providerId="ADAL" clId="{73C52FC5-0187-4861-AFC8-BBF2E21612CC}" dt="2024-03-09T06:09:54.600" v="202" actId="20577"/>
          <ac:spMkLst>
            <pc:docMk/>
            <pc:sldMk cId="605234087" sldId="257"/>
            <ac:spMk id="11" creationId="{D75D1D8C-A9DC-4B1C-F5CA-5DE25DABF257}"/>
          </ac:spMkLst>
        </pc:spChg>
        <pc:spChg chg="add mod">
          <ac:chgData name="Marcelo Eduardo Da Fonseca Ramos" userId="311df665-f85b-47ca-823f-7324d5320915" providerId="ADAL" clId="{73C52FC5-0187-4861-AFC8-BBF2E21612CC}" dt="2024-03-09T06:10:30.047" v="204" actId="1076"/>
          <ac:spMkLst>
            <pc:docMk/>
            <pc:sldMk cId="605234087" sldId="257"/>
            <ac:spMk id="28" creationId="{73AA6105-DB28-A1F9-926B-3297CAEFEF57}"/>
          </ac:spMkLst>
        </pc:spChg>
        <pc:picChg chg="del">
          <ac:chgData name="Marcelo Eduardo Da Fonseca Ramos" userId="311df665-f85b-47ca-823f-7324d5320915" providerId="ADAL" clId="{73C52FC5-0187-4861-AFC8-BBF2E21612CC}" dt="2024-03-09T06:00:15.773" v="140" actId="478"/>
          <ac:picMkLst>
            <pc:docMk/>
            <pc:sldMk cId="605234087" sldId="257"/>
            <ac:picMk id="3" creationId="{F77A22CF-842C-564C-7269-BC8EECD54F7C}"/>
          </ac:picMkLst>
        </pc:pic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7" creationId="{AFF90748-3885-6C41-716F-42702C27CA50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9" creationId="{D6C4E170-CC5C-92DD-9BED-78575ABF13B6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10" creationId="{6FE5ED40-6133-A90E-2F37-00977C0CE06B}"/>
          </ac:cxnSpMkLst>
        </pc:cxnChg>
        <pc:cxnChg chg="del">
          <ac:chgData name="Marcelo Eduardo Da Fonseca Ramos" userId="311df665-f85b-47ca-823f-7324d5320915" providerId="ADAL" clId="{73C52FC5-0187-4861-AFC8-BBF2E21612CC}" dt="2024-03-09T06:00:07.642" v="139" actId="478"/>
          <ac:cxnSpMkLst>
            <pc:docMk/>
            <pc:sldMk cId="605234087" sldId="257"/>
            <ac:cxnSpMk id="12" creationId="{36D05B65-CE2D-AAC8-4BB2-351B0D663677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13" creationId="{4082519A-1F26-3FD1-16E0-78BEE0126366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14" creationId="{C7372794-87B0-21D4-9096-80FE89C67878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15" creationId="{25BDD3E4-09EE-0F0F-4950-AB2F39D5BE7D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16" creationId="{8281D1EE-4A67-FE64-0654-18EFAAC879CB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17" creationId="{24096622-EBC7-9DDE-46E4-BAE6C9FA86D3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18" creationId="{9A0F01A2-E0B9-2E00-0018-AF8A08FF8E9A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19" creationId="{9494C094-0657-A62A-A798-19DD2796D44E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20" creationId="{71CA2FDF-FBBA-AFE5-BF09-430897742D87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21" creationId="{906DDDF5-875A-B2C6-EC2E-8B085D4E97E1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22" creationId="{E68D17EE-0E71-1F37-E97A-5271C4B758BA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23" creationId="{62A3FAD6-D19F-1FF0-8F27-FBB604B4FC51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24" creationId="{4AA0C8A6-41B4-C517-5AB5-C1A79D698E5C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25" creationId="{E3DE39DE-27A8-7F02-F139-9CE31CAB99BA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26" creationId="{DBED6DC0-16D7-357D-FDD8-FD6590DA84F1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27" creationId="{CFFC6BC4-084F-7050-6D40-71CE2F025D63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29" creationId="{953C8A23-B374-F6C0-8FA5-045E932940AE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30" creationId="{8C58F251-B2E8-3C80-D2C1-A4DC2075C21A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31" creationId="{7125F72F-ECCE-60C2-AF54-94BDE04E7677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32" creationId="{7FB6D21F-C739-FB78-4ABA-2AE72C82DA52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33" creationId="{1654A922-5BF7-DB84-5B14-01AA825A7279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34" creationId="{EBDD7034-E93D-C846-B4FF-D8AE947ED37D}"/>
          </ac:cxnSpMkLst>
        </pc:cxnChg>
        <pc:cxnChg chg="del">
          <ac:chgData name="Marcelo Eduardo Da Fonseca Ramos" userId="311df665-f85b-47ca-823f-7324d5320915" providerId="ADAL" clId="{73C52FC5-0187-4861-AFC8-BBF2E21612CC}" dt="2024-03-09T06:00:01.285" v="136" actId="478"/>
          <ac:cxnSpMkLst>
            <pc:docMk/>
            <pc:sldMk cId="605234087" sldId="257"/>
            <ac:cxnSpMk id="35" creationId="{AF87287B-821C-AC3B-B482-16288E1C8F6B}"/>
          </ac:cxnSpMkLst>
        </pc:cxnChg>
        <pc:cxnChg chg="del">
          <ac:chgData name="Marcelo Eduardo Da Fonseca Ramos" userId="311df665-f85b-47ca-823f-7324d5320915" providerId="ADAL" clId="{73C52FC5-0187-4861-AFC8-BBF2E21612CC}" dt="2024-03-09T06:00:04.853" v="138" actId="478"/>
          <ac:cxnSpMkLst>
            <pc:docMk/>
            <pc:sldMk cId="605234087" sldId="257"/>
            <ac:cxnSpMk id="36" creationId="{43D9A049-6450-45C3-917E-E809AB3767A2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37" creationId="{0F64F1B3-2FAE-2287-5B08-C1C55414D2F6}"/>
          </ac:cxnSpMkLst>
        </pc:cxnChg>
        <pc:cxnChg chg="del">
          <ac:chgData name="Marcelo Eduardo Da Fonseca Ramos" userId="311df665-f85b-47ca-823f-7324d5320915" providerId="ADAL" clId="{73C52FC5-0187-4861-AFC8-BBF2E21612CC}" dt="2024-03-09T06:00:03.053" v="137" actId="478"/>
          <ac:cxnSpMkLst>
            <pc:docMk/>
            <pc:sldMk cId="605234087" sldId="257"/>
            <ac:cxnSpMk id="38" creationId="{6763A2C4-9BD8-613E-1579-E4865301FF47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39" creationId="{4C328A0F-2BEE-73FA-6D36-3B1F80F853E4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40" creationId="{B19BB174-B391-A342-F40C-BF6FEA7391F4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41" creationId="{E8A28063-7E16-7C03-7B94-4847E7592FC6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42" creationId="{3D09000C-39D1-8E54-5154-99FA3E88D047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43" creationId="{FB74D4A2-E608-52DD-8756-067927A7BB62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44" creationId="{41FB450E-45DB-2224-8559-BAE41E2457C7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45" creationId="{8251406B-23C4-8765-6FE2-8A1D30BF2AD0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46" creationId="{096A672E-7565-CF74-3F53-DF826895DA63}"/>
          </ac:cxnSpMkLst>
        </pc:cxnChg>
        <pc:cxnChg chg="del">
          <ac:chgData name="Marcelo Eduardo Da Fonseca Ramos" userId="311df665-f85b-47ca-823f-7324d5320915" providerId="ADAL" clId="{73C52FC5-0187-4861-AFC8-BBF2E21612CC}" dt="2024-03-09T06:00:15.773" v="140" actId="478"/>
          <ac:cxnSpMkLst>
            <pc:docMk/>
            <pc:sldMk cId="605234087" sldId="257"/>
            <ac:cxnSpMk id="47" creationId="{7A82943D-64E0-78AF-881A-9E5A6FA7FD1D}"/>
          </ac:cxnSpMkLst>
        </pc:cxnChg>
      </pc:sldChg>
    </pc:docChg>
  </pc:docChgLst>
  <pc:docChgLst>
    <pc:chgData name="Marcelo Eduardo Da Fonseca Ramos" userId="311df665-f85b-47ca-823f-7324d5320915" providerId="ADAL" clId="{F430E529-3078-46E8-B52F-E43617B81CFA}"/>
    <pc:docChg chg="undo custSel addSld modSld">
      <pc:chgData name="Marcelo Eduardo Da Fonseca Ramos" userId="311df665-f85b-47ca-823f-7324d5320915" providerId="ADAL" clId="{F430E529-3078-46E8-B52F-E43617B81CFA}" dt="2024-03-06T15:44:43.182" v="11" actId="167"/>
      <pc:docMkLst>
        <pc:docMk/>
      </pc:docMkLst>
      <pc:sldChg chg="addSp delSp modSp add mod">
        <pc:chgData name="Marcelo Eduardo Da Fonseca Ramos" userId="311df665-f85b-47ca-823f-7324d5320915" providerId="ADAL" clId="{F430E529-3078-46E8-B52F-E43617B81CFA}" dt="2024-03-06T15:44:43.182" v="11" actId="167"/>
        <pc:sldMkLst>
          <pc:docMk/>
          <pc:sldMk cId="605234087" sldId="257"/>
        </pc:sldMkLst>
        <pc:picChg chg="add mod ord">
          <ac:chgData name="Marcelo Eduardo Da Fonseca Ramos" userId="311df665-f85b-47ca-823f-7324d5320915" providerId="ADAL" clId="{F430E529-3078-46E8-B52F-E43617B81CFA}" dt="2024-03-06T15:44:43.182" v="11" actId="167"/>
          <ac:picMkLst>
            <pc:docMk/>
            <pc:sldMk cId="605234087" sldId="257"/>
            <ac:picMk id="3" creationId="{F77A22CF-842C-564C-7269-BC8EECD54F7C}"/>
          </ac:picMkLst>
        </pc:picChg>
        <pc:picChg chg="del">
          <ac:chgData name="Marcelo Eduardo Da Fonseca Ramos" userId="311df665-f85b-47ca-823f-7324d5320915" providerId="ADAL" clId="{F430E529-3078-46E8-B52F-E43617B81CFA}" dt="2024-03-06T15:44:18.695" v="3" actId="478"/>
          <ac:picMkLst>
            <pc:docMk/>
            <pc:sldMk cId="605234087" sldId="257"/>
            <ac:picMk id="5" creationId="{AFDE00D5-74CF-C983-899F-F97669C3FDF4}"/>
          </ac:picMkLst>
        </pc:picChg>
        <pc:cxnChg chg="add del">
          <ac:chgData name="Marcelo Eduardo Da Fonseca Ramos" userId="311df665-f85b-47ca-823f-7324d5320915" providerId="ADAL" clId="{F430E529-3078-46E8-B52F-E43617B81CFA}" dt="2024-03-06T15:44:16.260" v="2" actId="478"/>
          <ac:cxnSpMkLst>
            <pc:docMk/>
            <pc:sldMk cId="605234087" sldId="257"/>
            <ac:cxnSpMk id="35" creationId="{AF87287B-821C-AC3B-B482-16288E1C8F6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7044C-1B8E-4FFE-8637-F8028B121820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69347-72EC-483F-BB8E-8FB9E4972EE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9710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Valores aproximados por defeito, de modo a obter múltiplos de 2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69347-72EC-483F-BB8E-8FB9E4972EE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073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260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082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78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088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2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34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091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175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841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513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581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7FBA3-9066-4DC7-924E-E08B7B932387}" type="datetimeFigureOut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E9C52-3312-4256-AD9B-464F267ED93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38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D9DF069-12C0-8770-C784-290334DD5166}"/>
              </a:ext>
            </a:extLst>
          </p:cNvPr>
          <p:cNvSpPr txBox="1"/>
          <p:nvPr/>
        </p:nvSpPr>
        <p:spPr>
          <a:xfrm>
            <a:off x="2335696" y="2748121"/>
            <a:ext cx="1431821" cy="735747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  <a:r>
              <a:rPr lang="pt-PT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4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8ED1DD-C06A-3DDA-DE54-C9E38D7D44A2}"/>
              </a:ext>
            </a:extLst>
          </p:cNvPr>
          <p:cNvSpPr txBox="1"/>
          <p:nvPr/>
        </p:nvSpPr>
        <p:spPr>
          <a:xfrm>
            <a:off x="5027793" y="2748120"/>
            <a:ext cx="1431821" cy="735747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20m</a:t>
            </a:r>
            <a:r>
              <a:rPr lang="pt-PT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4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6521D98-627B-DD82-BBD2-6DDEEAD4665C}"/>
              </a:ext>
            </a:extLst>
          </p:cNvPr>
          <p:cNvSpPr txBox="1"/>
          <p:nvPr/>
        </p:nvSpPr>
        <p:spPr>
          <a:xfrm>
            <a:off x="8656509" y="2748121"/>
            <a:ext cx="1431821" cy="735747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  <a:r>
              <a:rPr lang="pt-PT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4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3BABB3-ABBA-F4C1-9457-9BC955E62AFB}"/>
              </a:ext>
            </a:extLst>
          </p:cNvPr>
          <p:cNvSpPr txBox="1"/>
          <p:nvPr/>
        </p:nvSpPr>
        <p:spPr>
          <a:xfrm>
            <a:off x="12375069" y="4405764"/>
            <a:ext cx="1431821" cy="735747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40m</a:t>
            </a:r>
            <a:r>
              <a:rPr lang="pt-PT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4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590EEF0-7A6E-15BD-A7F5-DF115405C559}"/>
              </a:ext>
            </a:extLst>
          </p:cNvPr>
          <p:cNvSpPr txBox="1"/>
          <p:nvPr/>
        </p:nvSpPr>
        <p:spPr>
          <a:xfrm>
            <a:off x="12509181" y="7740276"/>
            <a:ext cx="1431821" cy="735747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  <a:r>
              <a:rPr lang="pt-PT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4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DB426C-054E-99D6-83B6-1305F9E39048}"/>
              </a:ext>
            </a:extLst>
          </p:cNvPr>
          <p:cNvSpPr txBox="1"/>
          <p:nvPr/>
        </p:nvSpPr>
        <p:spPr>
          <a:xfrm>
            <a:off x="12509180" y="13159620"/>
            <a:ext cx="1431821" cy="735747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50m</a:t>
            </a:r>
            <a:r>
              <a:rPr lang="pt-PT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4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5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43CAA0-2DDE-D3BB-FBB7-509EB888A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2C24CA-16AB-95C0-F703-8AB7B55101F2}"/>
              </a:ext>
            </a:extLst>
          </p:cNvPr>
          <p:cNvSpPr txBox="1"/>
          <p:nvPr/>
        </p:nvSpPr>
        <p:spPr>
          <a:xfrm>
            <a:off x="12509180" y="13159620"/>
            <a:ext cx="1431821" cy="735747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50m</a:t>
            </a:r>
            <a:r>
              <a:rPr lang="pt-PT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4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3C67B49-3F9D-C962-FF3B-96CE7DEB109E}"/>
              </a:ext>
            </a:extLst>
          </p:cNvPr>
          <p:cNvSpPr txBox="1"/>
          <p:nvPr/>
        </p:nvSpPr>
        <p:spPr>
          <a:xfrm>
            <a:off x="1103564" y="4350900"/>
            <a:ext cx="1431821" cy="735747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  <a:r>
              <a:rPr lang="pt-PT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4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3B14A7-9133-4A74-E202-F5069FD4BEC3}"/>
              </a:ext>
            </a:extLst>
          </p:cNvPr>
          <p:cNvSpPr txBox="1"/>
          <p:nvPr/>
        </p:nvSpPr>
        <p:spPr>
          <a:xfrm>
            <a:off x="3926012" y="4350899"/>
            <a:ext cx="1431821" cy="735747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  <a:r>
              <a:rPr lang="pt-PT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4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0DAC46-76F3-2F77-7FBA-2005192B600E}"/>
              </a:ext>
            </a:extLst>
          </p:cNvPr>
          <p:cNvSpPr txBox="1"/>
          <p:nvPr/>
        </p:nvSpPr>
        <p:spPr>
          <a:xfrm>
            <a:off x="6748460" y="4350898"/>
            <a:ext cx="1431821" cy="735747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  <a:r>
              <a:rPr lang="pt-PT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4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AE2DBD-414B-61E4-3974-3D127A4C9002}"/>
              </a:ext>
            </a:extLst>
          </p:cNvPr>
          <p:cNvSpPr txBox="1"/>
          <p:nvPr/>
        </p:nvSpPr>
        <p:spPr>
          <a:xfrm>
            <a:off x="12509179" y="4350898"/>
            <a:ext cx="1431821" cy="735747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60m</a:t>
            </a:r>
            <a:r>
              <a:rPr lang="pt-PT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4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5D1D8C-A9DC-4B1C-F5CA-5DE25DABF257}"/>
              </a:ext>
            </a:extLst>
          </p:cNvPr>
          <p:cNvSpPr txBox="1"/>
          <p:nvPr/>
        </p:nvSpPr>
        <p:spPr>
          <a:xfrm>
            <a:off x="12509179" y="7836632"/>
            <a:ext cx="1431821" cy="735747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  <a:r>
              <a:rPr lang="pt-PT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4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3AA6105-DB28-A1F9-926B-3297CAEFEF57}"/>
              </a:ext>
            </a:extLst>
          </p:cNvPr>
          <p:cNvSpPr txBox="1"/>
          <p:nvPr/>
        </p:nvSpPr>
        <p:spPr>
          <a:xfrm>
            <a:off x="2749483" y="9345450"/>
            <a:ext cx="1431821" cy="735747"/>
          </a:xfrm>
          <a:prstGeom prst="ellipse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30m</a:t>
            </a:r>
            <a:r>
              <a:rPr lang="pt-PT" sz="28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PT" sz="14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34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26</Words>
  <Application>Microsoft Office PowerPoint</Application>
  <PresentationFormat>Personalizados</PresentationFormat>
  <Paragraphs>15</Paragraphs>
  <Slides>2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Marcelo Ramos</dc:creator>
  <cp:lastModifiedBy>Marcelo Ramos</cp:lastModifiedBy>
  <cp:revision>1</cp:revision>
  <dcterms:created xsi:type="dcterms:W3CDTF">2024-03-05T18:09:34Z</dcterms:created>
  <dcterms:modified xsi:type="dcterms:W3CDTF">2024-03-09T06:10:30Z</dcterms:modified>
</cp:coreProperties>
</file>