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13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0CBAD-6C83-4B01-B85D-A8890D8724E8}" v="123" dt="2024-03-09T08:32:4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76" autoAdjust="0"/>
  </p:normalViewPr>
  <p:slideViewPr>
    <p:cSldViewPr snapToGrid="0">
      <p:cViewPr>
        <p:scale>
          <a:sx n="33" d="100"/>
          <a:sy n="33" d="100"/>
        </p:scale>
        <p:origin x="2261" y="538"/>
      </p:cViewPr>
      <p:guideLst>
        <p:guide orient="horz" pos="4513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CEA0CBAD-6C83-4B01-B85D-A8890D8724E8}"/>
    <pc:docChg chg="undo custSel addSld delSld modSld sldOrd">
      <pc:chgData name="Marcelo Eduardo Da Fonseca Ramos" userId="311df665-f85b-47ca-823f-7324d5320915" providerId="ADAL" clId="{CEA0CBAD-6C83-4B01-B85D-A8890D8724E8}" dt="2024-03-09T09:07:57.556" v="864" actId="1076"/>
      <pc:docMkLst>
        <pc:docMk/>
      </pc:docMkLst>
      <pc:sldChg chg="addSp delSp modSp mod modNotesTx">
        <pc:chgData name="Marcelo Eduardo Da Fonseca Ramos" userId="311df665-f85b-47ca-823f-7324d5320915" providerId="ADAL" clId="{CEA0CBAD-6C83-4B01-B85D-A8890D8724E8}" dt="2024-03-09T07:59:47.957" v="512" actId="478"/>
        <pc:sldMkLst>
          <pc:docMk/>
          <pc:sldMk cId="1270457309" sldId="256"/>
        </pc:sldMkLst>
        <pc:spChg chg="add mod">
          <ac:chgData name="Marcelo Eduardo Da Fonseca Ramos" userId="311df665-f85b-47ca-823f-7324d5320915" providerId="ADAL" clId="{CEA0CBAD-6C83-4B01-B85D-A8890D8724E8}" dt="2024-03-09T07:58:40.238" v="505" actId="164"/>
          <ac:spMkLst>
            <pc:docMk/>
            <pc:sldMk cId="1270457309" sldId="256"/>
            <ac:spMk id="2" creationId="{41AAC771-07B1-CF78-23E1-81CF08F30E82}"/>
          </ac:spMkLst>
        </pc:spChg>
        <pc:spChg chg="del">
          <ac:chgData name="Marcelo Eduardo Da Fonseca Ramos" userId="311df665-f85b-47ca-823f-7324d5320915" providerId="ADAL" clId="{CEA0CBAD-6C83-4B01-B85D-A8890D8724E8}" dt="2024-03-09T06:55:00.381" v="18" actId="478"/>
          <ac:spMkLst>
            <pc:docMk/>
            <pc:sldMk cId="1270457309" sldId="256"/>
            <ac:spMk id="2" creationId="{6D9DF069-12C0-8770-C784-290334DD5166}"/>
          </ac:spMkLst>
        </pc:spChg>
        <pc:spChg chg="del mod">
          <ac:chgData name="Marcelo Eduardo Da Fonseca Ramos" userId="311df665-f85b-47ca-823f-7324d5320915" providerId="ADAL" clId="{CEA0CBAD-6C83-4B01-B85D-A8890D8724E8}" dt="2024-03-09T06:58:30.332" v="114" actId="478"/>
          <ac:spMkLst>
            <pc:docMk/>
            <pc:sldMk cId="1270457309" sldId="256"/>
            <ac:spMk id="3" creationId="{588ED1DD-C06A-3DDA-DE54-C9E38D7D44A2}"/>
          </ac:spMkLst>
        </pc:spChg>
        <pc:spChg chg="add mod">
          <ac:chgData name="Marcelo Eduardo Da Fonseca Ramos" userId="311df665-f85b-47ca-823f-7324d5320915" providerId="ADAL" clId="{CEA0CBAD-6C83-4B01-B85D-A8890D8724E8}" dt="2024-03-09T07:58:40.238" v="505" actId="164"/>
          <ac:spMkLst>
            <pc:docMk/>
            <pc:sldMk cId="1270457309" sldId="256"/>
            <ac:spMk id="3" creationId="{BE7D5A1E-EA26-EE20-8DB4-8E59535ADC56}"/>
          </ac:spMkLst>
        </pc:spChg>
        <pc:spChg chg="del mod">
          <ac:chgData name="Marcelo Eduardo Da Fonseca Ramos" userId="311df665-f85b-47ca-823f-7324d5320915" providerId="ADAL" clId="{CEA0CBAD-6C83-4B01-B85D-A8890D8724E8}" dt="2024-03-09T07:00:53.398" v="141" actId="478"/>
          <ac:spMkLst>
            <pc:docMk/>
            <pc:sldMk cId="1270457309" sldId="256"/>
            <ac:spMk id="4" creationId="{16521D98-627B-DD82-BBD2-6DDEEAD4665C}"/>
          </ac:spMkLst>
        </pc:spChg>
        <pc:spChg chg="add del mod">
          <ac:chgData name="Marcelo Eduardo Da Fonseca Ramos" userId="311df665-f85b-47ca-823f-7324d5320915" providerId="ADAL" clId="{CEA0CBAD-6C83-4B01-B85D-A8890D8724E8}" dt="2024-03-09T07:03:38.302" v="178" actId="478"/>
          <ac:spMkLst>
            <pc:docMk/>
            <pc:sldMk cId="1270457309" sldId="256"/>
            <ac:spMk id="6" creationId="{653BABB3-ABBA-F4C1-9457-9BC955E62AFB}"/>
          </ac:spMkLst>
        </pc:spChg>
        <pc:spChg chg="del mod">
          <ac:chgData name="Marcelo Eduardo Da Fonseca Ramos" userId="311df665-f85b-47ca-823f-7324d5320915" providerId="ADAL" clId="{CEA0CBAD-6C83-4B01-B85D-A8890D8724E8}" dt="2024-03-09T07:05:21.488" v="195" actId="478"/>
          <ac:spMkLst>
            <pc:docMk/>
            <pc:sldMk cId="1270457309" sldId="256"/>
            <ac:spMk id="8" creationId="{C590EEF0-7A6E-15BD-A7F5-DF115405C559}"/>
          </ac:spMkLst>
        </pc:spChg>
        <pc:spChg chg="del mod">
          <ac:chgData name="Marcelo Eduardo Da Fonseca Ramos" userId="311df665-f85b-47ca-823f-7324d5320915" providerId="ADAL" clId="{CEA0CBAD-6C83-4B01-B85D-A8890D8724E8}" dt="2024-03-09T07:08:05.224" v="220" actId="478"/>
          <ac:spMkLst>
            <pc:docMk/>
            <pc:sldMk cId="1270457309" sldId="256"/>
            <ac:spMk id="11" creationId="{2EDB426C-054E-99D6-83B6-1305F9E39048}"/>
          </ac:spMkLst>
        </pc:spChg>
        <pc:spChg chg="add mod">
          <ac:chgData name="Marcelo Eduardo Da Fonseca Ramos" userId="311df665-f85b-47ca-823f-7324d5320915" providerId="ADAL" clId="{CEA0CBAD-6C83-4B01-B85D-A8890D8724E8}" dt="2024-03-09T07:00:14.473" v="133" actId="1076"/>
          <ac:spMkLst>
            <pc:docMk/>
            <pc:sldMk cId="1270457309" sldId="256"/>
            <ac:spMk id="28" creationId="{931797A4-2F8B-0A2F-2D1B-BB57AF3634CA}"/>
          </ac:spMkLst>
        </pc:spChg>
        <pc:spChg chg="add mod">
          <ac:chgData name="Marcelo Eduardo Da Fonseca Ramos" userId="311df665-f85b-47ca-823f-7324d5320915" providerId="ADAL" clId="{CEA0CBAD-6C83-4B01-B85D-A8890D8724E8}" dt="2024-03-09T07:00:16.470" v="134" actId="1076"/>
          <ac:spMkLst>
            <pc:docMk/>
            <pc:sldMk cId="1270457309" sldId="256"/>
            <ac:spMk id="48" creationId="{293BB0AC-0A45-CBD3-A21F-7C22BC2620B6}"/>
          </ac:spMkLst>
        </pc:spChg>
        <pc:spChg chg="add mod">
          <ac:chgData name="Marcelo Eduardo Da Fonseca Ramos" userId="311df665-f85b-47ca-823f-7324d5320915" providerId="ADAL" clId="{CEA0CBAD-6C83-4B01-B85D-A8890D8724E8}" dt="2024-03-09T06:54:52.279" v="15"/>
          <ac:spMkLst>
            <pc:docMk/>
            <pc:sldMk cId="1270457309" sldId="256"/>
            <ac:spMk id="49" creationId="{05DBD7EB-BCEA-8D62-E009-969250EC3F27}"/>
          </ac:spMkLst>
        </pc:spChg>
        <pc:spChg chg="add mod">
          <ac:chgData name="Marcelo Eduardo Da Fonseca Ramos" userId="311df665-f85b-47ca-823f-7324d5320915" providerId="ADAL" clId="{CEA0CBAD-6C83-4B01-B85D-A8890D8724E8}" dt="2024-03-09T06:54:52.279" v="15"/>
          <ac:spMkLst>
            <pc:docMk/>
            <pc:sldMk cId="1270457309" sldId="256"/>
            <ac:spMk id="50" creationId="{8B7EC232-C912-2F15-9ECA-29F42EEA4F63}"/>
          </ac:spMkLst>
        </pc:spChg>
        <pc:spChg chg="add mod">
          <ac:chgData name="Marcelo Eduardo Da Fonseca Ramos" userId="311df665-f85b-47ca-823f-7324d5320915" providerId="ADAL" clId="{CEA0CBAD-6C83-4B01-B85D-A8890D8724E8}" dt="2024-03-09T07:00:00.411" v="129" actId="1076"/>
          <ac:spMkLst>
            <pc:docMk/>
            <pc:sldMk cId="1270457309" sldId="256"/>
            <ac:spMk id="51" creationId="{D86E10D4-F5E3-37A4-6DFE-DB6590F64F68}"/>
          </ac:spMkLst>
        </pc:spChg>
        <pc:spChg chg="add mod">
          <ac:chgData name="Marcelo Eduardo Da Fonseca Ramos" userId="311df665-f85b-47ca-823f-7324d5320915" providerId="ADAL" clId="{CEA0CBAD-6C83-4B01-B85D-A8890D8724E8}" dt="2024-03-09T07:00:12.351" v="132" actId="1076"/>
          <ac:spMkLst>
            <pc:docMk/>
            <pc:sldMk cId="1270457309" sldId="256"/>
            <ac:spMk id="52" creationId="{00F67CDC-F9EF-04D1-7EB9-4A53D71DC50F}"/>
          </ac:spMkLst>
        </pc:spChg>
        <pc:spChg chg="add del mod">
          <ac:chgData name="Marcelo Eduardo Da Fonseca Ramos" userId="311df665-f85b-47ca-823f-7324d5320915" providerId="ADAL" clId="{CEA0CBAD-6C83-4B01-B85D-A8890D8724E8}" dt="2024-03-09T06:59:39.901" v="125" actId="478"/>
          <ac:spMkLst>
            <pc:docMk/>
            <pc:sldMk cId="1270457309" sldId="256"/>
            <ac:spMk id="53" creationId="{D1E3486D-6A4D-7EC9-AFF6-4D35779A192F}"/>
          </ac:spMkLst>
        </pc:spChg>
        <pc:spChg chg="add del mod">
          <ac:chgData name="Marcelo Eduardo Da Fonseca Ramos" userId="311df665-f85b-47ca-823f-7324d5320915" providerId="ADAL" clId="{CEA0CBAD-6C83-4B01-B85D-A8890D8724E8}" dt="2024-03-09T06:59:39.901" v="125" actId="478"/>
          <ac:spMkLst>
            <pc:docMk/>
            <pc:sldMk cId="1270457309" sldId="256"/>
            <ac:spMk id="54" creationId="{10525723-99CB-DCCD-69FF-C2EA06400FB6}"/>
          </ac:spMkLst>
        </pc:spChg>
        <pc:spChg chg="add mod">
          <ac:chgData name="Marcelo Eduardo Da Fonseca Ramos" userId="311df665-f85b-47ca-823f-7324d5320915" providerId="ADAL" clId="{CEA0CBAD-6C83-4B01-B85D-A8890D8724E8}" dt="2024-03-09T07:00:09.819" v="131" actId="1076"/>
          <ac:spMkLst>
            <pc:docMk/>
            <pc:sldMk cId="1270457309" sldId="256"/>
            <ac:spMk id="55" creationId="{320CCE79-38E2-C596-26F7-144B7DC6A769}"/>
          </ac:spMkLst>
        </pc:spChg>
        <pc:spChg chg="add mod">
          <ac:chgData name="Marcelo Eduardo Da Fonseca Ramos" userId="311df665-f85b-47ca-823f-7324d5320915" providerId="ADAL" clId="{CEA0CBAD-6C83-4B01-B85D-A8890D8724E8}" dt="2024-03-09T07:00:07.233" v="130" actId="1076"/>
          <ac:spMkLst>
            <pc:docMk/>
            <pc:sldMk cId="1270457309" sldId="256"/>
            <ac:spMk id="56" creationId="{9B5B4DD8-BA28-B4B8-D5F2-F090F4625E8B}"/>
          </ac:spMkLst>
        </pc:spChg>
        <pc:spChg chg="add del mod">
          <ac:chgData name="Marcelo Eduardo Da Fonseca Ramos" userId="311df665-f85b-47ca-823f-7324d5320915" providerId="ADAL" clId="{CEA0CBAD-6C83-4B01-B85D-A8890D8724E8}" dt="2024-03-09T06:55:38.246" v="27" actId="478"/>
          <ac:spMkLst>
            <pc:docMk/>
            <pc:sldMk cId="1270457309" sldId="256"/>
            <ac:spMk id="57" creationId="{CFF07296-4BC6-E37C-7571-AD27DE6A5A8B}"/>
          </ac:spMkLst>
        </pc:spChg>
        <pc:spChg chg="add mod">
          <ac:chgData name="Marcelo Eduardo Da Fonseca Ramos" userId="311df665-f85b-47ca-823f-7324d5320915" providerId="ADAL" clId="{CEA0CBAD-6C83-4B01-B85D-A8890D8724E8}" dt="2024-03-09T06:56:45.965" v="42" actId="1076"/>
          <ac:spMkLst>
            <pc:docMk/>
            <pc:sldMk cId="1270457309" sldId="256"/>
            <ac:spMk id="58" creationId="{EA525E61-445F-D08B-8F0B-C1A11C1E5C2B}"/>
          </ac:spMkLst>
        </pc:spChg>
        <pc:spChg chg="add mod">
          <ac:chgData name="Marcelo Eduardo Da Fonseca Ramos" userId="311df665-f85b-47ca-823f-7324d5320915" providerId="ADAL" clId="{CEA0CBAD-6C83-4B01-B85D-A8890D8724E8}" dt="2024-03-09T06:56:43.405" v="41" actId="1076"/>
          <ac:spMkLst>
            <pc:docMk/>
            <pc:sldMk cId="1270457309" sldId="256"/>
            <ac:spMk id="59" creationId="{DF5CCF01-967D-2FB4-D94D-3BFDDE1F0828}"/>
          </ac:spMkLst>
        </pc:spChg>
        <pc:spChg chg="add mod">
          <ac:chgData name="Marcelo Eduardo Da Fonseca Ramos" userId="311df665-f85b-47ca-823f-7324d5320915" providerId="ADAL" clId="{CEA0CBAD-6C83-4B01-B85D-A8890D8724E8}" dt="2024-03-09T06:56:52.406" v="44" actId="1076"/>
          <ac:spMkLst>
            <pc:docMk/>
            <pc:sldMk cId="1270457309" sldId="256"/>
            <ac:spMk id="60" creationId="{1FF3FBA5-E3CE-6B98-0C9F-2A9B9C25F3B6}"/>
          </ac:spMkLst>
        </pc:spChg>
        <pc:spChg chg="add mod">
          <ac:chgData name="Marcelo Eduardo Da Fonseca Ramos" userId="311df665-f85b-47ca-823f-7324d5320915" providerId="ADAL" clId="{CEA0CBAD-6C83-4B01-B85D-A8890D8724E8}" dt="2024-03-09T06:56:49.977" v="43" actId="1076"/>
          <ac:spMkLst>
            <pc:docMk/>
            <pc:sldMk cId="1270457309" sldId="256"/>
            <ac:spMk id="61" creationId="{A98FCA50-5A2A-2795-2D5E-5E296C888D3F}"/>
          </ac:spMkLst>
        </pc:spChg>
        <pc:spChg chg="add mod">
          <ac:chgData name="Marcelo Eduardo Da Fonseca Ramos" userId="311df665-f85b-47ca-823f-7324d5320915" providerId="ADAL" clId="{CEA0CBAD-6C83-4B01-B85D-A8890D8724E8}" dt="2024-03-09T07:00:38.574" v="137" actId="1076"/>
          <ac:spMkLst>
            <pc:docMk/>
            <pc:sldMk cId="1270457309" sldId="256"/>
            <ac:spMk id="62" creationId="{5ABEDCA1-729B-D9C6-CC21-100ACB703752}"/>
          </ac:spMkLst>
        </pc:spChg>
        <pc:spChg chg="add mod">
          <ac:chgData name="Marcelo Eduardo Da Fonseca Ramos" userId="311df665-f85b-47ca-823f-7324d5320915" providerId="ADAL" clId="{CEA0CBAD-6C83-4B01-B85D-A8890D8724E8}" dt="2024-03-09T07:00:41.018" v="138" actId="1076"/>
          <ac:spMkLst>
            <pc:docMk/>
            <pc:sldMk cId="1270457309" sldId="256"/>
            <ac:spMk id="63" creationId="{3810B952-CABA-CEAA-C9C7-99E7E0E8E3B7}"/>
          </ac:spMkLst>
        </pc:spChg>
        <pc:spChg chg="add mod">
          <ac:chgData name="Marcelo Eduardo Da Fonseca Ramos" userId="311df665-f85b-47ca-823f-7324d5320915" providerId="ADAL" clId="{CEA0CBAD-6C83-4B01-B85D-A8890D8724E8}" dt="2024-03-09T07:00:43.770" v="139" actId="1076"/>
          <ac:spMkLst>
            <pc:docMk/>
            <pc:sldMk cId="1270457309" sldId="256"/>
            <ac:spMk id="64" creationId="{83B4993E-5CCA-734E-AD65-1337C1C2C1DF}"/>
          </ac:spMkLst>
        </pc:spChg>
        <pc:spChg chg="add mod">
          <ac:chgData name="Marcelo Eduardo Da Fonseca Ramos" userId="311df665-f85b-47ca-823f-7324d5320915" providerId="ADAL" clId="{CEA0CBAD-6C83-4B01-B85D-A8890D8724E8}" dt="2024-03-09T07:00:33.585" v="135" actId="1076"/>
          <ac:spMkLst>
            <pc:docMk/>
            <pc:sldMk cId="1270457309" sldId="256"/>
            <ac:spMk id="65" creationId="{78373799-9CED-94A2-356B-D3E9533EB2A1}"/>
          </ac:spMkLst>
        </pc:spChg>
        <pc:spChg chg="add mod">
          <ac:chgData name="Marcelo Eduardo Da Fonseca Ramos" userId="311df665-f85b-47ca-823f-7324d5320915" providerId="ADAL" clId="{CEA0CBAD-6C83-4B01-B85D-A8890D8724E8}" dt="2024-03-09T07:00:50.998" v="140" actId="1076"/>
          <ac:spMkLst>
            <pc:docMk/>
            <pc:sldMk cId="1270457309" sldId="256"/>
            <ac:spMk id="66" creationId="{56C7E5A4-F096-B51B-EF10-155396C27917}"/>
          </ac:spMkLst>
        </pc:spChg>
        <pc:spChg chg="add mod">
          <ac:chgData name="Marcelo Eduardo Da Fonseca Ramos" userId="311df665-f85b-47ca-823f-7324d5320915" providerId="ADAL" clId="{CEA0CBAD-6C83-4B01-B85D-A8890D8724E8}" dt="2024-03-09T07:00:50.998" v="140" actId="1076"/>
          <ac:spMkLst>
            <pc:docMk/>
            <pc:sldMk cId="1270457309" sldId="256"/>
            <ac:spMk id="67" creationId="{1E395980-AFE3-BFF6-4B56-FE123CB11D2A}"/>
          </ac:spMkLst>
        </pc:spChg>
        <pc:spChg chg="add del mod">
          <ac:chgData name="Marcelo Eduardo Da Fonseca Ramos" userId="311df665-f85b-47ca-823f-7324d5320915" providerId="ADAL" clId="{CEA0CBAD-6C83-4B01-B85D-A8890D8724E8}" dt="2024-03-09T06:59:21.331" v="124" actId="478"/>
          <ac:spMkLst>
            <pc:docMk/>
            <pc:sldMk cId="1270457309" sldId="256"/>
            <ac:spMk id="68" creationId="{7599AE38-682E-3636-2E97-B7B6C293061C}"/>
          </ac:spMkLst>
        </pc:spChg>
        <pc:spChg chg="add del mod">
          <ac:chgData name="Marcelo Eduardo Da Fonseca Ramos" userId="311df665-f85b-47ca-823f-7324d5320915" providerId="ADAL" clId="{CEA0CBAD-6C83-4B01-B85D-A8890D8724E8}" dt="2024-03-09T06:59:21.331" v="124" actId="478"/>
          <ac:spMkLst>
            <pc:docMk/>
            <pc:sldMk cId="1270457309" sldId="256"/>
            <ac:spMk id="69" creationId="{58DDB47D-132E-EB73-B35A-053FA6D0B315}"/>
          </ac:spMkLst>
        </pc:spChg>
        <pc:spChg chg="add mod">
          <ac:chgData name="Marcelo Eduardo Da Fonseca Ramos" userId="311df665-f85b-47ca-823f-7324d5320915" providerId="ADAL" clId="{CEA0CBAD-6C83-4B01-B85D-A8890D8724E8}" dt="2024-03-09T07:03:19.809" v="174" actId="1076"/>
          <ac:spMkLst>
            <pc:docMk/>
            <pc:sldMk cId="1270457309" sldId="256"/>
            <ac:spMk id="70" creationId="{BDE921C2-9D52-66A2-7233-3D582B6B1CB0}"/>
          </ac:spMkLst>
        </pc:spChg>
        <pc:spChg chg="add mod">
          <ac:chgData name="Marcelo Eduardo Da Fonseca Ramos" userId="311df665-f85b-47ca-823f-7324d5320915" providerId="ADAL" clId="{CEA0CBAD-6C83-4B01-B85D-A8890D8724E8}" dt="2024-03-09T07:03:21.836" v="175" actId="1076"/>
          <ac:spMkLst>
            <pc:docMk/>
            <pc:sldMk cId="1270457309" sldId="256"/>
            <ac:spMk id="71" creationId="{15D083E8-2492-F8E1-D28A-69D3FEF20E99}"/>
          </ac:spMkLst>
        </pc:spChg>
        <pc:spChg chg="add mod">
          <ac:chgData name="Marcelo Eduardo Da Fonseca Ramos" userId="311df665-f85b-47ca-823f-7324d5320915" providerId="ADAL" clId="{CEA0CBAD-6C83-4B01-B85D-A8890D8724E8}" dt="2024-03-09T07:02:00.673" v="162" actId="1076"/>
          <ac:spMkLst>
            <pc:docMk/>
            <pc:sldMk cId="1270457309" sldId="256"/>
            <ac:spMk id="72" creationId="{C9ED7530-F057-90A1-20B4-D57C91D9A87A}"/>
          </ac:spMkLst>
        </pc:spChg>
        <pc:spChg chg="add mod">
          <ac:chgData name="Marcelo Eduardo Da Fonseca Ramos" userId="311df665-f85b-47ca-823f-7324d5320915" providerId="ADAL" clId="{CEA0CBAD-6C83-4B01-B85D-A8890D8724E8}" dt="2024-03-09T07:01:34.230" v="153" actId="1076"/>
          <ac:spMkLst>
            <pc:docMk/>
            <pc:sldMk cId="1270457309" sldId="256"/>
            <ac:spMk id="73" creationId="{C0106844-EF21-B7DB-F943-000F7667FC06}"/>
          </ac:spMkLst>
        </pc:spChg>
        <pc:spChg chg="add mod">
          <ac:chgData name="Marcelo Eduardo Da Fonseca Ramos" userId="311df665-f85b-47ca-823f-7324d5320915" providerId="ADAL" clId="{CEA0CBAD-6C83-4B01-B85D-A8890D8724E8}" dt="2024-03-09T07:03:10.268" v="172" actId="1076"/>
          <ac:spMkLst>
            <pc:docMk/>
            <pc:sldMk cId="1270457309" sldId="256"/>
            <ac:spMk id="74" creationId="{4EC15169-1F63-75F6-31C0-41AA4A6F8006}"/>
          </ac:spMkLst>
        </pc:spChg>
        <pc:spChg chg="add mod">
          <ac:chgData name="Marcelo Eduardo Da Fonseca Ramos" userId="311df665-f85b-47ca-823f-7324d5320915" providerId="ADAL" clId="{CEA0CBAD-6C83-4B01-B85D-A8890D8724E8}" dt="2024-03-09T07:03:27.962" v="177" actId="1076"/>
          <ac:spMkLst>
            <pc:docMk/>
            <pc:sldMk cId="1270457309" sldId="256"/>
            <ac:spMk id="75" creationId="{A7431835-425A-EB60-18F8-807398DAD1EB}"/>
          </ac:spMkLst>
        </pc:spChg>
        <pc:spChg chg="add mod">
          <ac:chgData name="Marcelo Eduardo Da Fonseca Ramos" userId="311df665-f85b-47ca-823f-7324d5320915" providerId="ADAL" clId="{CEA0CBAD-6C83-4B01-B85D-A8890D8724E8}" dt="2024-03-09T07:03:24.917" v="176" actId="1076"/>
          <ac:spMkLst>
            <pc:docMk/>
            <pc:sldMk cId="1270457309" sldId="256"/>
            <ac:spMk id="76" creationId="{6BC70859-42B5-6161-E697-000603B83E9D}"/>
          </ac:spMkLst>
        </pc:spChg>
        <pc:spChg chg="add mod">
          <ac:chgData name="Marcelo Eduardo Da Fonseca Ramos" userId="311df665-f85b-47ca-823f-7324d5320915" providerId="ADAL" clId="{CEA0CBAD-6C83-4B01-B85D-A8890D8724E8}" dt="2024-03-09T07:03:14.085" v="173" actId="1076"/>
          <ac:spMkLst>
            <pc:docMk/>
            <pc:sldMk cId="1270457309" sldId="256"/>
            <ac:spMk id="77" creationId="{1E168710-F5D1-7774-A12F-DF1E1BE88B28}"/>
          </ac:spMkLst>
        </pc:spChg>
        <pc:spChg chg="add mod">
          <ac:chgData name="Marcelo Eduardo Da Fonseca Ramos" userId="311df665-f85b-47ca-823f-7324d5320915" providerId="ADAL" clId="{CEA0CBAD-6C83-4B01-B85D-A8890D8724E8}" dt="2024-03-09T07:04:01.785" v="181" actId="1076"/>
          <ac:spMkLst>
            <pc:docMk/>
            <pc:sldMk cId="1270457309" sldId="256"/>
            <ac:spMk id="78" creationId="{C0B2EDEC-2F5A-5E4B-9C72-91E8CC86F638}"/>
          </ac:spMkLst>
        </pc:spChg>
        <pc:spChg chg="add mod">
          <ac:chgData name="Marcelo Eduardo Da Fonseca Ramos" userId="311df665-f85b-47ca-823f-7324d5320915" providerId="ADAL" clId="{CEA0CBAD-6C83-4B01-B85D-A8890D8724E8}" dt="2024-03-09T07:04:06.200" v="183" actId="1076"/>
          <ac:spMkLst>
            <pc:docMk/>
            <pc:sldMk cId="1270457309" sldId="256"/>
            <ac:spMk id="79" creationId="{DAAD5C2A-6037-200D-3BEC-5F6D9F160931}"/>
          </ac:spMkLst>
        </pc:spChg>
        <pc:spChg chg="add mod">
          <ac:chgData name="Marcelo Eduardo Da Fonseca Ramos" userId="311df665-f85b-47ca-823f-7324d5320915" providerId="ADAL" clId="{CEA0CBAD-6C83-4B01-B85D-A8890D8724E8}" dt="2024-03-09T07:04:10.196" v="185" actId="1076"/>
          <ac:spMkLst>
            <pc:docMk/>
            <pc:sldMk cId="1270457309" sldId="256"/>
            <ac:spMk id="80" creationId="{B43D3988-B2FC-62EA-3F47-27F16EA6A1D9}"/>
          </ac:spMkLst>
        </pc:spChg>
        <pc:spChg chg="add mod">
          <ac:chgData name="Marcelo Eduardo Da Fonseca Ramos" userId="311df665-f85b-47ca-823f-7324d5320915" providerId="ADAL" clId="{CEA0CBAD-6C83-4B01-B85D-A8890D8724E8}" dt="2024-03-09T07:04:14.311" v="187" actId="1076"/>
          <ac:spMkLst>
            <pc:docMk/>
            <pc:sldMk cId="1270457309" sldId="256"/>
            <ac:spMk id="81" creationId="{60C06889-7E53-C02D-FA4E-F2089CEAB959}"/>
          </ac:spMkLst>
        </pc:spChg>
        <pc:spChg chg="add mod">
          <ac:chgData name="Marcelo Eduardo Da Fonseca Ramos" userId="311df665-f85b-47ca-823f-7324d5320915" providerId="ADAL" clId="{CEA0CBAD-6C83-4B01-B85D-A8890D8724E8}" dt="2024-03-09T07:04:19.865" v="189" actId="1076"/>
          <ac:spMkLst>
            <pc:docMk/>
            <pc:sldMk cId="1270457309" sldId="256"/>
            <ac:spMk id="82" creationId="{DE617CBD-53D9-8905-BEB4-04FE89DAAC48}"/>
          </ac:spMkLst>
        </pc:spChg>
        <pc:spChg chg="add mod">
          <ac:chgData name="Marcelo Eduardo Da Fonseca Ramos" userId="311df665-f85b-47ca-823f-7324d5320915" providerId="ADAL" clId="{CEA0CBAD-6C83-4B01-B85D-A8890D8724E8}" dt="2024-03-09T07:04:25.487" v="191" actId="1076"/>
          <ac:spMkLst>
            <pc:docMk/>
            <pc:sldMk cId="1270457309" sldId="256"/>
            <ac:spMk id="83" creationId="{FC90B57A-02BD-05DD-6BE4-008E7A72CC17}"/>
          </ac:spMkLst>
        </pc:spChg>
        <pc:spChg chg="add mod">
          <ac:chgData name="Marcelo Eduardo Da Fonseca Ramos" userId="311df665-f85b-47ca-823f-7324d5320915" providerId="ADAL" clId="{CEA0CBAD-6C83-4B01-B85D-A8890D8724E8}" dt="2024-03-09T07:05:45.621" v="201" actId="1076"/>
          <ac:spMkLst>
            <pc:docMk/>
            <pc:sldMk cId="1270457309" sldId="256"/>
            <ac:spMk id="84" creationId="{3713907C-9F80-CD7F-5E2B-FAFFA5091C1A}"/>
          </ac:spMkLst>
        </pc:spChg>
        <pc:spChg chg="add mod">
          <ac:chgData name="Marcelo Eduardo Da Fonseca Ramos" userId="311df665-f85b-47ca-823f-7324d5320915" providerId="ADAL" clId="{CEA0CBAD-6C83-4B01-B85D-A8890D8724E8}" dt="2024-03-09T07:05:44.509" v="200" actId="1076"/>
          <ac:spMkLst>
            <pc:docMk/>
            <pc:sldMk cId="1270457309" sldId="256"/>
            <ac:spMk id="85" creationId="{937050E8-C652-2F17-8818-8FA0E5D1C371}"/>
          </ac:spMkLst>
        </pc:spChg>
        <pc:spChg chg="add mod">
          <ac:chgData name="Marcelo Eduardo Da Fonseca Ramos" userId="311df665-f85b-47ca-823f-7324d5320915" providerId="ADAL" clId="{CEA0CBAD-6C83-4B01-B85D-A8890D8724E8}" dt="2024-03-09T07:05:50.070" v="203" actId="1076"/>
          <ac:spMkLst>
            <pc:docMk/>
            <pc:sldMk cId="1270457309" sldId="256"/>
            <ac:spMk id="86" creationId="{389D9CEF-74A0-0C2C-70BF-E76340A2B7A2}"/>
          </ac:spMkLst>
        </pc:spChg>
        <pc:spChg chg="add mod">
          <ac:chgData name="Marcelo Eduardo Da Fonseca Ramos" userId="311df665-f85b-47ca-823f-7324d5320915" providerId="ADAL" clId="{CEA0CBAD-6C83-4B01-B85D-A8890D8724E8}" dt="2024-03-09T07:05:53.425" v="205" actId="1076"/>
          <ac:spMkLst>
            <pc:docMk/>
            <pc:sldMk cId="1270457309" sldId="256"/>
            <ac:spMk id="87" creationId="{660895F8-BCC3-DE33-E54C-BF6EB8F404BB}"/>
          </ac:spMkLst>
        </pc:spChg>
        <pc:spChg chg="add mod">
          <ac:chgData name="Marcelo Eduardo Da Fonseca Ramos" userId="311df665-f85b-47ca-823f-7324d5320915" providerId="ADAL" clId="{CEA0CBAD-6C83-4B01-B85D-A8890D8724E8}" dt="2024-03-09T07:05:53.816" v="206"/>
          <ac:spMkLst>
            <pc:docMk/>
            <pc:sldMk cId="1270457309" sldId="256"/>
            <ac:spMk id="88" creationId="{C3DBFBEC-2481-5CAC-24EC-5F01105F7135}"/>
          </ac:spMkLst>
        </pc:spChg>
        <pc:spChg chg="add mod">
          <ac:chgData name="Marcelo Eduardo Da Fonseca Ramos" userId="311df665-f85b-47ca-823f-7324d5320915" providerId="ADAL" clId="{CEA0CBAD-6C83-4B01-B85D-A8890D8724E8}" dt="2024-03-09T07:05:59.993" v="208" actId="1076"/>
          <ac:spMkLst>
            <pc:docMk/>
            <pc:sldMk cId="1270457309" sldId="256"/>
            <ac:spMk id="89" creationId="{9D9401B5-D658-9553-8D16-5BE6DEAEE3C5}"/>
          </ac:spMkLst>
        </pc:spChg>
        <pc:spChg chg="add mod">
          <ac:chgData name="Marcelo Eduardo Da Fonseca Ramos" userId="311df665-f85b-47ca-823f-7324d5320915" providerId="ADAL" clId="{CEA0CBAD-6C83-4B01-B85D-A8890D8724E8}" dt="2024-03-09T07:06:03.474" v="210" actId="1076"/>
          <ac:spMkLst>
            <pc:docMk/>
            <pc:sldMk cId="1270457309" sldId="256"/>
            <ac:spMk id="90" creationId="{F39B12F4-7357-1583-54F2-8FC27FD7CDDC}"/>
          </ac:spMkLst>
        </pc:spChg>
        <pc:spChg chg="add mod">
          <ac:chgData name="Marcelo Eduardo Da Fonseca Ramos" userId="311df665-f85b-47ca-823f-7324d5320915" providerId="ADAL" clId="{CEA0CBAD-6C83-4B01-B85D-A8890D8724E8}" dt="2024-03-09T07:06:04.331" v="211"/>
          <ac:spMkLst>
            <pc:docMk/>
            <pc:sldMk cId="1270457309" sldId="256"/>
            <ac:spMk id="91" creationId="{E0685D50-7E07-964C-1067-2E156802BB00}"/>
          </ac:spMkLst>
        </pc:spChg>
        <pc:spChg chg="add mod">
          <ac:chgData name="Marcelo Eduardo Da Fonseca Ramos" userId="311df665-f85b-47ca-823f-7324d5320915" providerId="ADAL" clId="{CEA0CBAD-6C83-4B01-B85D-A8890D8724E8}" dt="2024-03-09T07:07:16.639" v="219" actId="1076"/>
          <ac:spMkLst>
            <pc:docMk/>
            <pc:sldMk cId="1270457309" sldId="256"/>
            <ac:spMk id="92" creationId="{8DE0647B-679C-6370-41B9-8F04557CED53}"/>
          </ac:spMkLst>
        </pc:spChg>
        <pc:spChg chg="add mod">
          <ac:chgData name="Marcelo Eduardo Da Fonseca Ramos" userId="311df665-f85b-47ca-823f-7324d5320915" providerId="ADAL" clId="{CEA0CBAD-6C83-4B01-B85D-A8890D8724E8}" dt="2024-03-09T07:07:10.571" v="218" actId="1076"/>
          <ac:spMkLst>
            <pc:docMk/>
            <pc:sldMk cId="1270457309" sldId="256"/>
            <ac:spMk id="93" creationId="{28F63FC3-BCCD-E93F-F601-803BD9C1DEC8}"/>
          </ac:spMkLst>
        </pc:spChg>
        <pc:spChg chg="add mod">
          <ac:chgData name="Marcelo Eduardo Da Fonseca Ramos" userId="311df665-f85b-47ca-823f-7324d5320915" providerId="ADAL" clId="{CEA0CBAD-6C83-4B01-B85D-A8890D8724E8}" dt="2024-03-09T07:18:49.085" v="451" actId="1076"/>
          <ac:spMkLst>
            <pc:docMk/>
            <pc:sldMk cId="1270457309" sldId="256"/>
            <ac:spMk id="94" creationId="{F93EDC2A-0FC8-764E-3F3E-71692A14CC85}"/>
          </ac:spMkLst>
        </pc:spChg>
        <pc:spChg chg="add mod">
          <ac:chgData name="Marcelo Eduardo Da Fonseca Ramos" userId="311df665-f85b-47ca-823f-7324d5320915" providerId="ADAL" clId="{CEA0CBAD-6C83-4B01-B85D-A8890D8724E8}" dt="2024-03-09T07:19:01.083" v="453" actId="1076"/>
          <ac:spMkLst>
            <pc:docMk/>
            <pc:sldMk cId="1270457309" sldId="256"/>
            <ac:spMk id="95" creationId="{E06B7AD9-BA84-6655-5DCE-A866FD6617E6}"/>
          </ac:spMkLst>
        </pc:spChg>
        <pc:spChg chg="add mod">
          <ac:chgData name="Marcelo Eduardo Da Fonseca Ramos" userId="311df665-f85b-47ca-823f-7324d5320915" providerId="ADAL" clId="{CEA0CBAD-6C83-4B01-B85D-A8890D8724E8}" dt="2024-03-09T07:19:09.224" v="455" actId="1076"/>
          <ac:spMkLst>
            <pc:docMk/>
            <pc:sldMk cId="1270457309" sldId="256"/>
            <ac:spMk id="96" creationId="{7131F53C-7376-59B4-35C1-2849D4052829}"/>
          </ac:spMkLst>
        </pc:spChg>
        <pc:spChg chg="add mod">
          <ac:chgData name="Marcelo Eduardo Da Fonseca Ramos" userId="311df665-f85b-47ca-823f-7324d5320915" providerId="ADAL" clId="{CEA0CBAD-6C83-4B01-B85D-A8890D8724E8}" dt="2024-03-09T07:19:24.216" v="459" actId="20577"/>
          <ac:spMkLst>
            <pc:docMk/>
            <pc:sldMk cId="1270457309" sldId="256"/>
            <ac:spMk id="97" creationId="{119F30C1-D7D3-58A8-C067-B07C2D3B98E6}"/>
          </ac:spMkLst>
        </pc:spChg>
        <pc:spChg chg="add mod">
          <ac:chgData name="Marcelo Eduardo Da Fonseca Ramos" userId="311df665-f85b-47ca-823f-7324d5320915" providerId="ADAL" clId="{CEA0CBAD-6C83-4B01-B85D-A8890D8724E8}" dt="2024-03-09T07:19:36.669" v="463" actId="20577"/>
          <ac:spMkLst>
            <pc:docMk/>
            <pc:sldMk cId="1270457309" sldId="256"/>
            <ac:spMk id="98" creationId="{624B15B6-F591-F2FA-3D55-A3CAA514FD01}"/>
          </ac:spMkLst>
        </pc:spChg>
        <pc:spChg chg="add mod">
          <ac:chgData name="Marcelo Eduardo Da Fonseca Ramos" userId="311df665-f85b-47ca-823f-7324d5320915" providerId="ADAL" clId="{CEA0CBAD-6C83-4B01-B85D-A8890D8724E8}" dt="2024-03-09T07:19:58.110" v="467" actId="20577"/>
          <ac:spMkLst>
            <pc:docMk/>
            <pc:sldMk cId="1270457309" sldId="256"/>
            <ac:spMk id="99" creationId="{72DDA630-E484-850A-CB46-B90008AC28C0}"/>
          </ac:spMkLst>
        </pc:spChg>
        <pc:grpChg chg="add del mod">
          <ac:chgData name="Marcelo Eduardo Da Fonseca Ramos" userId="311df665-f85b-47ca-823f-7324d5320915" providerId="ADAL" clId="{CEA0CBAD-6C83-4B01-B85D-A8890D8724E8}" dt="2024-03-09T07:59:47.957" v="512" actId="478"/>
          <ac:grpSpMkLst>
            <pc:docMk/>
            <pc:sldMk cId="1270457309" sldId="256"/>
            <ac:grpSpMk id="4" creationId="{445219C1-39C2-F4EB-813A-C91288E491F5}"/>
          </ac:grpSpMkLst>
        </pc:grpChg>
      </pc:sldChg>
      <pc:sldChg chg="addSp delSp modSp mod">
        <pc:chgData name="Marcelo Eduardo Da Fonseca Ramos" userId="311df665-f85b-47ca-823f-7324d5320915" providerId="ADAL" clId="{CEA0CBAD-6C83-4B01-B85D-A8890D8724E8}" dt="2024-03-09T07:21:00.449" v="482" actId="20577"/>
        <pc:sldMkLst>
          <pc:docMk/>
          <pc:sldMk cId="605234087" sldId="257"/>
        </pc:sldMkLst>
        <pc:spChg chg="del mod">
          <ac:chgData name="Marcelo Eduardo Da Fonseca Ramos" userId="311df665-f85b-47ca-823f-7324d5320915" providerId="ADAL" clId="{CEA0CBAD-6C83-4B01-B85D-A8890D8724E8}" dt="2024-03-09T07:16:59.716" v="429" actId="478"/>
          <ac:spMkLst>
            <pc:docMk/>
            <pc:sldMk cId="605234087" sldId="257"/>
            <ac:spMk id="2" creationId="{972C24CA-16AB-95C0-F703-8AB7B55101F2}"/>
          </ac:spMkLst>
        </pc:spChg>
        <pc:spChg chg="del mod">
          <ac:chgData name="Marcelo Eduardo Da Fonseca Ramos" userId="311df665-f85b-47ca-823f-7324d5320915" providerId="ADAL" clId="{CEA0CBAD-6C83-4B01-B85D-A8890D8724E8}" dt="2024-03-09T07:09:33.447" v="241" actId="478"/>
          <ac:spMkLst>
            <pc:docMk/>
            <pc:sldMk cId="605234087" sldId="257"/>
            <ac:spMk id="4" creationId="{93C67B49-3F9D-C962-FF3B-96CE7DEB109E}"/>
          </ac:spMkLst>
        </pc:spChg>
        <pc:spChg chg="del mod">
          <ac:chgData name="Marcelo Eduardo Da Fonseca Ramos" userId="311df665-f85b-47ca-823f-7324d5320915" providerId="ADAL" clId="{CEA0CBAD-6C83-4B01-B85D-A8890D8724E8}" dt="2024-03-09T07:10:12.150" v="254" actId="478"/>
          <ac:spMkLst>
            <pc:docMk/>
            <pc:sldMk cId="605234087" sldId="257"/>
            <ac:spMk id="5" creationId="{CE3B14A7-9133-4A74-E202-F5069FD4BEC3}"/>
          </ac:spMkLst>
        </pc:spChg>
        <pc:spChg chg="del">
          <ac:chgData name="Marcelo Eduardo Da Fonseca Ramos" userId="311df665-f85b-47ca-823f-7324d5320915" providerId="ADAL" clId="{CEA0CBAD-6C83-4B01-B85D-A8890D8724E8}" dt="2024-03-09T07:10:35.040" v="259" actId="478"/>
          <ac:spMkLst>
            <pc:docMk/>
            <pc:sldMk cId="605234087" sldId="257"/>
            <ac:spMk id="6" creationId="{220DAC46-76F3-2F77-7FBA-2005192B600E}"/>
          </ac:spMkLst>
        </pc:spChg>
        <pc:spChg chg="del mod">
          <ac:chgData name="Marcelo Eduardo Da Fonseca Ramos" userId="311df665-f85b-47ca-823f-7324d5320915" providerId="ADAL" clId="{CEA0CBAD-6C83-4B01-B85D-A8890D8724E8}" dt="2024-03-09T07:15:05.926" v="393" actId="478"/>
          <ac:spMkLst>
            <pc:docMk/>
            <pc:sldMk cId="605234087" sldId="257"/>
            <ac:spMk id="8" creationId="{92AE2DBD-414B-61E4-3974-3D127A4C9002}"/>
          </ac:spMkLst>
        </pc:spChg>
        <pc:spChg chg="del mod">
          <ac:chgData name="Marcelo Eduardo Da Fonseca Ramos" userId="311df665-f85b-47ca-823f-7324d5320915" providerId="ADAL" clId="{CEA0CBAD-6C83-4B01-B85D-A8890D8724E8}" dt="2024-03-09T07:16:12.753" v="422" actId="478"/>
          <ac:spMkLst>
            <pc:docMk/>
            <pc:sldMk cId="605234087" sldId="257"/>
            <ac:spMk id="11" creationId="{D75D1D8C-A9DC-4B1C-F5CA-5DE25DABF257}"/>
          </ac:spMkLst>
        </pc:spChg>
        <pc:spChg chg="del mod">
          <ac:chgData name="Marcelo Eduardo Da Fonseca Ramos" userId="311df665-f85b-47ca-823f-7324d5320915" providerId="ADAL" clId="{CEA0CBAD-6C83-4B01-B85D-A8890D8724E8}" dt="2024-03-09T07:18:04.298" v="446" actId="478"/>
          <ac:spMkLst>
            <pc:docMk/>
            <pc:sldMk cId="605234087" sldId="257"/>
            <ac:spMk id="28" creationId="{73AA6105-DB28-A1F9-926B-3297CAEFEF57}"/>
          </ac:spMkLst>
        </pc:spChg>
        <pc:spChg chg="add mod">
          <ac:chgData name="Marcelo Eduardo Da Fonseca Ramos" userId="311df665-f85b-47ca-823f-7324d5320915" providerId="ADAL" clId="{CEA0CBAD-6C83-4B01-B85D-A8890D8724E8}" dt="2024-03-09T07:08:24.187" v="223" actId="1076"/>
          <ac:spMkLst>
            <pc:docMk/>
            <pc:sldMk cId="605234087" sldId="257"/>
            <ac:spMk id="48" creationId="{F8435B2F-72C4-982E-541C-74453434B08A}"/>
          </ac:spMkLst>
        </pc:spChg>
        <pc:spChg chg="add mod">
          <ac:chgData name="Marcelo Eduardo Da Fonseca Ramos" userId="311df665-f85b-47ca-823f-7324d5320915" providerId="ADAL" clId="{CEA0CBAD-6C83-4B01-B85D-A8890D8724E8}" dt="2024-03-09T07:09:16.344" v="240" actId="1076"/>
          <ac:spMkLst>
            <pc:docMk/>
            <pc:sldMk cId="605234087" sldId="257"/>
            <ac:spMk id="49" creationId="{9CB9BA5E-8A07-C27C-A868-F0019D8E19EB}"/>
          </ac:spMkLst>
        </pc:spChg>
        <pc:spChg chg="add mod">
          <ac:chgData name="Marcelo Eduardo Da Fonseca Ramos" userId="311df665-f85b-47ca-823f-7324d5320915" providerId="ADAL" clId="{CEA0CBAD-6C83-4B01-B85D-A8890D8724E8}" dt="2024-03-09T07:08:59.790" v="236" actId="1076"/>
          <ac:spMkLst>
            <pc:docMk/>
            <pc:sldMk cId="605234087" sldId="257"/>
            <ac:spMk id="50" creationId="{3768B8C7-A317-B5BE-0C33-743C744A2E2A}"/>
          </ac:spMkLst>
        </pc:spChg>
        <pc:spChg chg="add mod">
          <ac:chgData name="Marcelo Eduardo Da Fonseca Ramos" userId="311df665-f85b-47ca-823f-7324d5320915" providerId="ADAL" clId="{CEA0CBAD-6C83-4B01-B85D-A8890D8724E8}" dt="2024-03-09T07:09:01.286" v="237" actId="1076"/>
          <ac:spMkLst>
            <pc:docMk/>
            <pc:sldMk cId="605234087" sldId="257"/>
            <ac:spMk id="51" creationId="{77CF10F0-F5DC-C17B-BC31-E61FF81340D5}"/>
          </ac:spMkLst>
        </pc:spChg>
        <pc:spChg chg="add mod">
          <ac:chgData name="Marcelo Eduardo Da Fonseca Ramos" userId="311df665-f85b-47ca-823f-7324d5320915" providerId="ADAL" clId="{CEA0CBAD-6C83-4B01-B85D-A8890D8724E8}" dt="2024-03-09T07:09:03.809" v="238" actId="1076"/>
          <ac:spMkLst>
            <pc:docMk/>
            <pc:sldMk cId="605234087" sldId="257"/>
            <ac:spMk id="52" creationId="{B8E6304A-4E7A-C878-2794-9F503920ACCC}"/>
          </ac:spMkLst>
        </pc:spChg>
        <pc:spChg chg="add mod">
          <ac:chgData name="Marcelo Eduardo Da Fonseca Ramos" userId="311df665-f85b-47ca-823f-7324d5320915" providerId="ADAL" clId="{CEA0CBAD-6C83-4B01-B85D-A8890D8724E8}" dt="2024-03-09T07:09:05.894" v="239" actId="1076"/>
          <ac:spMkLst>
            <pc:docMk/>
            <pc:sldMk cId="605234087" sldId="257"/>
            <ac:spMk id="53" creationId="{9086A804-8F06-B08C-D92B-1FF3D4FE6EDD}"/>
          </ac:spMkLst>
        </pc:spChg>
        <pc:spChg chg="add mod">
          <ac:chgData name="Marcelo Eduardo Da Fonseca Ramos" userId="311df665-f85b-47ca-823f-7324d5320915" providerId="ADAL" clId="{CEA0CBAD-6C83-4B01-B85D-A8890D8724E8}" dt="2024-03-09T07:09:42.847" v="244" actId="1076"/>
          <ac:spMkLst>
            <pc:docMk/>
            <pc:sldMk cId="605234087" sldId="257"/>
            <ac:spMk id="54" creationId="{DAB94C01-1E1C-FEF1-6DA9-920A5D3F342B}"/>
          </ac:spMkLst>
        </pc:spChg>
        <pc:spChg chg="add mod">
          <ac:chgData name="Marcelo Eduardo Da Fonseca Ramos" userId="311df665-f85b-47ca-823f-7324d5320915" providerId="ADAL" clId="{CEA0CBAD-6C83-4B01-B85D-A8890D8724E8}" dt="2024-03-09T07:09:42.847" v="244" actId="1076"/>
          <ac:spMkLst>
            <pc:docMk/>
            <pc:sldMk cId="605234087" sldId="257"/>
            <ac:spMk id="55" creationId="{A7B3B0B3-37C9-3C08-3500-7216E0B4AA74}"/>
          </ac:spMkLst>
        </pc:spChg>
        <pc:spChg chg="add mod">
          <ac:chgData name="Marcelo Eduardo Da Fonseca Ramos" userId="311df665-f85b-47ca-823f-7324d5320915" providerId="ADAL" clId="{CEA0CBAD-6C83-4B01-B85D-A8890D8724E8}" dt="2024-03-09T07:09:47.710" v="246" actId="1076"/>
          <ac:spMkLst>
            <pc:docMk/>
            <pc:sldMk cId="605234087" sldId="257"/>
            <ac:spMk id="56" creationId="{F5B188B1-C700-98E1-8649-30932BCAF612}"/>
          </ac:spMkLst>
        </pc:spChg>
        <pc:spChg chg="add mod">
          <ac:chgData name="Marcelo Eduardo Da Fonseca Ramos" userId="311df665-f85b-47ca-823f-7324d5320915" providerId="ADAL" clId="{CEA0CBAD-6C83-4B01-B85D-A8890D8724E8}" dt="2024-03-09T07:09:47.710" v="246" actId="1076"/>
          <ac:spMkLst>
            <pc:docMk/>
            <pc:sldMk cId="605234087" sldId="257"/>
            <ac:spMk id="57" creationId="{7A4FF4D3-C6C1-4468-34BE-8E56F0D253BE}"/>
          </ac:spMkLst>
        </pc:spChg>
        <pc:spChg chg="add mod">
          <ac:chgData name="Marcelo Eduardo Da Fonseca Ramos" userId="311df665-f85b-47ca-823f-7324d5320915" providerId="ADAL" clId="{CEA0CBAD-6C83-4B01-B85D-A8890D8724E8}" dt="2024-03-09T07:09:57.270" v="251" actId="1036"/>
          <ac:spMkLst>
            <pc:docMk/>
            <pc:sldMk cId="605234087" sldId="257"/>
            <ac:spMk id="58" creationId="{21457036-AFD2-92E6-6D82-921F35D311A5}"/>
          </ac:spMkLst>
        </pc:spChg>
        <pc:spChg chg="add mod">
          <ac:chgData name="Marcelo Eduardo Da Fonseca Ramos" userId="311df665-f85b-47ca-823f-7324d5320915" providerId="ADAL" clId="{CEA0CBAD-6C83-4B01-B85D-A8890D8724E8}" dt="2024-03-09T07:10:02.298" v="253" actId="1076"/>
          <ac:spMkLst>
            <pc:docMk/>
            <pc:sldMk cId="605234087" sldId="257"/>
            <ac:spMk id="59" creationId="{9F41E5CD-85E1-F6F3-1BEE-1591FE668FE7}"/>
          </ac:spMkLst>
        </pc:spChg>
        <pc:spChg chg="add mod">
          <ac:chgData name="Marcelo Eduardo Da Fonseca Ramos" userId="311df665-f85b-47ca-823f-7324d5320915" providerId="ADAL" clId="{CEA0CBAD-6C83-4B01-B85D-A8890D8724E8}" dt="2024-03-09T07:10:28.388" v="256" actId="1076"/>
          <ac:spMkLst>
            <pc:docMk/>
            <pc:sldMk cId="605234087" sldId="257"/>
            <ac:spMk id="60" creationId="{2697AF39-0FF6-FD3D-3740-31A929983D02}"/>
          </ac:spMkLst>
        </pc:spChg>
        <pc:spChg chg="add mod">
          <ac:chgData name="Marcelo Eduardo Da Fonseca Ramos" userId="311df665-f85b-47ca-823f-7324d5320915" providerId="ADAL" clId="{CEA0CBAD-6C83-4B01-B85D-A8890D8724E8}" dt="2024-03-09T07:10:28.388" v="256" actId="1076"/>
          <ac:spMkLst>
            <pc:docMk/>
            <pc:sldMk cId="605234087" sldId="257"/>
            <ac:spMk id="61" creationId="{51D4AD8B-451B-6404-233F-03C011366FA5}"/>
          </ac:spMkLst>
        </pc:spChg>
        <pc:spChg chg="add mod">
          <ac:chgData name="Marcelo Eduardo Da Fonseca Ramos" userId="311df665-f85b-47ca-823f-7324d5320915" providerId="ADAL" clId="{CEA0CBAD-6C83-4B01-B85D-A8890D8724E8}" dt="2024-03-09T07:10:42.896" v="260" actId="1076"/>
          <ac:spMkLst>
            <pc:docMk/>
            <pc:sldMk cId="605234087" sldId="257"/>
            <ac:spMk id="62" creationId="{A35913BF-DAE1-5CE4-BC3B-D22BAFA9D1FB}"/>
          </ac:spMkLst>
        </pc:spChg>
        <pc:spChg chg="add mod">
          <ac:chgData name="Marcelo Eduardo Da Fonseca Ramos" userId="311df665-f85b-47ca-823f-7324d5320915" providerId="ADAL" clId="{CEA0CBAD-6C83-4B01-B85D-A8890D8724E8}" dt="2024-03-09T07:10:42.896" v="260" actId="1076"/>
          <ac:spMkLst>
            <pc:docMk/>
            <pc:sldMk cId="605234087" sldId="257"/>
            <ac:spMk id="63" creationId="{3078D6AB-E1B7-88E5-777F-D56B172912B1}"/>
          </ac:spMkLst>
        </pc:spChg>
        <pc:spChg chg="add mod">
          <ac:chgData name="Marcelo Eduardo Da Fonseca Ramos" userId="311df665-f85b-47ca-823f-7324d5320915" providerId="ADAL" clId="{CEA0CBAD-6C83-4B01-B85D-A8890D8724E8}" dt="2024-03-09T07:10:47.314" v="262" actId="1076"/>
          <ac:spMkLst>
            <pc:docMk/>
            <pc:sldMk cId="605234087" sldId="257"/>
            <ac:spMk id="64" creationId="{23CDF583-5748-B264-7D89-9BDB80B3354D}"/>
          </ac:spMkLst>
        </pc:spChg>
        <pc:spChg chg="add mod">
          <ac:chgData name="Marcelo Eduardo Da Fonseca Ramos" userId="311df665-f85b-47ca-823f-7324d5320915" providerId="ADAL" clId="{CEA0CBAD-6C83-4B01-B85D-A8890D8724E8}" dt="2024-03-09T07:10:51.136" v="264" actId="1076"/>
          <ac:spMkLst>
            <pc:docMk/>
            <pc:sldMk cId="605234087" sldId="257"/>
            <ac:spMk id="65" creationId="{0C6A1B9C-10E8-C749-6951-48E09C9B2E2A}"/>
          </ac:spMkLst>
        </pc:spChg>
        <pc:spChg chg="add mod">
          <ac:chgData name="Marcelo Eduardo Da Fonseca Ramos" userId="311df665-f85b-47ca-823f-7324d5320915" providerId="ADAL" clId="{CEA0CBAD-6C83-4B01-B85D-A8890D8724E8}" dt="2024-03-09T07:14:42.277" v="392" actId="1076"/>
          <ac:spMkLst>
            <pc:docMk/>
            <pc:sldMk cId="605234087" sldId="257"/>
            <ac:spMk id="66" creationId="{0826561A-02A6-D0A2-A10A-B6A248FEAF1D}"/>
          </ac:spMkLst>
        </pc:spChg>
        <pc:spChg chg="add mod">
          <ac:chgData name="Marcelo Eduardo Da Fonseca Ramos" userId="311df665-f85b-47ca-823f-7324d5320915" providerId="ADAL" clId="{CEA0CBAD-6C83-4B01-B85D-A8890D8724E8}" dt="2024-03-09T07:13:27.567" v="302" actId="1076"/>
          <ac:spMkLst>
            <pc:docMk/>
            <pc:sldMk cId="605234087" sldId="257"/>
            <ac:spMk id="67" creationId="{422FDA6B-B836-D8E6-BC52-A6005168FDB0}"/>
          </ac:spMkLst>
        </pc:spChg>
        <pc:spChg chg="add mod">
          <ac:chgData name="Marcelo Eduardo Da Fonseca Ramos" userId="311df665-f85b-47ca-823f-7324d5320915" providerId="ADAL" clId="{CEA0CBAD-6C83-4B01-B85D-A8890D8724E8}" dt="2024-03-09T07:12:07.624" v="283" actId="1076"/>
          <ac:spMkLst>
            <pc:docMk/>
            <pc:sldMk cId="605234087" sldId="257"/>
            <ac:spMk id="68" creationId="{9577EE6D-C262-22D6-54A9-A3446E26C77A}"/>
          </ac:spMkLst>
        </pc:spChg>
        <pc:spChg chg="add mod">
          <ac:chgData name="Marcelo Eduardo Da Fonseca Ramos" userId="311df665-f85b-47ca-823f-7324d5320915" providerId="ADAL" clId="{CEA0CBAD-6C83-4B01-B85D-A8890D8724E8}" dt="2024-03-09T07:13:14.157" v="297" actId="1076"/>
          <ac:spMkLst>
            <pc:docMk/>
            <pc:sldMk cId="605234087" sldId="257"/>
            <ac:spMk id="69" creationId="{E2ADCE5A-274E-D1B9-A23C-AF92FB46ED4D}"/>
          </ac:spMkLst>
        </pc:spChg>
        <pc:spChg chg="add mod">
          <ac:chgData name="Marcelo Eduardo Da Fonseca Ramos" userId="311df665-f85b-47ca-823f-7324d5320915" providerId="ADAL" clId="{CEA0CBAD-6C83-4B01-B85D-A8890D8724E8}" dt="2024-03-09T07:13:12.185" v="296" actId="1076"/>
          <ac:spMkLst>
            <pc:docMk/>
            <pc:sldMk cId="605234087" sldId="257"/>
            <ac:spMk id="70" creationId="{865D3E26-E157-ACDA-80DF-5D94C86F1C7A}"/>
          </ac:spMkLst>
        </pc:spChg>
        <pc:spChg chg="add mod">
          <ac:chgData name="Marcelo Eduardo Da Fonseca Ramos" userId="311df665-f85b-47ca-823f-7324d5320915" providerId="ADAL" clId="{CEA0CBAD-6C83-4B01-B85D-A8890D8724E8}" dt="2024-03-09T07:13:08.178" v="294" actId="1076"/>
          <ac:spMkLst>
            <pc:docMk/>
            <pc:sldMk cId="605234087" sldId="257"/>
            <ac:spMk id="71" creationId="{D8A4ECB0-72C5-9AF7-EAA6-A1CC07EDF85D}"/>
          </ac:spMkLst>
        </pc:spChg>
        <pc:spChg chg="add mod">
          <ac:chgData name="Marcelo Eduardo Da Fonseca Ramos" userId="311df665-f85b-47ca-823f-7324d5320915" providerId="ADAL" clId="{CEA0CBAD-6C83-4B01-B85D-A8890D8724E8}" dt="2024-03-09T07:11:59.602" v="280" actId="1076"/>
          <ac:spMkLst>
            <pc:docMk/>
            <pc:sldMk cId="605234087" sldId="257"/>
            <ac:spMk id="72" creationId="{AF3E91E9-890D-2135-0819-87911FB9A96F}"/>
          </ac:spMkLst>
        </pc:spChg>
        <pc:spChg chg="add mod">
          <ac:chgData name="Marcelo Eduardo Da Fonseca Ramos" userId="311df665-f85b-47ca-823f-7324d5320915" providerId="ADAL" clId="{CEA0CBAD-6C83-4B01-B85D-A8890D8724E8}" dt="2024-03-09T07:12:04.642" v="282" actId="1076"/>
          <ac:spMkLst>
            <pc:docMk/>
            <pc:sldMk cId="605234087" sldId="257"/>
            <ac:spMk id="73" creationId="{F9C47CFC-4BF3-E5E8-CB6E-061EC2CE52D5}"/>
          </ac:spMkLst>
        </pc:spChg>
        <pc:spChg chg="add mod">
          <ac:chgData name="Marcelo Eduardo Da Fonseca Ramos" userId="311df665-f85b-47ca-823f-7324d5320915" providerId="ADAL" clId="{CEA0CBAD-6C83-4B01-B85D-A8890D8724E8}" dt="2024-03-09T07:12:15.734" v="288" actId="1076"/>
          <ac:spMkLst>
            <pc:docMk/>
            <pc:sldMk cId="605234087" sldId="257"/>
            <ac:spMk id="74" creationId="{B178658E-D4D9-1170-30E8-B4A2F3BC94C2}"/>
          </ac:spMkLst>
        </pc:spChg>
        <pc:spChg chg="add mod">
          <ac:chgData name="Marcelo Eduardo Da Fonseca Ramos" userId="311df665-f85b-47ca-823f-7324d5320915" providerId="ADAL" clId="{CEA0CBAD-6C83-4B01-B85D-A8890D8724E8}" dt="2024-03-09T07:12:14.233" v="287" actId="1076"/>
          <ac:spMkLst>
            <pc:docMk/>
            <pc:sldMk cId="605234087" sldId="257"/>
            <ac:spMk id="75" creationId="{55F53F69-C2E3-2574-FF04-8A5ABE356DC8}"/>
          </ac:spMkLst>
        </pc:spChg>
        <pc:spChg chg="add mod">
          <ac:chgData name="Marcelo Eduardo Da Fonseca Ramos" userId="311df665-f85b-47ca-823f-7324d5320915" providerId="ADAL" clId="{CEA0CBAD-6C83-4B01-B85D-A8890D8724E8}" dt="2024-03-09T07:12:25.614" v="291" actId="1076"/>
          <ac:spMkLst>
            <pc:docMk/>
            <pc:sldMk cId="605234087" sldId="257"/>
            <ac:spMk id="76" creationId="{D6B986D5-43CD-1E4F-B623-94BD51461600}"/>
          </ac:spMkLst>
        </pc:spChg>
        <pc:spChg chg="add mod">
          <ac:chgData name="Marcelo Eduardo Da Fonseca Ramos" userId="311df665-f85b-47ca-823f-7324d5320915" providerId="ADAL" clId="{CEA0CBAD-6C83-4B01-B85D-A8890D8724E8}" dt="2024-03-09T07:14:39.790" v="391" actId="1076"/>
          <ac:spMkLst>
            <pc:docMk/>
            <pc:sldMk cId="605234087" sldId="257"/>
            <ac:spMk id="77" creationId="{84C2FED7-56DD-81FF-7E8E-89675887924B}"/>
          </ac:spMkLst>
        </pc:spChg>
        <pc:spChg chg="add mod">
          <ac:chgData name="Marcelo Eduardo Da Fonseca Ramos" userId="311df665-f85b-47ca-823f-7324d5320915" providerId="ADAL" clId="{CEA0CBAD-6C83-4B01-B85D-A8890D8724E8}" dt="2024-03-09T07:15:15.078" v="396" actId="1076"/>
          <ac:spMkLst>
            <pc:docMk/>
            <pc:sldMk cId="605234087" sldId="257"/>
            <ac:spMk id="78" creationId="{16B7BFAA-A2D5-D0A9-78EF-46ECCF8B384D}"/>
          </ac:spMkLst>
        </pc:spChg>
        <pc:spChg chg="add mod">
          <ac:chgData name="Marcelo Eduardo Da Fonseca Ramos" userId="311df665-f85b-47ca-823f-7324d5320915" providerId="ADAL" clId="{CEA0CBAD-6C83-4B01-B85D-A8890D8724E8}" dt="2024-03-09T07:15:23.217" v="406" actId="1036"/>
          <ac:spMkLst>
            <pc:docMk/>
            <pc:sldMk cId="605234087" sldId="257"/>
            <ac:spMk id="79" creationId="{8C8FD074-92B4-1970-15A5-23293551E53C}"/>
          </ac:spMkLst>
        </pc:spChg>
        <pc:spChg chg="add mod">
          <ac:chgData name="Marcelo Eduardo Da Fonseca Ramos" userId="311df665-f85b-47ca-823f-7324d5320915" providerId="ADAL" clId="{CEA0CBAD-6C83-4B01-B85D-A8890D8724E8}" dt="2024-03-09T07:16:04.626" v="419" actId="1076"/>
          <ac:spMkLst>
            <pc:docMk/>
            <pc:sldMk cId="605234087" sldId="257"/>
            <ac:spMk id="80" creationId="{81A11CEB-5879-F1C0-B841-AFC9F3AB572C}"/>
          </ac:spMkLst>
        </pc:spChg>
        <pc:spChg chg="add mod">
          <ac:chgData name="Marcelo Eduardo Da Fonseca Ramos" userId="311df665-f85b-47ca-823f-7324d5320915" providerId="ADAL" clId="{CEA0CBAD-6C83-4B01-B85D-A8890D8724E8}" dt="2024-03-09T07:16:06.213" v="420" actId="1076"/>
          <ac:spMkLst>
            <pc:docMk/>
            <pc:sldMk cId="605234087" sldId="257"/>
            <ac:spMk id="81" creationId="{D4D0670D-048E-7FDE-2F88-9BAA49B75D3F}"/>
          </ac:spMkLst>
        </pc:spChg>
        <pc:spChg chg="add mod">
          <ac:chgData name="Marcelo Eduardo Da Fonseca Ramos" userId="311df665-f85b-47ca-823f-7324d5320915" providerId="ADAL" clId="{CEA0CBAD-6C83-4B01-B85D-A8890D8724E8}" dt="2024-03-09T07:15:50.537" v="417" actId="1076"/>
          <ac:spMkLst>
            <pc:docMk/>
            <pc:sldMk cId="605234087" sldId="257"/>
            <ac:spMk id="82" creationId="{C3E5E206-BBFE-FCC6-B425-EDF1C8489736}"/>
          </ac:spMkLst>
        </pc:spChg>
        <pc:spChg chg="add mod">
          <ac:chgData name="Marcelo Eduardo Da Fonseca Ramos" userId="311df665-f85b-47ca-823f-7324d5320915" providerId="ADAL" clId="{CEA0CBAD-6C83-4B01-B85D-A8890D8724E8}" dt="2024-03-09T07:15:48.399" v="416" actId="1076"/>
          <ac:spMkLst>
            <pc:docMk/>
            <pc:sldMk cId="605234087" sldId="257"/>
            <ac:spMk id="83" creationId="{CBDBD993-F572-C235-F7DB-EBCFE7F6A695}"/>
          </ac:spMkLst>
        </pc:spChg>
        <pc:spChg chg="add del mod">
          <ac:chgData name="Marcelo Eduardo Da Fonseca Ramos" userId="311df665-f85b-47ca-823f-7324d5320915" providerId="ADAL" clId="{CEA0CBAD-6C83-4B01-B85D-A8890D8724E8}" dt="2024-03-09T07:16:44.581" v="427" actId="478"/>
          <ac:spMkLst>
            <pc:docMk/>
            <pc:sldMk cId="605234087" sldId="257"/>
            <ac:spMk id="84" creationId="{6F28893E-EA60-E98A-E176-596CBDA77A44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85" creationId="{2D53DEED-B934-4BD2-6E91-234A7524E05C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86" creationId="{85F898C7-2D2F-4FFE-769F-A986875B1EF0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87" creationId="{A6806886-F929-62D4-2C60-DDB2EC2A0416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88" creationId="{7C1707B7-74BE-BD74-F8E2-8266A682204C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89" creationId="{16F822DF-1BD1-BE4E-1396-A8179062E147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90" creationId="{D74D56B9-7BED-89F1-BFBC-4AE8FA780BEF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91" creationId="{3456E6CE-20DF-3769-FBBB-E32211D42602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92" creationId="{BB2192F5-825A-C26C-B0DB-D3A4C8E72C80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93" creationId="{228A08B5-EE6D-4544-2DD9-D0CC9A5F78F4}"/>
          </ac:spMkLst>
        </pc:spChg>
        <pc:spChg chg="add mod">
          <ac:chgData name="Marcelo Eduardo Da Fonseca Ramos" userId="311df665-f85b-47ca-823f-7324d5320915" providerId="ADAL" clId="{CEA0CBAD-6C83-4B01-B85D-A8890D8724E8}" dt="2024-03-09T07:16:52.117" v="428"/>
          <ac:spMkLst>
            <pc:docMk/>
            <pc:sldMk cId="605234087" sldId="257"/>
            <ac:spMk id="94" creationId="{38D373E5-9D86-D0E6-068B-A9E80CC3B3EA}"/>
          </ac:spMkLst>
        </pc:spChg>
        <pc:spChg chg="add mod">
          <ac:chgData name="Marcelo Eduardo Da Fonseca Ramos" userId="311df665-f85b-47ca-823f-7324d5320915" providerId="ADAL" clId="{CEA0CBAD-6C83-4B01-B85D-A8890D8724E8}" dt="2024-03-09T07:17:20.462" v="432" actId="1076"/>
          <ac:spMkLst>
            <pc:docMk/>
            <pc:sldMk cId="605234087" sldId="257"/>
            <ac:spMk id="95" creationId="{8D4D2E40-47D8-87CE-D554-8F6333C0331E}"/>
          </ac:spMkLst>
        </pc:spChg>
        <pc:spChg chg="add mod">
          <ac:chgData name="Marcelo Eduardo Da Fonseca Ramos" userId="311df665-f85b-47ca-823f-7324d5320915" providerId="ADAL" clId="{CEA0CBAD-6C83-4B01-B85D-A8890D8724E8}" dt="2024-03-09T07:17:32.340" v="437" actId="1076"/>
          <ac:spMkLst>
            <pc:docMk/>
            <pc:sldMk cId="605234087" sldId="257"/>
            <ac:spMk id="96" creationId="{EF194120-CF8D-F5E0-E59F-C0D08D1B8DB3}"/>
          </ac:spMkLst>
        </pc:spChg>
        <pc:spChg chg="add mod">
          <ac:chgData name="Marcelo Eduardo Da Fonseca Ramos" userId="311df665-f85b-47ca-823f-7324d5320915" providerId="ADAL" clId="{CEA0CBAD-6C83-4B01-B85D-A8890D8724E8}" dt="2024-03-09T07:17:39.658" v="439" actId="115"/>
          <ac:spMkLst>
            <pc:docMk/>
            <pc:sldMk cId="605234087" sldId="257"/>
            <ac:spMk id="97" creationId="{EECFF67A-4D8A-60D0-4D93-8C11C7B727C2}"/>
          </ac:spMkLst>
        </pc:spChg>
        <pc:spChg chg="add mod">
          <ac:chgData name="Marcelo Eduardo Da Fonseca Ramos" userId="311df665-f85b-47ca-823f-7324d5320915" providerId="ADAL" clId="{CEA0CBAD-6C83-4B01-B85D-A8890D8724E8}" dt="2024-03-09T07:17:46.339" v="441" actId="1076"/>
          <ac:spMkLst>
            <pc:docMk/>
            <pc:sldMk cId="605234087" sldId="257"/>
            <ac:spMk id="98" creationId="{5D295539-4205-7F00-CA0F-89CF3A90EBD7}"/>
          </ac:spMkLst>
        </pc:spChg>
        <pc:spChg chg="add mod">
          <ac:chgData name="Marcelo Eduardo Da Fonseca Ramos" userId="311df665-f85b-47ca-823f-7324d5320915" providerId="ADAL" clId="{CEA0CBAD-6C83-4B01-B85D-A8890D8724E8}" dt="2024-03-09T07:17:48.807" v="443" actId="1076"/>
          <ac:spMkLst>
            <pc:docMk/>
            <pc:sldMk cId="605234087" sldId="257"/>
            <ac:spMk id="99" creationId="{F06F65A2-FF71-6709-99ED-02CFD027BA44}"/>
          </ac:spMkLst>
        </pc:spChg>
        <pc:spChg chg="add mod">
          <ac:chgData name="Marcelo Eduardo Da Fonseca Ramos" userId="311df665-f85b-47ca-823f-7324d5320915" providerId="ADAL" clId="{CEA0CBAD-6C83-4B01-B85D-A8890D8724E8}" dt="2024-03-09T07:17:54.200" v="445" actId="1076"/>
          <ac:spMkLst>
            <pc:docMk/>
            <pc:sldMk cId="605234087" sldId="257"/>
            <ac:spMk id="100" creationId="{F59C6228-864E-36BD-E5D9-8ABED3FD846C}"/>
          </ac:spMkLst>
        </pc:spChg>
        <pc:spChg chg="add mod">
          <ac:chgData name="Marcelo Eduardo Da Fonseca Ramos" userId="311df665-f85b-47ca-823f-7324d5320915" providerId="ADAL" clId="{CEA0CBAD-6C83-4B01-B85D-A8890D8724E8}" dt="2024-03-09T07:20:05.351" v="468"/>
          <ac:spMkLst>
            <pc:docMk/>
            <pc:sldMk cId="605234087" sldId="257"/>
            <ac:spMk id="101" creationId="{81BA8C22-6FE2-DAB4-6E1F-4C35CEDB309C}"/>
          </ac:spMkLst>
        </pc:spChg>
        <pc:spChg chg="add mod">
          <ac:chgData name="Marcelo Eduardo Da Fonseca Ramos" userId="311df665-f85b-47ca-823f-7324d5320915" providerId="ADAL" clId="{CEA0CBAD-6C83-4B01-B85D-A8890D8724E8}" dt="2024-03-09T07:20:21.932" v="470" actId="1076"/>
          <ac:spMkLst>
            <pc:docMk/>
            <pc:sldMk cId="605234087" sldId="257"/>
            <ac:spMk id="102" creationId="{A366D8B1-BEB5-D7D3-98A5-6C43316AF001}"/>
          </ac:spMkLst>
        </pc:spChg>
        <pc:spChg chg="add mod">
          <ac:chgData name="Marcelo Eduardo Da Fonseca Ramos" userId="311df665-f85b-47ca-823f-7324d5320915" providerId="ADAL" clId="{CEA0CBAD-6C83-4B01-B85D-A8890D8724E8}" dt="2024-03-09T07:20:26.002" v="472" actId="1076"/>
          <ac:spMkLst>
            <pc:docMk/>
            <pc:sldMk cId="605234087" sldId="257"/>
            <ac:spMk id="103" creationId="{0FBA8AB3-9426-8E8B-DA30-B7DD544FCEBA}"/>
          </ac:spMkLst>
        </pc:spChg>
        <pc:spChg chg="add mod">
          <ac:chgData name="Marcelo Eduardo Da Fonseca Ramos" userId="311df665-f85b-47ca-823f-7324d5320915" providerId="ADAL" clId="{CEA0CBAD-6C83-4B01-B85D-A8890D8724E8}" dt="2024-03-09T07:20:33.915" v="474" actId="1076"/>
          <ac:spMkLst>
            <pc:docMk/>
            <pc:sldMk cId="605234087" sldId="257"/>
            <ac:spMk id="104" creationId="{58506C3C-883B-078F-BFBD-D1267FC90FB8}"/>
          </ac:spMkLst>
        </pc:spChg>
        <pc:spChg chg="add mod">
          <ac:chgData name="Marcelo Eduardo Da Fonseca Ramos" userId="311df665-f85b-47ca-823f-7324d5320915" providerId="ADAL" clId="{CEA0CBAD-6C83-4B01-B85D-A8890D8724E8}" dt="2024-03-09T07:20:38.954" v="476" actId="1076"/>
          <ac:spMkLst>
            <pc:docMk/>
            <pc:sldMk cId="605234087" sldId="257"/>
            <ac:spMk id="105" creationId="{49DB016A-53A7-FB7B-2E4A-89D0365FCCF9}"/>
          </ac:spMkLst>
        </pc:spChg>
        <pc:spChg chg="add mod">
          <ac:chgData name="Marcelo Eduardo Da Fonseca Ramos" userId="311df665-f85b-47ca-823f-7324d5320915" providerId="ADAL" clId="{CEA0CBAD-6C83-4B01-B85D-A8890D8724E8}" dt="2024-03-09T07:20:45.128" v="478" actId="1076"/>
          <ac:spMkLst>
            <pc:docMk/>
            <pc:sldMk cId="605234087" sldId="257"/>
            <ac:spMk id="106" creationId="{F01FE348-BCD3-0DAB-0E03-93767F947CC9}"/>
          </ac:spMkLst>
        </pc:spChg>
        <pc:spChg chg="add mod">
          <ac:chgData name="Marcelo Eduardo Da Fonseca Ramos" userId="311df665-f85b-47ca-823f-7324d5320915" providerId="ADAL" clId="{CEA0CBAD-6C83-4B01-B85D-A8890D8724E8}" dt="2024-03-09T07:21:00.449" v="482" actId="20577"/>
          <ac:spMkLst>
            <pc:docMk/>
            <pc:sldMk cId="605234087" sldId="257"/>
            <ac:spMk id="107" creationId="{FFF1F039-6574-FDAB-B47F-41CBB074B0DA}"/>
          </ac:spMkLst>
        </pc:spChg>
      </pc:sldChg>
      <pc:sldChg chg="add del">
        <pc:chgData name="Marcelo Eduardo Da Fonseca Ramos" userId="311df665-f85b-47ca-823f-7324d5320915" providerId="ADAL" clId="{CEA0CBAD-6C83-4B01-B85D-A8890D8724E8}" dt="2024-03-09T06:53:22.804" v="1" actId="47"/>
        <pc:sldMkLst>
          <pc:docMk/>
          <pc:sldMk cId="2824487092" sldId="258"/>
        </pc:sldMkLst>
      </pc:sldChg>
      <pc:sldChg chg="addSp delSp modSp add mod ord setBg">
        <pc:chgData name="Marcelo Eduardo Da Fonseca Ramos" userId="311df665-f85b-47ca-823f-7324d5320915" providerId="ADAL" clId="{CEA0CBAD-6C83-4B01-B85D-A8890D8724E8}" dt="2024-03-09T08:30:04.130" v="772"/>
        <pc:sldMkLst>
          <pc:docMk/>
          <pc:sldMk cId="3120451879" sldId="258"/>
        </pc:sldMkLst>
        <pc:spChg chg="mod">
          <ac:chgData name="Marcelo Eduardo Da Fonseca Ramos" userId="311df665-f85b-47ca-823f-7324d5320915" providerId="ADAL" clId="{CEA0CBAD-6C83-4B01-B85D-A8890D8724E8}" dt="2024-03-09T08:00:49.768" v="521" actId="14100"/>
          <ac:spMkLst>
            <pc:docMk/>
            <pc:sldMk cId="3120451879" sldId="258"/>
            <ac:spMk id="2" creationId="{41AAC771-07B1-CF78-23E1-81CF08F30E82}"/>
          </ac:spMkLst>
        </pc:spChg>
        <pc:spChg chg="mod">
          <ac:chgData name="Marcelo Eduardo Da Fonseca Ramos" userId="311df665-f85b-47ca-823f-7324d5320915" providerId="ADAL" clId="{CEA0CBAD-6C83-4B01-B85D-A8890D8724E8}" dt="2024-03-09T08:06:31.778" v="553" actId="1076"/>
          <ac:spMkLst>
            <pc:docMk/>
            <pc:sldMk cId="3120451879" sldId="258"/>
            <ac:spMk id="3" creationId="{BE7D5A1E-EA26-EE20-8DB4-8E59535ADC56}"/>
          </ac:spMkLst>
        </pc:spChg>
        <pc:spChg chg="mod">
          <ac:chgData name="Marcelo Eduardo Da Fonseca Ramos" userId="311df665-f85b-47ca-823f-7324d5320915" providerId="ADAL" clId="{CEA0CBAD-6C83-4B01-B85D-A8890D8724E8}" dt="2024-03-09T08:01:22.535" v="526"/>
          <ac:spMkLst>
            <pc:docMk/>
            <pc:sldMk cId="3120451879" sldId="258"/>
            <ac:spMk id="6" creationId="{C75D4C76-77E3-A9AF-013E-0E830B5FD2F0}"/>
          </ac:spMkLst>
        </pc:spChg>
        <pc:spChg chg="mod">
          <ac:chgData name="Marcelo Eduardo Da Fonseca Ramos" userId="311df665-f85b-47ca-823f-7324d5320915" providerId="ADAL" clId="{CEA0CBAD-6C83-4B01-B85D-A8890D8724E8}" dt="2024-03-09T08:01:22.535" v="526"/>
          <ac:spMkLst>
            <pc:docMk/>
            <pc:sldMk cId="3120451879" sldId="258"/>
            <ac:spMk id="7" creationId="{6E6DD8F8-929E-2443-0608-73387C318732}"/>
          </ac:spMkLst>
        </pc:spChg>
        <pc:spChg chg="add mod">
          <ac:chgData name="Marcelo Eduardo Da Fonseca Ramos" userId="311df665-f85b-47ca-823f-7324d5320915" providerId="ADAL" clId="{CEA0CBAD-6C83-4B01-B85D-A8890D8724E8}" dt="2024-03-09T08:09:21.290" v="625" actId="1076"/>
          <ac:spMkLst>
            <pc:docMk/>
            <pc:sldMk cId="3120451879" sldId="258"/>
            <ac:spMk id="10" creationId="{A2A58CE7-061F-A2BA-A516-47BBA75E2CBC}"/>
          </ac:spMkLst>
        </pc:spChg>
        <pc:spChg chg="mod">
          <ac:chgData name="Marcelo Eduardo Da Fonseca Ramos" userId="311df665-f85b-47ca-823f-7324d5320915" providerId="ADAL" clId="{CEA0CBAD-6C83-4B01-B85D-A8890D8724E8}" dt="2024-03-09T08:10:13.547" v="636" actId="1076"/>
          <ac:spMkLst>
            <pc:docMk/>
            <pc:sldMk cId="3120451879" sldId="258"/>
            <ac:spMk id="14" creationId="{764F77E6-42C7-946C-0352-A70A258BDAAF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28" creationId="{931797A4-2F8B-0A2F-2D1B-BB57AF3634CA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48" creationId="{293BB0AC-0A45-CBD3-A21F-7C22BC2620B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1" creationId="{D86E10D4-F5E3-37A4-6DFE-DB6590F64F6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2" creationId="{00F67CDC-F9EF-04D1-7EB9-4A53D71DC50F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5" creationId="{320CCE79-38E2-C596-26F7-144B7DC6A769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6" creationId="{9B5B4DD8-BA28-B4B8-D5F2-F090F4625E8B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8" creationId="{EA525E61-445F-D08B-8F0B-C1A11C1E5C2B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59" creationId="{DF5CCF01-967D-2FB4-D94D-3BFDDE1F082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0" creationId="{1FF3FBA5-E3CE-6B98-0C9F-2A9B9C25F3B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1" creationId="{A98FCA50-5A2A-2795-2D5E-5E296C888D3F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2" creationId="{5ABEDCA1-729B-D9C6-CC21-100ACB703752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3" creationId="{3810B952-CABA-CEAA-C9C7-99E7E0E8E3B7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4" creationId="{83B4993E-5CCA-734E-AD65-1337C1C2C1DF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5" creationId="{78373799-9CED-94A2-356B-D3E9533EB2A1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6" creationId="{56C7E5A4-F096-B51B-EF10-155396C27917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67" creationId="{1E395980-AFE3-BFF6-4B56-FE123CB11D2A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0" creationId="{BDE921C2-9D52-66A2-7233-3D582B6B1CB0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1" creationId="{15D083E8-2492-F8E1-D28A-69D3FEF20E99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2" creationId="{C9ED7530-F057-90A1-20B4-D57C91D9A87A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3" creationId="{C0106844-EF21-B7DB-F943-000F7667FC0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4" creationId="{4EC15169-1F63-75F6-31C0-41AA4A6F800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5" creationId="{A7431835-425A-EB60-18F8-807398DAD1EB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6" creationId="{6BC70859-42B5-6161-E697-000603B83E9D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7" creationId="{1E168710-F5D1-7774-A12F-DF1E1BE88B2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8" creationId="{C0B2EDEC-2F5A-5E4B-9C72-91E8CC86F63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79" creationId="{DAAD5C2A-6037-200D-3BEC-5F6D9F160931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0" creationId="{B43D3988-B2FC-62EA-3F47-27F16EA6A1D9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1" creationId="{60C06889-7E53-C02D-FA4E-F2089CEAB959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2" creationId="{DE617CBD-53D9-8905-BEB4-04FE89DAAC4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3" creationId="{FC90B57A-02BD-05DD-6BE4-008E7A72CC17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4" creationId="{3713907C-9F80-CD7F-5E2B-FAFFA5091C1A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5" creationId="{937050E8-C652-2F17-8818-8FA0E5D1C371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6" creationId="{389D9CEF-74A0-0C2C-70BF-E76340A2B7A2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7" creationId="{660895F8-BCC3-DE33-E54C-BF6EB8F404BB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88" creationId="{C3DBFBEC-2481-5CAC-24EC-5F01105F7135}"/>
          </ac:spMkLst>
        </pc:spChg>
        <pc:spChg chg="del">
          <ac:chgData name="Marcelo Eduardo Da Fonseca Ramos" userId="311df665-f85b-47ca-823f-7324d5320915" providerId="ADAL" clId="{CEA0CBAD-6C83-4B01-B85D-A8890D8724E8}" dt="2024-03-09T08:06:56.866" v="558" actId="478"/>
          <ac:spMkLst>
            <pc:docMk/>
            <pc:sldMk cId="3120451879" sldId="258"/>
            <ac:spMk id="89" creationId="{9D9401B5-D658-9553-8D16-5BE6DEAEE3C5}"/>
          </ac:spMkLst>
        </pc:spChg>
        <pc:spChg chg="del">
          <ac:chgData name="Marcelo Eduardo Da Fonseca Ramos" userId="311df665-f85b-47ca-823f-7324d5320915" providerId="ADAL" clId="{CEA0CBAD-6C83-4B01-B85D-A8890D8724E8}" dt="2024-03-09T08:06:56.866" v="558" actId="478"/>
          <ac:spMkLst>
            <pc:docMk/>
            <pc:sldMk cId="3120451879" sldId="258"/>
            <ac:spMk id="90" creationId="{F39B12F4-7357-1583-54F2-8FC27FD7CDDC}"/>
          </ac:spMkLst>
        </pc:spChg>
        <pc:spChg chg="del">
          <ac:chgData name="Marcelo Eduardo Da Fonseca Ramos" userId="311df665-f85b-47ca-823f-7324d5320915" providerId="ADAL" clId="{CEA0CBAD-6C83-4B01-B85D-A8890D8724E8}" dt="2024-03-09T08:06:56.866" v="558" actId="478"/>
          <ac:spMkLst>
            <pc:docMk/>
            <pc:sldMk cId="3120451879" sldId="258"/>
            <ac:spMk id="91" creationId="{E0685D50-7E07-964C-1067-2E156802BB00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2" creationId="{8DE0647B-679C-6370-41B9-8F04557CED53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3" creationId="{28F63FC3-BCCD-E93F-F601-803BD9C1DEC8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4" creationId="{F93EDC2A-0FC8-764E-3F3E-71692A14CC85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5" creationId="{E06B7AD9-BA84-6655-5DCE-A866FD6617E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6" creationId="{7131F53C-7376-59B4-35C1-2849D4052829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7" creationId="{119F30C1-D7D3-58A8-C067-B07C2D3B98E6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8" creationId="{624B15B6-F591-F2FA-3D55-A3CAA514FD01}"/>
          </ac:spMkLst>
        </pc:spChg>
        <pc:spChg chg="del">
          <ac:chgData name="Marcelo Eduardo Da Fonseca Ramos" userId="311df665-f85b-47ca-823f-7324d5320915" providerId="ADAL" clId="{CEA0CBAD-6C83-4B01-B85D-A8890D8724E8}" dt="2024-03-09T08:06:53.427" v="557" actId="478"/>
          <ac:spMkLst>
            <pc:docMk/>
            <pc:sldMk cId="3120451879" sldId="258"/>
            <ac:spMk id="99" creationId="{72DDA630-E484-850A-CB46-B90008AC28C0}"/>
          </ac:spMkLst>
        </pc:spChg>
        <pc:grpChg chg="mod">
          <ac:chgData name="Marcelo Eduardo Da Fonseca Ramos" userId="311df665-f85b-47ca-823f-7324d5320915" providerId="ADAL" clId="{CEA0CBAD-6C83-4B01-B85D-A8890D8724E8}" dt="2024-03-09T08:09:45.364" v="629" actId="1076"/>
          <ac:grpSpMkLst>
            <pc:docMk/>
            <pc:sldMk cId="3120451879" sldId="258"/>
            <ac:grpSpMk id="4" creationId="{445219C1-39C2-F4EB-813A-C91288E491F5}"/>
          </ac:grpSpMkLst>
        </pc:grpChg>
        <pc:grpChg chg="add del mod">
          <ac:chgData name="Marcelo Eduardo Da Fonseca Ramos" userId="311df665-f85b-47ca-823f-7324d5320915" providerId="ADAL" clId="{CEA0CBAD-6C83-4B01-B85D-A8890D8724E8}" dt="2024-03-09T08:04:05.322" v="532" actId="478"/>
          <ac:grpSpMkLst>
            <pc:docMk/>
            <pc:sldMk cId="3120451879" sldId="258"/>
            <ac:grpSpMk id="5" creationId="{64345E24-4077-12B5-339B-7317D381A453}"/>
          </ac:grpSpMkLst>
        </pc:grpChg>
        <pc:grpChg chg="add mod">
          <ac:chgData name="Marcelo Eduardo Da Fonseca Ramos" userId="311df665-f85b-47ca-823f-7324d5320915" providerId="ADAL" clId="{CEA0CBAD-6C83-4B01-B85D-A8890D8724E8}" dt="2024-03-09T08:09:05.327" v="621" actId="164"/>
          <ac:grpSpMkLst>
            <pc:docMk/>
            <pc:sldMk cId="3120451879" sldId="258"/>
            <ac:grpSpMk id="11" creationId="{3909817B-FE53-0567-AB4B-16BD2A617384}"/>
          </ac:grpSpMkLst>
        </pc:grpChg>
        <pc:grpChg chg="add mod">
          <ac:chgData name="Marcelo Eduardo Da Fonseca Ramos" userId="311df665-f85b-47ca-823f-7324d5320915" providerId="ADAL" clId="{CEA0CBAD-6C83-4B01-B85D-A8890D8724E8}" dt="2024-03-09T08:10:31.176" v="638" actId="1076"/>
          <ac:grpSpMkLst>
            <pc:docMk/>
            <pc:sldMk cId="3120451879" sldId="258"/>
            <ac:grpSpMk id="12" creationId="{8E992078-E78A-FDB8-662C-5913A1072834}"/>
          </ac:grpSpMkLst>
        </pc:grpChg>
        <pc:picChg chg="add mod ord">
          <ac:chgData name="Marcelo Eduardo Da Fonseca Ramos" userId="311df665-f85b-47ca-823f-7324d5320915" providerId="ADAL" clId="{CEA0CBAD-6C83-4B01-B85D-A8890D8724E8}" dt="2024-03-09T08:29:47.770" v="770" actId="171"/>
          <ac:picMkLst>
            <pc:docMk/>
            <pc:sldMk cId="3120451879" sldId="258"/>
            <ac:picMk id="22" creationId="{7671FE36-0B6A-2C1D-9616-289A58CDB5D1}"/>
          </ac:picMkLst>
        </pc:picChg>
        <pc:cxnChg chg="add mod">
          <ac:chgData name="Marcelo Eduardo Da Fonseca Ramos" userId="311df665-f85b-47ca-823f-7324d5320915" providerId="ADAL" clId="{CEA0CBAD-6C83-4B01-B85D-A8890D8724E8}" dt="2024-03-09T08:09:05.327" v="621" actId="164"/>
          <ac:cxnSpMkLst>
            <pc:docMk/>
            <pc:sldMk cId="3120451879" sldId="258"/>
            <ac:cxnSpMk id="9" creationId="{AA97228A-8BDB-4EF1-C9BE-B336734CB847}"/>
          </ac:cxnSpMkLst>
        </pc:cxnChg>
        <pc:cxnChg chg="mod">
          <ac:chgData name="Marcelo Eduardo Da Fonseca Ramos" userId="311df665-f85b-47ca-823f-7324d5320915" providerId="ADAL" clId="{CEA0CBAD-6C83-4B01-B85D-A8890D8724E8}" dt="2024-03-09T08:09:41.783" v="627"/>
          <ac:cxnSpMkLst>
            <pc:docMk/>
            <pc:sldMk cId="3120451879" sldId="258"/>
            <ac:cxnSpMk id="13" creationId="{13EF03FB-A4CF-0219-2CB8-7F321E69D166}"/>
          </ac:cxnSpMkLst>
        </pc:cxnChg>
        <pc:cxnChg chg="add mod">
          <ac:chgData name="Marcelo Eduardo Da Fonseca Ramos" userId="311df665-f85b-47ca-823f-7324d5320915" providerId="ADAL" clId="{CEA0CBAD-6C83-4B01-B85D-A8890D8724E8}" dt="2024-03-09T08:12:19.365" v="653" actId="1076"/>
          <ac:cxnSpMkLst>
            <pc:docMk/>
            <pc:sldMk cId="3120451879" sldId="258"/>
            <ac:cxnSpMk id="16" creationId="{DEDEC8AD-4F43-E785-8FF9-122F7CF1CAD3}"/>
          </ac:cxnSpMkLst>
        </pc:cxnChg>
        <pc:cxnChg chg="add mod">
          <ac:chgData name="Marcelo Eduardo Da Fonseca Ramos" userId="311df665-f85b-47ca-823f-7324d5320915" providerId="ADAL" clId="{CEA0CBAD-6C83-4B01-B85D-A8890D8724E8}" dt="2024-03-09T08:11:48.081" v="647" actId="1076"/>
          <ac:cxnSpMkLst>
            <pc:docMk/>
            <pc:sldMk cId="3120451879" sldId="258"/>
            <ac:cxnSpMk id="20" creationId="{CFBB9717-452F-0380-A787-40A5352DF1DA}"/>
          </ac:cxnSpMkLst>
        </pc:cxnChg>
      </pc:sldChg>
      <pc:sldChg chg="addSp delSp modSp add del mod">
        <pc:chgData name="Marcelo Eduardo Da Fonseca Ramos" userId="311df665-f85b-47ca-823f-7324d5320915" providerId="ADAL" clId="{CEA0CBAD-6C83-4B01-B85D-A8890D8724E8}" dt="2024-03-09T08:25:04.596" v="758" actId="47"/>
        <pc:sldMkLst>
          <pc:docMk/>
          <pc:sldMk cId="722149244" sldId="259"/>
        </pc:sldMkLst>
        <pc:spChg chg="mod">
          <ac:chgData name="Marcelo Eduardo Da Fonseca Ramos" userId="311df665-f85b-47ca-823f-7324d5320915" providerId="ADAL" clId="{CEA0CBAD-6C83-4B01-B85D-A8890D8724E8}" dt="2024-03-09T08:12:58.612" v="655" actId="14100"/>
          <ac:spMkLst>
            <pc:docMk/>
            <pc:sldMk cId="722149244" sldId="259"/>
            <ac:spMk id="2" creationId="{41AAC771-07B1-CF78-23E1-81CF08F30E82}"/>
          </ac:spMkLst>
        </pc:spChg>
        <pc:spChg chg="mod">
          <ac:chgData name="Marcelo Eduardo Da Fonseca Ramos" userId="311df665-f85b-47ca-823f-7324d5320915" providerId="ADAL" clId="{CEA0CBAD-6C83-4B01-B85D-A8890D8724E8}" dt="2024-03-09T08:16:57.835" v="674" actId="1076"/>
          <ac:spMkLst>
            <pc:docMk/>
            <pc:sldMk cId="722149244" sldId="259"/>
            <ac:spMk id="3" creationId="{BE7D5A1E-EA26-EE20-8DB4-8E59535ADC56}"/>
          </ac:spMkLst>
        </pc:spChg>
        <pc:spChg chg="mod">
          <ac:chgData name="Marcelo Eduardo Da Fonseca Ramos" userId="311df665-f85b-47ca-823f-7324d5320915" providerId="ADAL" clId="{CEA0CBAD-6C83-4B01-B85D-A8890D8724E8}" dt="2024-03-09T08:13:35.159" v="659"/>
          <ac:spMkLst>
            <pc:docMk/>
            <pc:sldMk cId="722149244" sldId="259"/>
            <ac:spMk id="6" creationId="{594406BB-C7C9-C60F-5B96-19457A74E48C}"/>
          </ac:spMkLst>
        </pc:spChg>
        <pc:spChg chg="mod">
          <ac:chgData name="Marcelo Eduardo Da Fonseca Ramos" userId="311df665-f85b-47ca-823f-7324d5320915" providerId="ADAL" clId="{CEA0CBAD-6C83-4B01-B85D-A8890D8724E8}" dt="2024-03-09T08:17:37.069" v="679" actId="1076"/>
          <ac:spMkLst>
            <pc:docMk/>
            <pc:sldMk cId="722149244" sldId="259"/>
            <ac:spMk id="7" creationId="{EEAC01E7-4A1A-4D70-9AA5-70E09709A3D2}"/>
          </ac:spMkLst>
        </pc:spChg>
        <pc:grpChg chg="mod">
          <ac:chgData name="Marcelo Eduardo Da Fonseca Ramos" userId="311df665-f85b-47ca-823f-7324d5320915" providerId="ADAL" clId="{CEA0CBAD-6C83-4B01-B85D-A8890D8724E8}" dt="2024-03-09T08:17:46.280" v="681" actId="1076"/>
          <ac:grpSpMkLst>
            <pc:docMk/>
            <pc:sldMk cId="722149244" sldId="259"/>
            <ac:grpSpMk id="4" creationId="{445219C1-39C2-F4EB-813A-C91288E491F5}"/>
          </ac:grpSpMkLst>
        </pc:grpChg>
        <pc:grpChg chg="add mod">
          <ac:chgData name="Marcelo Eduardo Da Fonseca Ramos" userId="311df665-f85b-47ca-823f-7324d5320915" providerId="ADAL" clId="{CEA0CBAD-6C83-4B01-B85D-A8890D8724E8}" dt="2024-03-09T08:17:41.254" v="680" actId="1076"/>
          <ac:grpSpMkLst>
            <pc:docMk/>
            <pc:sldMk cId="722149244" sldId="259"/>
            <ac:grpSpMk id="5" creationId="{7484163C-30DA-3ADF-9699-C18852B1115B}"/>
          </ac:grpSpMkLst>
        </pc:grpChg>
        <pc:grpChg chg="del">
          <ac:chgData name="Marcelo Eduardo Da Fonseca Ramos" userId="311df665-f85b-47ca-823f-7324d5320915" providerId="ADAL" clId="{CEA0CBAD-6C83-4B01-B85D-A8890D8724E8}" dt="2024-03-09T08:12:11.159" v="650" actId="478"/>
          <ac:grpSpMkLst>
            <pc:docMk/>
            <pc:sldMk cId="722149244" sldId="259"/>
            <ac:grpSpMk id="11" creationId="{3909817B-FE53-0567-AB4B-16BD2A617384}"/>
          </ac:grpSpMkLst>
        </pc:grpChg>
        <pc:grpChg chg="del">
          <ac:chgData name="Marcelo Eduardo Da Fonseca Ramos" userId="311df665-f85b-47ca-823f-7324d5320915" providerId="ADAL" clId="{CEA0CBAD-6C83-4B01-B85D-A8890D8724E8}" dt="2024-03-09T08:12:06.525" v="649" actId="478"/>
          <ac:grpSpMkLst>
            <pc:docMk/>
            <pc:sldMk cId="722149244" sldId="259"/>
            <ac:grpSpMk id="12" creationId="{8E992078-E78A-FDB8-662C-5913A1072834}"/>
          </ac:grpSpMkLst>
        </pc:grpChg>
        <pc:cxnChg chg="del">
          <ac:chgData name="Marcelo Eduardo Da Fonseca Ramos" userId="311df665-f85b-47ca-823f-7324d5320915" providerId="ADAL" clId="{CEA0CBAD-6C83-4B01-B85D-A8890D8724E8}" dt="2024-03-09T08:12:14.323" v="652" actId="478"/>
          <ac:cxnSpMkLst>
            <pc:docMk/>
            <pc:sldMk cId="722149244" sldId="259"/>
            <ac:cxnSpMk id="16" creationId="{DEDEC8AD-4F43-E785-8FF9-122F7CF1CAD3}"/>
          </ac:cxnSpMkLst>
        </pc:cxnChg>
        <pc:cxnChg chg="del">
          <ac:chgData name="Marcelo Eduardo Da Fonseca Ramos" userId="311df665-f85b-47ca-823f-7324d5320915" providerId="ADAL" clId="{CEA0CBAD-6C83-4B01-B85D-A8890D8724E8}" dt="2024-03-09T08:12:12.418" v="651" actId="478"/>
          <ac:cxnSpMkLst>
            <pc:docMk/>
            <pc:sldMk cId="722149244" sldId="259"/>
            <ac:cxnSpMk id="20" creationId="{CFBB9717-452F-0380-A787-40A5352DF1DA}"/>
          </ac:cxnSpMkLst>
        </pc:cxnChg>
      </pc:sldChg>
      <pc:sldChg chg="addSp delSp modSp add mod ord setBg">
        <pc:chgData name="Marcelo Eduardo Da Fonseca Ramos" userId="311df665-f85b-47ca-823f-7324d5320915" providerId="ADAL" clId="{CEA0CBAD-6C83-4B01-B85D-A8890D8724E8}" dt="2024-03-09T09:07:57.556" v="864" actId="1076"/>
        <pc:sldMkLst>
          <pc:docMk/>
          <pc:sldMk cId="25759082" sldId="260"/>
        </pc:sldMkLst>
        <pc:spChg chg="del mod topLvl">
          <ac:chgData name="Marcelo Eduardo Da Fonseca Ramos" userId="311df665-f85b-47ca-823f-7324d5320915" providerId="ADAL" clId="{CEA0CBAD-6C83-4B01-B85D-A8890D8724E8}" dt="2024-03-09T08:19:18.374" v="705" actId="478"/>
          <ac:spMkLst>
            <pc:docMk/>
            <pc:sldMk cId="25759082" sldId="260"/>
            <ac:spMk id="3" creationId="{03AD19C1-7D83-368F-A8F7-15C86C5F7370}"/>
          </ac:spMkLst>
        </pc:spChg>
        <pc:spChg chg="mod topLvl">
          <ac:chgData name="Marcelo Eduardo Da Fonseca Ramos" userId="311df665-f85b-47ca-823f-7324d5320915" providerId="ADAL" clId="{CEA0CBAD-6C83-4B01-B85D-A8890D8724E8}" dt="2024-03-09T09:07:57.556" v="864" actId="1076"/>
          <ac:spMkLst>
            <pc:docMk/>
            <pc:sldMk cId="25759082" sldId="260"/>
            <ac:spMk id="4" creationId="{358F3486-AD9F-7710-92E2-4491F28FA5C5}"/>
          </ac:spMkLst>
        </pc:spChg>
        <pc:spChg chg="del mod topLvl">
          <ac:chgData name="Marcelo Eduardo Da Fonseca Ramos" userId="311df665-f85b-47ca-823f-7324d5320915" providerId="ADAL" clId="{CEA0CBAD-6C83-4B01-B85D-A8890D8724E8}" dt="2024-03-09T08:19:15.220" v="704" actId="478"/>
          <ac:spMkLst>
            <pc:docMk/>
            <pc:sldMk cId="25759082" sldId="260"/>
            <ac:spMk id="6" creationId="{2B796F8E-313D-6516-A771-598138FE5F39}"/>
          </ac:spMkLst>
        </pc:spChg>
        <pc:spChg chg="mod topLvl">
          <ac:chgData name="Marcelo Eduardo Da Fonseca Ramos" userId="311df665-f85b-47ca-823f-7324d5320915" providerId="ADAL" clId="{CEA0CBAD-6C83-4B01-B85D-A8890D8724E8}" dt="2024-03-09T08:20:18.335" v="712" actId="14100"/>
          <ac:spMkLst>
            <pc:docMk/>
            <pc:sldMk cId="25759082" sldId="260"/>
            <ac:spMk id="7" creationId="{02BC1890-5829-6898-6A0F-DE18E1420EEE}"/>
          </ac:spMkLst>
        </pc:spChg>
        <pc:spChg chg="add mod ord">
          <ac:chgData name="Marcelo Eduardo Da Fonseca Ramos" userId="311df665-f85b-47ca-823f-7324d5320915" providerId="ADAL" clId="{CEA0CBAD-6C83-4B01-B85D-A8890D8724E8}" dt="2024-03-09T09:07:57.556" v="864" actId="1076"/>
          <ac:spMkLst>
            <pc:docMk/>
            <pc:sldMk cId="25759082" sldId="260"/>
            <ac:spMk id="8" creationId="{79974A54-2CB9-908A-3913-9D466D5EC69D}"/>
          </ac:spMkLst>
        </pc:spChg>
        <pc:spChg chg="add mod ord">
          <ac:chgData name="Marcelo Eduardo Da Fonseca Ramos" userId="311df665-f85b-47ca-823f-7324d5320915" providerId="ADAL" clId="{CEA0CBAD-6C83-4B01-B85D-A8890D8724E8}" dt="2024-03-09T09:04:13.784" v="813" actId="171"/>
          <ac:spMkLst>
            <pc:docMk/>
            <pc:sldMk cId="25759082" sldId="260"/>
            <ac:spMk id="9" creationId="{729AFA00-3476-DAC5-BD50-C8E0BB781265}"/>
          </ac:spMkLst>
        </pc:spChg>
        <pc:spChg chg="del">
          <ac:chgData name="Marcelo Eduardo Da Fonseca Ramos" userId="311df665-f85b-47ca-823f-7324d5320915" providerId="ADAL" clId="{CEA0CBAD-6C83-4B01-B85D-A8890D8724E8}" dt="2024-03-09T08:18:49.144" v="697" actId="478"/>
          <ac:spMkLst>
            <pc:docMk/>
            <pc:sldMk cId="25759082" sldId="260"/>
            <ac:spMk id="94" creationId="{F93EDC2A-0FC8-764E-3F3E-71692A14CC85}"/>
          </ac:spMkLst>
        </pc:spChg>
        <pc:spChg chg="del">
          <ac:chgData name="Marcelo Eduardo Da Fonseca Ramos" userId="311df665-f85b-47ca-823f-7324d5320915" providerId="ADAL" clId="{CEA0CBAD-6C83-4B01-B85D-A8890D8724E8}" dt="2024-03-09T08:18:50.162" v="698" actId="478"/>
          <ac:spMkLst>
            <pc:docMk/>
            <pc:sldMk cId="25759082" sldId="260"/>
            <ac:spMk id="95" creationId="{E06B7AD9-BA84-6655-5DCE-A866FD6617E6}"/>
          </ac:spMkLst>
        </pc:spChg>
        <pc:spChg chg="del">
          <ac:chgData name="Marcelo Eduardo Da Fonseca Ramos" userId="311df665-f85b-47ca-823f-7324d5320915" providerId="ADAL" clId="{CEA0CBAD-6C83-4B01-B85D-A8890D8724E8}" dt="2024-03-09T08:18:52.197" v="699" actId="478"/>
          <ac:spMkLst>
            <pc:docMk/>
            <pc:sldMk cId="25759082" sldId="260"/>
            <ac:spMk id="96" creationId="{7131F53C-7376-59B4-35C1-2849D4052829}"/>
          </ac:spMkLst>
        </pc:spChg>
        <pc:spChg chg="del">
          <ac:chgData name="Marcelo Eduardo Da Fonseca Ramos" userId="311df665-f85b-47ca-823f-7324d5320915" providerId="ADAL" clId="{CEA0CBAD-6C83-4B01-B85D-A8890D8724E8}" dt="2024-03-09T08:18:53.205" v="700" actId="478"/>
          <ac:spMkLst>
            <pc:docMk/>
            <pc:sldMk cId="25759082" sldId="260"/>
            <ac:spMk id="97" creationId="{119F30C1-D7D3-58A8-C067-B07C2D3B98E6}"/>
          </ac:spMkLst>
        </pc:spChg>
        <pc:spChg chg="del">
          <ac:chgData name="Marcelo Eduardo Da Fonseca Ramos" userId="311df665-f85b-47ca-823f-7324d5320915" providerId="ADAL" clId="{CEA0CBAD-6C83-4B01-B85D-A8890D8724E8}" dt="2024-03-09T08:18:54.078" v="701" actId="478"/>
          <ac:spMkLst>
            <pc:docMk/>
            <pc:sldMk cId="25759082" sldId="260"/>
            <ac:spMk id="98" creationId="{624B15B6-F591-F2FA-3D55-A3CAA514FD01}"/>
          </ac:spMkLst>
        </pc:spChg>
        <pc:spChg chg="del">
          <ac:chgData name="Marcelo Eduardo Da Fonseca Ramos" userId="311df665-f85b-47ca-823f-7324d5320915" providerId="ADAL" clId="{CEA0CBAD-6C83-4B01-B85D-A8890D8724E8}" dt="2024-03-09T08:18:54.956" v="702" actId="478"/>
          <ac:spMkLst>
            <pc:docMk/>
            <pc:sldMk cId="25759082" sldId="260"/>
            <ac:spMk id="99" creationId="{72DDA630-E484-850A-CB46-B90008AC28C0}"/>
          </ac:spMkLst>
        </pc:spChg>
        <pc:grpChg chg="add del mod">
          <ac:chgData name="Marcelo Eduardo Da Fonseca Ramos" userId="311df665-f85b-47ca-823f-7324d5320915" providerId="ADAL" clId="{CEA0CBAD-6C83-4B01-B85D-A8890D8724E8}" dt="2024-03-09T08:19:18.374" v="705" actId="478"/>
          <ac:grpSpMkLst>
            <pc:docMk/>
            <pc:sldMk cId="25759082" sldId="260"/>
            <ac:grpSpMk id="2" creationId="{56320CDC-780C-D2B7-6FB6-6A932D6F1829}"/>
          </ac:grpSpMkLst>
        </pc:grpChg>
        <pc:grpChg chg="add del mod">
          <ac:chgData name="Marcelo Eduardo Da Fonseca Ramos" userId="311df665-f85b-47ca-823f-7324d5320915" providerId="ADAL" clId="{CEA0CBAD-6C83-4B01-B85D-A8890D8724E8}" dt="2024-03-09T08:19:15.220" v="704" actId="478"/>
          <ac:grpSpMkLst>
            <pc:docMk/>
            <pc:sldMk cId="25759082" sldId="260"/>
            <ac:grpSpMk id="5" creationId="{1365A298-D1BF-4557-03F8-F2F0C47941DA}"/>
          </ac:grpSpMkLst>
        </pc:grpChg>
        <pc:picChg chg="add mod ord">
          <ac:chgData name="Marcelo Eduardo Da Fonseca Ramos" userId="311df665-f85b-47ca-823f-7324d5320915" providerId="ADAL" clId="{CEA0CBAD-6C83-4B01-B85D-A8890D8724E8}" dt="2024-03-09T08:32:23.210" v="777" actId="167"/>
          <ac:picMkLst>
            <pc:docMk/>
            <pc:sldMk cId="25759082" sldId="260"/>
            <ac:picMk id="11" creationId="{B0C624C8-4E07-D538-C6B6-6B193A15667C}"/>
          </ac:picMkLst>
        </pc:picChg>
      </pc:sldChg>
      <pc:sldChg chg="addSp delSp modSp add del mod ord">
        <pc:chgData name="Marcelo Eduardo Da Fonseca Ramos" userId="311df665-f85b-47ca-823f-7324d5320915" providerId="ADAL" clId="{CEA0CBAD-6C83-4B01-B85D-A8890D8724E8}" dt="2024-03-09T08:18:39.878" v="693" actId="47"/>
        <pc:sldMkLst>
          <pc:docMk/>
          <pc:sldMk cId="3512338396" sldId="260"/>
        </pc:sldMkLst>
        <pc:spChg chg="mod">
          <ac:chgData name="Marcelo Eduardo Da Fonseca Ramos" userId="311df665-f85b-47ca-823f-7324d5320915" providerId="ADAL" clId="{CEA0CBAD-6C83-4B01-B85D-A8890D8724E8}" dt="2024-03-09T08:18:21.143" v="692"/>
          <ac:spMkLst>
            <pc:docMk/>
            <pc:sldMk cId="3512338396" sldId="260"/>
            <ac:spMk id="3" creationId="{78970F61-6311-2D3F-277B-4CAB09EEEFF7}"/>
          </ac:spMkLst>
        </pc:spChg>
        <pc:spChg chg="mod">
          <ac:chgData name="Marcelo Eduardo Da Fonseca Ramos" userId="311df665-f85b-47ca-823f-7324d5320915" providerId="ADAL" clId="{CEA0CBAD-6C83-4B01-B85D-A8890D8724E8}" dt="2024-03-09T08:18:21.143" v="692"/>
          <ac:spMkLst>
            <pc:docMk/>
            <pc:sldMk cId="3512338396" sldId="260"/>
            <ac:spMk id="4" creationId="{2AB99E55-2DB3-D437-5B20-5EB7A1A61423}"/>
          </ac:spMkLst>
        </pc:spChg>
        <pc:spChg chg="mod">
          <ac:chgData name="Marcelo Eduardo Da Fonseca Ramos" userId="311df665-f85b-47ca-823f-7324d5320915" providerId="ADAL" clId="{CEA0CBAD-6C83-4B01-B85D-A8890D8724E8}" dt="2024-03-09T08:18:21.143" v="692"/>
          <ac:spMkLst>
            <pc:docMk/>
            <pc:sldMk cId="3512338396" sldId="260"/>
            <ac:spMk id="6" creationId="{02C4E1D1-5A20-1E97-093D-C3209096E554}"/>
          </ac:spMkLst>
        </pc:spChg>
        <pc:spChg chg="mod">
          <ac:chgData name="Marcelo Eduardo Da Fonseca Ramos" userId="311df665-f85b-47ca-823f-7324d5320915" providerId="ADAL" clId="{CEA0CBAD-6C83-4B01-B85D-A8890D8724E8}" dt="2024-03-09T08:18:21.143" v="692"/>
          <ac:spMkLst>
            <pc:docMk/>
            <pc:sldMk cId="3512338396" sldId="260"/>
            <ac:spMk id="7" creationId="{EE480BC2-6068-6CA3-9FB2-804519F0CA3B}"/>
          </ac:spMkLst>
        </pc:spChg>
        <pc:spChg chg="del">
          <ac:chgData name="Marcelo Eduardo Da Fonseca Ramos" userId="311df665-f85b-47ca-823f-7324d5320915" providerId="ADAL" clId="{CEA0CBAD-6C83-4B01-B85D-A8890D8724E8}" dt="2024-03-09T08:18:13.581" v="691" actId="478"/>
          <ac:spMkLst>
            <pc:docMk/>
            <pc:sldMk cId="3512338396" sldId="260"/>
            <ac:spMk id="101" creationId="{81BA8C22-6FE2-DAB4-6E1F-4C35CEDB309C}"/>
          </ac:spMkLst>
        </pc:spChg>
        <pc:spChg chg="del">
          <ac:chgData name="Marcelo Eduardo Da Fonseca Ramos" userId="311df665-f85b-47ca-823f-7324d5320915" providerId="ADAL" clId="{CEA0CBAD-6C83-4B01-B85D-A8890D8724E8}" dt="2024-03-09T08:18:06.248" v="685" actId="478"/>
          <ac:spMkLst>
            <pc:docMk/>
            <pc:sldMk cId="3512338396" sldId="260"/>
            <ac:spMk id="102" creationId="{A366D8B1-BEB5-D7D3-98A5-6C43316AF001}"/>
          </ac:spMkLst>
        </pc:spChg>
        <pc:spChg chg="del">
          <ac:chgData name="Marcelo Eduardo Da Fonseca Ramos" userId="311df665-f85b-47ca-823f-7324d5320915" providerId="ADAL" clId="{CEA0CBAD-6C83-4B01-B85D-A8890D8724E8}" dt="2024-03-09T08:18:07.210" v="686" actId="478"/>
          <ac:spMkLst>
            <pc:docMk/>
            <pc:sldMk cId="3512338396" sldId="260"/>
            <ac:spMk id="103" creationId="{0FBA8AB3-9426-8E8B-DA30-B7DD544FCEBA}"/>
          </ac:spMkLst>
        </pc:spChg>
        <pc:spChg chg="del">
          <ac:chgData name="Marcelo Eduardo Da Fonseca Ramos" userId="311df665-f85b-47ca-823f-7324d5320915" providerId="ADAL" clId="{CEA0CBAD-6C83-4B01-B85D-A8890D8724E8}" dt="2024-03-09T08:18:09.627" v="688" actId="478"/>
          <ac:spMkLst>
            <pc:docMk/>
            <pc:sldMk cId="3512338396" sldId="260"/>
            <ac:spMk id="104" creationId="{58506C3C-883B-078F-BFBD-D1267FC90FB8}"/>
          </ac:spMkLst>
        </pc:spChg>
        <pc:spChg chg="del">
          <ac:chgData name="Marcelo Eduardo Da Fonseca Ramos" userId="311df665-f85b-47ca-823f-7324d5320915" providerId="ADAL" clId="{CEA0CBAD-6C83-4B01-B85D-A8890D8724E8}" dt="2024-03-09T08:18:12.247" v="690" actId="478"/>
          <ac:spMkLst>
            <pc:docMk/>
            <pc:sldMk cId="3512338396" sldId="260"/>
            <ac:spMk id="105" creationId="{49DB016A-53A7-FB7B-2E4A-89D0365FCCF9}"/>
          </ac:spMkLst>
        </pc:spChg>
        <pc:spChg chg="del">
          <ac:chgData name="Marcelo Eduardo Da Fonseca Ramos" userId="311df665-f85b-47ca-823f-7324d5320915" providerId="ADAL" clId="{CEA0CBAD-6C83-4B01-B85D-A8890D8724E8}" dt="2024-03-09T08:18:08.493" v="687" actId="478"/>
          <ac:spMkLst>
            <pc:docMk/>
            <pc:sldMk cId="3512338396" sldId="260"/>
            <ac:spMk id="106" creationId="{F01FE348-BCD3-0DAB-0E03-93767F947CC9}"/>
          </ac:spMkLst>
        </pc:spChg>
        <pc:spChg chg="del">
          <ac:chgData name="Marcelo Eduardo Da Fonseca Ramos" userId="311df665-f85b-47ca-823f-7324d5320915" providerId="ADAL" clId="{CEA0CBAD-6C83-4B01-B85D-A8890D8724E8}" dt="2024-03-09T08:18:10.846" v="689" actId="478"/>
          <ac:spMkLst>
            <pc:docMk/>
            <pc:sldMk cId="3512338396" sldId="260"/>
            <ac:spMk id="107" creationId="{FFF1F039-6574-FDAB-B47F-41CBB074B0DA}"/>
          </ac:spMkLst>
        </pc:spChg>
        <pc:grpChg chg="add mod">
          <ac:chgData name="Marcelo Eduardo Da Fonseca Ramos" userId="311df665-f85b-47ca-823f-7324d5320915" providerId="ADAL" clId="{CEA0CBAD-6C83-4B01-B85D-A8890D8724E8}" dt="2024-03-09T08:18:21.143" v="692"/>
          <ac:grpSpMkLst>
            <pc:docMk/>
            <pc:sldMk cId="3512338396" sldId="260"/>
            <ac:grpSpMk id="2" creationId="{5F09D6FA-17DC-0B98-6AAE-1EF69C09C170}"/>
          </ac:grpSpMkLst>
        </pc:grpChg>
        <pc:grpChg chg="add mod">
          <ac:chgData name="Marcelo Eduardo Da Fonseca Ramos" userId="311df665-f85b-47ca-823f-7324d5320915" providerId="ADAL" clId="{CEA0CBAD-6C83-4B01-B85D-A8890D8724E8}" dt="2024-03-09T08:18:21.143" v="692"/>
          <ac:grpSpMkLst>
            <pc:docMk/>
            <pc:sldMk cId="3512338396" sldId="260"/>
            <ac:grpSpMk id="5" creationId="{661AB5FB-54B2-08EE-732D-80C97846F901}"/>
          </ac:grpSpMkLst>
        </pc:grpChg>
      </pc:sldChg>
      <pc:sldChg chg="addSp delSp modSp add del mod ord">
        <pc:chgData name="Marcelo Eduardo Da Fonseca Ramos" userId="311df665-f85b-47ca-823f-7324d5320915" providerId="ADAL" clId="{CEA0CBAD-6C83-4B01-B85D-A8890D8724E8}" dt="2024-03-09T08:24:54.596" v="757" actId="47"/>
        <pc:sldMkLst>
          <pc:docMk/>
          <pc:sldMk cId="2539081501" sldId="261"/>
        </pc:sldMkLst>
        <pc:spChg chg="mod">
          <ac:chgData name="Marcelo Eduardo Da Fonseca Ramos" userId="311df665-f85b-47ca-823f-7324d5320915" providerId="ADAL" clId="{CEA0CBAD-6C83-4B01-B85D-A8890D8724E8}" dt="2024-03-09T08:21:11.002" v="717"/>
          <ac:spMkLst>
            <pc:docMk/>
            <pc:sldMk cId="2539081501" sldId="261"/>
            <ac:spMk id="3" creationId="{412BBB46-2AEE-3AAF-ED9C-D9D59049B831}"/>
          </ac:spMkLst>
        </pc:spChg>
        <pc:spChg chg="mod">
          <ac:chgData name="Marcelo Eduardo Da Fonseca Ramos" userId="311df665-f85b-47ca-823f-7324d5320915" providerId="ADAL" clId="{CEA0CBAD-6C83-4B01-B85D-A8890D8724E8}" dt="2024-03-09T08:21:11.002" v="717"/>
          <ac:spMkLst>
            <pc:docMk/>
            <pc:sldMk cId="2539081501" sldId="261"/>
            <ac:spMk id="4" creationId="{7F159B6D-0AE4-9F03-1B65-C0985C3D95EC}"/>
          </ac:spMkLst>
        </pc:spChg>
        <pc:spChg chg="mod">
          <ac:chgData name="Marcelo Eduardo Da Fonseca Ramos" userId="311df665-f85b-47ca-823f-7324d5320915" providerId="ADAL" clId="{CEA0CBAD-6C83-4B01-B85D-A8890D8724E8}" dt="2024-03-09T08:21:13.063" v="718"/>
          <ac:spMkLst>
            <pc:docMk/>
            <pc:sldMk cId="2539081501" sldId="261"/>
            <ac:spMk id="6" creationId="{369EAC1B-7299-0E3E-B124-7EAFEC6784EA}"/>
          </ac:spMkLst>
        </pc:spChg>
        <pc:spChg chg="mod">
          <ac:chgData name="Marcelo Eduardo Da Fonseca Ramos" userId="311df665-f85b-47ca-823f-7324d5320915" providerId="ADAL" clId="{CEA0CBAD-6C83-4B01-B85D-A8890D8724E8}" dt="2024-03-09T08:21:13.063" v="718"/>
          <ac:spMkLst>
            <pc:docMk/>
            <pc:sldMk cId="2539081501" sldId="261"/>
            <ac:spMk id="7" creationId="{C35BFBEC-0C4F-B7FD-FC42-0D3081736F41}"/>
          </ac:spMkLst>
        </pc:spChg>
        <pc:spChg chg="mod">
          <ac:chgData name="Marcelo Eduardo Da Fonseca Ramos" userId="311df665-f85b-47ca-823f-7324d5320915" providerId="ADAL" clId="{CEA0CBAD-6C83-4B01-B85D-A8890D8724E8}" dt="2024-03-09T08:21:46.200" v="723" actId="1037"/>
          <ac:spMkLst>
            <pc:docMk/>
            <pc:sldMk cId="2539081501" sldId="261"/>
            <ac:spMk id="9" creationId="{5D5FA6FF-F39B-CEC2-8479-84A2501E10D0}"/>
          </ac:spMkLst>
        </pc:spChg>
        <pc:spChg chg="mod">
          <ac:chgData name="Marcelo Eduardo Da Fonseca Ramos" userId="311df665-f85b-47ca-823f-7324d5320915" providerId="ADAL" clId="{CEA0CBAD-6C83-4B01-B85D-A8890D8724E8}" dt="2024-03-09T08:21:19.774" v="720"/>
          <ac:spMkLst>
            <pc:docMk/>
            <pc:sldMk cId="2539081501" sldId="261"/>
            <ac:spMk id="10" creationId="{E8E68EA9-4BCD-10F5-54E9-D48079597B5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48" creationId="{F8435B2F-72C4-982E-541C-74453434B08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49" creationId="{9CB9BA5E-8A07-C27C-A868-F0019D8E19EB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0" creationId="{3768B8C7-A317-B5BE-0C33-743C744A2E2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1" creationId="{77CF10F0-F5DC-C17B-BC31-E61FF81340D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2" creationId="{B8E6304A-4E7A-C878-2794-9F503920ACC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3" creationId="{9086A804-8F06-B08C-D92B-1FF3D4FE6ED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4" creationId="{DAB94C01-1E1C-FEF1-6DA9-920A5D3F342B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5" creationId="{A7B3B0B3-37C9-3C08-3500-7216E0B4AA74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6" creationId="{F5B188B1-C700-98E1-8649-30932BCAF612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7" creationId="{7A4FF4D3-C6C1-4468-34BE-8E56F0D253BE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8" creationId="{21457036-AFD2-92E6-6D82-921F35D311A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59" creationId="{9F41E5CD-85E1-F6F3-1BEE-1591FE668FE7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0" creationId="{2697AF39-0FF6-FD3D-3740-31A929983D02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1" creationId="{51D4AD8B-451B-6404-233F-03C011366FA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2" creationId="{A35913BF-DAE1-5CE4-BC3B-D22BAFA9D1FB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3" creationId="{3078D6AB-E1B7-88E5-777F-D56B172912B1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4" creationId="{23CDF583-5748-B264-7D89-9BDB80B3354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5" creationId="{0C6A1B9C-10E8-C749-6951-48E09C9B2E2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6" creationId="{0826561A-02A6-D0A2-A10A-B6A248FEAF1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7" creationId="{422FDA6B-B836-D8E6-BC52-A6005168FDB0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8" creationId="{9577EE6D-C262-22D6-54A9-A3446E26C77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69" creationId="{E2ADCE5A-274E-D1B9-A23C-AF92FB46ED4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0" creationId="{865D3E26-E157-ACDA-80DF-5D94C86F1C7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1" creationId="{D8A4ECB0-72C5-9AF7-EAA6-A1CC07EDF85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2" creationId="{AF3E91E9-890D-2135-0819-87911FB9A96F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3" creationId="{F9C47CFC-4BF3-E5E8-CB6E-061EC2CE52D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4" creationId="{B178658E-D4D9-1170-30E8-B4A2F3BC94C2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5" creationId="{55F53F69-C2E3-2574-FF04-8A5ABE356DC8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6" creationId="{D6B986D5-43CD-1E4F-B623-94BD51461600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7" creationId="{84C2FED7-56DD-81FF-7E8E-89675887924B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8" creationId="{16B7BFAA-A2D5-D0A9-78EF-46ECCF8B384D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79" creationId="{8C8FD074-92B4-1970-15A5-23293551E53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0" creationId="{81A11CEB-5879-F1C0-B841-AFC9F3AB572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1" creationId="{D4D0670D-048E-7FDE-2F88-9BAA49B75D3F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2" creationId="{C3E5E206-BBFE-FCC6-B425-EDF1C8489736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3" creationId="{CBDBD993-F572-C235-F7DB-EBCFE7F6A695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5" creationId="{2D53DEED-B934-4BD2-6E91-234A7524E05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6" creationId="{85F898C7-2D2F-4FFE-769F-A986875B1EF0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7" creationId="{A6806886-F929-62D4-2C60-DDB2EC2A0416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8" creationId="{7C1707B7-74BE-BD74-F8E2-8266A682204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89" creationId="{16F822DF-1BD1-BE4E-1396-A8179062E147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0" creationId="{D74D56B9-7BED-89F1-BFBC-4AE8FA780BEF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1" creationId="{3456E6CE-20DF-3769-FBBB-E32211D42602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2" creationId="{BB2192F5-825A-C26C-B0DB-D3A4C8E72C80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3" creationId="{228A08B5-EE6D-4544-2DD9-D0CC9A5F78F4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4" creationId="{38D373E5-9D86-D0E6-068B-A9E80CC3B3E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5" creationId="{8D4D2E40-47D8-87CE-D554-8F6333C0331E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6" creationId="{EF194120-CF8D-F5E0-E59F-C0D08D1B8DB3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7" creationId="{EECFF67A-4D8A-60D0-4D93-8C11C7B727C2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8" creationId="{5D295539-4205-7F00-CA0F-89CF3A90EBD7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99" creationId="{F06F65A2-FF71-6709-99ED-02CFD027BA44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0" creationId="{F59C6228-864E-36BD-E5D9-8ABED3FD846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1" creationId="{81BA8C22-6FE2-DAB4-6E1F-4C35CEDB309C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2" creationId="{A366D8B1-BEB5-D7D3-98A5-6C43316AF001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3" creationId="{0FBA8AB3-9426-8E8B-DA30-B7DD544FCEBA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4" creationId="{58506C3C-883B-078F-BFBD-D1267FC90FB8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5" creationId="{49DB016A-53A7-FB7B-2E4A-89D0365FCCF9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6" creationId="{F01FE348-BCD3-0DAB-0E03-93767F947CC9}"/>
          </ac:spMkLst>
        </pc:spChg>
        <pc:spChg chg="del">
          <ac:chgData name="Marcelo Eduardo Da Fonseca Ramos" userId="311df665-f85b-47ca-823f-7324d5320915" providerId="ADAL" clId="{CEA0CBAD-6C83-4B01-B85D-A8890D8724E8}" dt="2024-03-09T08:21:04.147" v="716" actId="478"/>
          <ac:spMkLst>
            <pc:docMk/>
            <pc:sldMk cId="2539081501" sldId="261"/>
            <ac:spMk id="107" creationId="{FFF1F039-6574-FDAB-B47F-41CBB074B0DA}"/>
          </ac:spMkLst>
        </pc:spChg>
        <pc:grpChg chg="add mod">
          <ac:chgData name="Marcelo Eduardo Da Fonseca Ramos" userId="311df665-f85b-47ca-823f-7324d5320915" providerId="ADAL" clId="{CEA0CBAD-6C83-4B01-B85D-A8890D8724E8}" dt="2024-03-09T08:22:01.260" v="726" actId="1076"/>
          <ac:grpSpMkLst>
            <pc:docMk/>
            <pc:sldMk cId="2539081501" sldId="261"/>
            <ac:grpSpMk id="2" creationId="{F0C7A101-4FAC-8810-A90A-6985F8A72AF0}"/>
          </ac:grpSpMkLst>
        </pc:grpChg>
        <pc:grpChg chg="add del mod">
          <ac:chgData name="Marcelo Eduardo Da Fonseca Ramos" userId="311df665-f85b-47ca-823f-7324d5320915" providerId="ADAL" clId="{CEA0CBAD-6C83-4B01-B85D-A8890D8724E8}" dt="2024-03-09T08:21:15.224" v="719" actId="478"/>
          <ac:grpSpMkLst>
            <pc:docMk/>
            <pc:sldMk cId="2539081501" sldId="261"/>
            <ac:grpSpMk id="5" creationId="{1C400AB0-619B-E1C4-79AA-76EB3333DDB1}"/>
          </ac:grpSpMkLst>
        </pc:grpChg>
        <pc:grpChg chg="add mod">
          <ac:chgData name="Marcelo Eduardo Da Fonseca Ramos" userId="311df665-f85b-47ca-823f-7324d5320915" providerId="ADAL" clId="{CEA0CBAD-6C83-4B01-B85D-A8890D8724E8}" dt="2024-03-09T08:21:49.117" v="725" actId="1037"/>
          <ac:grpSpMkLst>
            <pc:docMk/>
            <pc:sldMk cId="2539081501" sldId="261"/>
            <ac:grpSpMk id="8" creationId="{84B483CB-C6CE-DEAC-0E15-BE9D02CF302D}"/>
          </ac:grpSpMkLst>
        </pc:grpChg>
      </pc:sldChg>
      <pc:sldChg chg="add del">
        <pc:chgData name="Marcelo Eduardo Da Fonseca Ramos" userId="311df665-f85b-47ca-823f-7324d5320915" providerId="ADAL" clId="{CEA0CBAD-6C83-4B01-B85D-A8890D8724E8}" dt="2024-03-09T08:22:28.515" v="730" actId="2696"/>
        <pc:sldMkLst>
          <pc:docMk/>
          <pc:sldMk cId="960785243" sldId="262"/>
        </pc:sldMkLst>
      </pc:sldChg>
      <pc:sldChg chg="add del setBg">
        <pc:chgData name="Marcelo Eduardo Da Fonseca Ramos" userId="311df665-f85b-47ca-823f-7324d5320915" providerId="ADAL" clId="{CEA0CBAD-6C83-4B01-B85D-A8890D8724E8}" dt="2024-03-09T08:22:24.962" v="728" actId="47"/>
        <pc:sldMkLst>
          <pc:docMk/>
          <pc:sldMk cId="1526451425" sldId="262"/>
        </pc:sldMkLst>
      </pc:sldChg>
      <pc:sldChg chg="add del setBg">
        <pc:chgData name="Marcelo Eduardo Da Fonseca Ramos" userId="311df665-f85b-47ca-823f-7324d5320915" providerId="ADAL" clId="{CEA0CBAD-6C83-4B01-B85D-A8890D8724E8}" dt="2024-03-09T08:22:36.379" v="734" actId="47"/>
        <pc:sldMkLst>
          <pc:docMk/>
          <pc:sldMk cId="1629931307" sldId="262"/>
        </pc:sldMkLst>
      </pc:sldChg>
      <pc:sldChg chg="addSp delSp modSp add mod ord setBg">
        <pc:chgData name="Marcelo Eduardo Da Fonseca Ramos" userId="311df665-f85b-47ca-823f-7324d5320915" providerId="ADAL" clId="{CEA0CBAD-6C83-4B01-B85D-A8890D8724E8}" dt="2024-03-09T09:06:05.846" v="859" actId="1038"/>
        <pc:sldMkLst>
          <pc:docMk/>
          <pc:sldMk cId="1943108612" sldId="262"/>
        </pc:sldMkLst>
        <pc:spChg chg="mod">
          <ac:chgData name="Marcelo Eduardo Da Fonseca Ramos" userId="311df665-f85b-47ca-823f-7324d5320915" providerId="ADAL" clId="{CEA0CBAD-6C83-4B01-B85D-A8890D8724E8}" dt="2024-03-09T08:24:37.121" v="755" actId="1076"/>
          <ac:spMkLst>
            <pc:docMk/>
            <pc:sldMk cId="1943108612" sldId="262"/>
            <ac:spMk id="3" creationId="{DB462E1B-4CDE-75D9-F671-07CF0DAD677C}"/>
          </ac:spMkLst>
        </pc:spChg>
        <pc:spChg chg="mod">
          <ac:chgData name="Marcelo Eduardo Da Fonseca Ramos" userId="311df665-f85b-47ca-823f-7324d5320915" providerId="ADAL" clId="{CEA0CBAD-6C83-4B01-B85D-A8890D8724E8}" dt="2024-03-09T08:25:20.494" v="759" actId="14100"/>
          <ac:spMkLst>
            <pc:docMk/>
            <pc:sldMk cId="1943108612" sldId="262"/>
            <ac:spMk id="4" creationId="{F08ED229-514F-A9EE-A5D1-B15297F0C374}"/>
          </ac:spMkLst>
        </pc:spChg>
        <pc:spChg chg="mod">
          <ac:chgData name="Marcelo Eduardo Da Fonseca Ramos" userId="311df665-f85b-47ca-823f-7324d5320915" providerId="ADAL" clId="{CEA0CBAD-6C83-4B01-B85D-A8890D8724E8}" dt="2024-03-09T09:06:05.846" v="859" actId="1038"/>
          <ac:spMkLst>
            <pc:docMk/>
            <pc:sldMk cId="1943108612" sldId="262"/>
            <ac:spMk id="6" creationId="{68812BF9-FDAE-6819-5145-8BD86C5BE9D8}"/>
          </ac:spMkLst>
        </pc:spChg>
        <pc:spChg chg="mod">
          <ac:chgData name="Marcelo Eduardo Da Fonseca Ramos" userId="311df665-f85b-47ca-823f-7324d5320915" providerId="ADAL" clId="{CEA0CBAD-6C83-4B01-B85D-A8890D8724E8}" dt="2024-03-09T09:06:05.846" v="859" actId="1038"/>
          <ac:spMkLst>
            <pc:docMk/>
            <pc:sldMk cId="1943108612" sldId="262"/>
            <ac:spMk id="7" creationId="{10E5C17F-9B88-215F-D036-0D63EA99B2BB}"/>
          </ac:spMkLst>
        </pc:spChg>
        <pc:spChg chg="del">
          <ac:chgData name="Marcelo Eduardo Da Fonseca Ramos" userId="311df665-f85b-47ca-823f-7324d5320915" providerId="ADAL" clId="{CEA0CBAD-6C83-4B01-B85D-A8890D8724E8}" dt="2024-03-09T08:22:54.535" v="744" actId="478"/>
          <ac:spMkLst>
            <pc:docMk/>
            <pc:sldMk cId="1943108612" sldId="262"/>
            <ac:spMk id="101" creationId="{81BA8C22-6FE2-DAB4-6E1F-4C35CEDB309C}"/>
          </ac:spMkLst>
        </pc:spChg>
        <pc:spChg chg="del">
          <ac:chgData name="Marcelo Eduardo Da Fonseca Ramos" userId="311df665-f85b-47ca-823f-7324d5320915" providerId="ADAL" clId="{CEA0CBAD-6C83-4B01-B85D-A8890D8724E8}" dt="2024-03-09T08:22:45.940" v="738" actId="478"/>
          <ac:spMkLst>
            <pc:docMk/>
            <pc:sldMk cId="1943108612" sldId="262"/>
            <ac:spMk id="102" creationId="{A366D8B1-BEB5-D7D3-98A5-6C43316AF001}"/>
          </ac:spMkLst>
        </pc:spChg>
        <pc:spChg chg="del">
          <ac:chgData name="Marcelo Eduardo Da Fonseca Ramos" userId="311df665-f85b-47ca-823f-7324d5320915" providerId="ADAL" clId="{CEA0CBAD-6C83-4B01-B85D-A8890D8724E8}" dt="2024-03-09T08:22:47.021" v="739" actId="478"/>
          <ac:spMkLst>
            <pc:docMk/>
            <pc:sldMk cId="1943108612" sldId="262"/>
            <ac:spMk id="103" creationId="{0FBA8AB3-9426-8E8B-DA30-B7DD544FCEBA}"/>
          </ac:spMkLst>
        </pc:spChg>
        <pc:spChg chg="del">
          <ac:chgData name="Marcelo Eduardo Da Fonseca Ramos" userId="311df665-f85b-47ca-823f-7324d5320915" providerId="ADAL" clId="{CEA0CBAD-6C83-4B01-B85D-A8890D8724E8}" dt="2024-03-09T08:22:48.887" v="740" actId="478"/>
          <ac:spMkLst>
            <pc:docMk/>
            <pc:sldMk cId="1943108612" sldId="262"/>
            <ac:spMk id="104" creationId="{58506C3C-883B-078F-BFBD-D1267FC90FB8}"/>
          </ac:spMkLst>
        </pc:spChg>
        <pc:spChg chg="del">
          <ac:chgData name="Marcelo Eduardo Da Fonseca Ramos" userId="311df665-f85b-47ca-823f-7324d5320915" providerId="ADAL" clId="{CEA0CBAD-6C83-4B01-B85D-A8890D8724E8}" dt="2024-03-09T08:22:53.819" v="743" actId="478"/>
          <ac:spMkLst>
            <pc:docMk/>
            <pc:sldMk cId="1943108612" sldId="262"/>
            <ac:spMk id="105" creationId="{49DB016A-53A7-FB7B-2E4A-89D0365FCCF9}"/>
          </ac:spMkLst>
        </pc:spChg>
        <pc:spChg chg="del">
          <ac:chgData name="Marcelo Eduardo Da Fonseca Ramos" userId="311df665-f85b-47ca-823f-7324d5320915" providerId="ADAL" clId="{CEA0CBAD-6C83-4B01-B85D-A8890D8724E8}" dt="2024-03-09T08:22:52.462" v="742" actId="478"/>
          <ac:spMkLst>
            <pc:docMk/>
            <pc:sldMk cId="1943108612" sldId="262"/>
            <ac:spMk id="106" creationId="{F01FE348-BCD3-0DAB-0E03-93767F947CC9}"/>
          </ac:spMkLst>
        </pc:spChg>
        <pc:spChg chg="del">
          <ac:chgData name="Marcelo Eduardo Da Fonseca Ramos" userId="311df665-f85b-47ca-823f-7324d5320915" providerId="ADAL" clId="{CEA0CBAD-6C83-4B01-B85D-A8890D8724E8}" dt="2024-03-09T08:22:49.929" v="741" actId="478"/>
          <ac:spMkLst>
            <pc:docMk/>
            <pc:sldMk cId="1943108612" sldId="262"/>
            <ac:spMk id="107" creationId="{FFF1F039-6574-FDAB-B47F-41CBB074B0DA}"/>
          </ac:spMkLst>
        </pc:spChg>
        <pc:grpChg chg="add mod ord">
          <ac:chgData name="Marcelo Eduardo Da Fonseca Ramos" userId="311df665-f85b-47ca-823f-7324d5320915" providerId="ADAL" clId="{CEA0CBAD-6C83-4B01-B85D-A8890D8724E8}" dt="2024-03-09T09:04:57.279" v="818" actId="171"/>
          <ac:grpSpMkLst>
            <pc:docMk/>
            <pc:sldMk cId="1943108612" sldId="262"/>
            <ac:grpSpMk id="2" creationId="{12599E9D-6101-C208-A587-ED03A87D07CE}"/>
          </ac:grpSpMkLst>
        </pc:grpChg>
        <pc:grpChg chg="add mod">
          <ac:chgData name="Marcelo Eduardo Da Fonseca Ramos" userId="311df665-f85b-47ca-823f-7324d5320915" providerId="ADAL" clId="{CEA0CBAD-6C83-4B01-B85D-A8890D8724E8}" dt="2024-03-09T08:23:10.004" v="745"/>
          <ac:grpSpMkLst>
            <pc:docMk/>
            <pc:sldMk cId="1943108612" sldId="262"/>
            <ac:grpSpMk id="5" creationId="{E1D16934-8706-6FE4-9A38-DF53B9526ADD}"/>
          </ac:grpSpMkLst>
        </pc:grpChg>
        <pc:picChg chg="add mod ord">
          <ac:chgData name="Marcelo Eduardo Da Fonseca Ramos" userId="311df665-f85b-47ca-823f-7324d5320915" providerId="ADAL" clId="{CEA0CBAD-6C83-4B01-B85D-A8890D8724E8}" dt="2024-03-09T08:32:54.775" v="783" actId="167"/>
          <ac:picMkLst>
            <pc:docMk/>
            <pc:sldMk cId="1943108612" sldId="262"/>
            <ac:picMk id="9" creationId="{4B8F3F69-3247-B0CB-FDD2-698615A43D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7044C-1B8E-4FFE-8637-F8028B121820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9347-72EC-483F-BB8E-8FB9E4972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97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Espaços atrás de portas são desvalorizadas</a:t>
            </a:r>
          </a:p>
          <a:p>
            <a:pPr marL="171450" indent="-171450">
              <a:buFontTx/>
              <a:buChar char="-"/>
            </a:pPr>
            <a:r>
              <a:rPr lang="pt-PT" dirty="0"/>
              <a:t>Depois de definida a sala de telecomunicações as tomadas podem desaparecer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9347-72EC-483F-BB8E-8FB9E4972EE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7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Espaços atrás de portas são desvalorizadas</a:t>
            </a:r>
          </a:p>
          <a:p>
            <a:pPr marL="171450" indent="-171450">
              <a:buFontTx/>
              <a:buChar char="-"/>
            </a:pPr>
            <a:r>
              <a:rPr lang="pt-PT" dirty="0"/>
              <a:t>Depois de definida a sala de telecomunicações as tomadas podem desaparecer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9347-72EC-483F-BB8E-8FB9E4972EE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81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Espaços atrás de portas são desvalorizadas</a:t>
            </a:r>
          </a:p>
          <a:p>
            <a:pPr marL="171450" indent="-171450">
              <a:buFontTx/>
              <a:buChar char="-"/>
            </a:pPr>
            <a:r>
              <a:rPr lang="pt-PT" dirty="0"/>
              <a:t>Depois de definida a sala de telecomunicações as tomadas podem desaparecer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9347-72EC-483F-BB8E-8FB9E4972EE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55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6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8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8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3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9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4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1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931797A4-2F8B-0A2F-2D1B-BB57AF3634CA}"/>
              </a:ext>
            </a:extLst>
          </p:cNvPr>
          <p:cNvSpPr/>
          <p:nvPr/>
        </p:nvSpPr>
        <p:spPr>
          <a:xfrm>
            <a:off x="238767" y="224646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293BB0AC-0A45-CBD3-A21F-7C22BC2620B6}"/>
              </a:ext>
            </a:extLst>
          </p:cNvPr>
          <p:cNvSpPr/>
          <p:nvPr/>
        </p:nvSpPr>
        <p:spPr>
          <a:xfrm>
            <a:off x="1422786" y="322234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D86E10D4-F5E3-37A4-6DFE-DB6590F64F68}"/>
              </a:ext>
            </a:extLst>
          </p:cNvPr>
          <p:cNvSpPr/>
          <p:nvPr/>
        </p:nvSpPr>
        <p:spPr>
          <a:xfrm>
            <a:off x="3465765" y="106197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00F67CDC-F9EF-04D1-7EB9-4A53D71DC50F}"/>
              </a:ext>
            </a:extLst>
          </p:cNvPr>
          <p:cNvSpPr/>
          <p:nvPr/>
        </p:nvSpPr>
        <p:spPr>
          <a:xfrm>
            <a:off x="238767" y="13010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320CCE79-38E2-C596-26F7-144B7DC6A769}"/>
              </a:ext>
            </a:extLst>
          </p:cNvPr>
          <p:cNvSpPr/>
          <p:nvPr/>
        </p:nvSpPr>
        <p:spPr>
          <a:xfrm>
            <a:off x="1212475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9B5B4DD8-BA28-B4B8-D5F2-F090F4625E8B}"/>
              </a:ext>
            </a:extLst>
          </p:cNvPr>
          <p:cNvSpPr/>
          <p:nvPr/>
        </p:nvSpPr>
        <p:spPr>
          <a:xfrm>
            <a:off x="2399822" y="2722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EA525E61-445F-D08B-8F0B-C1A11C1E5C2B}"/>
              </a:ext>
            </a:extLst>
          </p:cNvPr>
          <p:cNvSpPr/>
          <p:nvPr/>
        </p:nvSpPr>
        <p:spPr>
          <a:xfrm>
            <a:off x="4212805" y="161426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Triângulo isósceles 58">
            <a:extLst>
              <a:ext uri="{FF2B5EF4-FFF2-40B4-BE49-F238E27FC236}">
                <a16:creationId xmlns:a16="http://schemas.microsoft.com/office/drawing/2014/main" id="{DF5CCF01-967D-2FB4-D94D-3BFDDE1F0828}"/>
              </a:ext>
            </a:extLst>
          </p:cNvPr>
          <p:cNvSpPr/>
          <p:nvPr/>
        </p:nvSpPr>
        <p:spPr>
          <a:xfrm>
            <a:off x="4633428" y="32314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1FF3FBA5-E3CE-6B98-0C9F-2A9B9C25F3B6}"/>
              </a:ext>
            </a:extLst>
          </p:cNvPr>
          <p:cNvSpPr/>
          <p:nvPr/>
        </p:nvSpPr>
        <p:spPr>
          <a:xfrm>
            <a:off x="6273883" y="131435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riângulo isósceles 60">
            <a:extLst>
              <a:ext uri="{FF2B5EF4-FFF2-40B4-BE49-F238E27FC236}">
                <a16:creationId xmlns:a16="http://schemas.microsoft.com/office/drawing/2014/main" id="{A98FCA50-5A2A-2795-2D5E-5E296C888D3F}"/>
              </a:ext>
            </a:extLst>
          </p:cNvPr>
          <p:cNvSpPr/>
          <p:nvPr/>
        </p:nvSpPr>
        <p:spPr>
          <a:xfrm>
            <a:off x="5172388" y="3072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5ABEDCA1-729B-D9C6-CC21-100ACB703752}"/>
              </a:ext>
            </a:extLst>
          </p:cNvPr>
          <p:cNvSpPr/>
          <p:nvPr/>
        </p:nvSpPr>
        <p:spPr>
          <a:xfrm>
            <a:off x="8988322" y="3222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riângulo isósceles 62">
            <a:extLst>
              <a:ext uri="{FF2B5EF4-FFF2-40B4-BE49-F238E27FC236}">
                <a16:creationId xmlns:a16="http://schemas.microsoft.com/office/drawing/2014/main" id="{3810B952-CABA-CEAA-C9C7-99E7E0E8E3B7}"/>
              </a:ext>
            </a:extLst>
          </p:cNvPr>
          <p:cNvSpPr/>
          <p:nvPr/>
        </p:nvSpPr>
        <p:spPr>
          <a:xfrm>
            <a:off x="9919761" y="224646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riângulo isósceles 63">
            <a:extLst>
              <a:ext uri="{FF2B5EF4-FFF2-40B4-BE49-F238E27FC236}">
                <a16:creationId xmlns:a16="http://schemas.microsoft.com/office/drawing/2014/main" id="{83B4993E-5CCA-734E-AD65-1337C1C2C1DF}"/>
              </a:ext>
            </a:extLst>
          </p:cNvPr>
          <p:cNvSpPr/>
          <p:nvPr/>
        </p:nvSpPr>
        <p:spPr>
          <a:xfrm>
            <a:off x="9934066" y="11095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78373799-9CED-94A2-356B-D3E9533EB2A1}"/>
              </a:ext>
            </a:extLst>
          </p:cNvPr>
          <p:cNvSpPr/>
          <p:nvPr/>
        </p:nvSpPr>
        <p:spPr>
          <a:xfrm>
            <a:off x="7035988" y="11095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56C7E5A4-F096-B51B-EF10-155396C27917}"/>
              </a:ext>
            </a:extLst>
          </p:cNvPr>
          <p:cNvSpPr/>
          <p:nvPr/>
        </p:nvSpPr>
        <p:spPr>
          <a:xfrm>
            <a:off x="8103869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95980-AFE3-BFF6-4B56-FE123CB11D2A}"/>
              </a:ext>
            </a:extLst>
          </p:cNvPr>
          <p:cNvSpPr/>
          <p:nvPr/>
        </p:nvSpPr>
        <p:spPr>
          <a:xfrm>
            <a:off x="9052100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BDE921C2-9D52-66A2-7233-3D582B6B1CB0}"/>
              </a:ext>
            </a:extLst>
          </p:cNvPr>
          <p:cNvSpPr/>
          <p:nvPr/>
        </p:nvSpPr>
        <p:spPr>
          <a:xfrm>
            <a:off x="11500935" y="2524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15D083E8-2492-F8E1-D28A-69D3FEF20E99}"/>
              </a:ext>
            </a:extLst>
          </p:cNvPr>
          <p:cNvSpPr/>
          <p:nvPr/>
        </p:nvSpPr>
        <p:spPr>
          <a:xfrm>
            <a:off x="12700757" y="21007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C9ED7530-F057-90A1-20B4-D57C91D9A87A}"/>
              </a:ext>
            </a:extLst>
          </p:cNvPr>
          <p:cNvSpPr/>
          <p:nvPr/>
        </p:nvSpPr>
        <p:spPr>
          <a:xfrm>
            <a:off x="10606209" y="1301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C0106844-EF21-B7DB-F943-000F7667FC06}"/>
              </a:ext>
            </a:extLst>
          </p:cNvPr>
          <p:cNvSpPr/>
          <p:nvPr/>
        </p:nvSpPr>
        <p:spPr>
          <a:xfrm>
            <a:off x="10606210" y="296996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riângulo isósceles 73">
            <a:extLst>
              <a:ext uri="{FF2B5EF4-FFF2-40B4-BE49-F238E27FC236}">
                <a16:creationId xmlns:a16="http://schemas.microsoft.com/office/drawing/2014/main" id="{4EC15169-1F63-75F6-31C0-41AA4A6F8006}"/>
              </a:ext>
            </a:extLst>
          </p:cNvPr>
          <p:cNvSpPr/>
          <p:nvPr/>
        </p:nvSpPr>
        <p:spPr>
          <a:xfrm>
            <a:off x="13699653" y="381428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Triângulo isósceles 74">
            <a:extLst>
              <a:ext uri="{FF2B5EF4-FFF2-40B4-BE49-F238E27FC236}">
                <a16:creationId xmlns:a16="http://schemas.microsoft.com/office/drawing/2014/main" id="{A7431835-425A-EB60-18F8-807398DAD1EB}"/>
              </a:ext>
            </a:extLst>
          </p:cNvPr>
          <p:cNvSpPr/>
          <p:nvPr/>
        </p:nvSpPr>
        <p:spPr>
          <a:xfrm>
            <a:off x="13697991" y="10668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Triângulo isósceles 75">
            <a:extLst>
              <a:ext uri="{FF2B5EF4-FFF2-40B4-BE49-F238E27FC236}">
                <a16:creationId xmlns:a16="http://schemas.microsoft.com/office/drawing/2014/main" id="{6BC70859-42B5-6161-E697-000603B83E9D}"/>
              </a:ext>
            </a:extLst>
          </p:cNvPr>
          <p:cNvSpPr/>
          <p:nvPr/>
        </p:nvSpPr>
        <p:spPr>
          <a:xfrm>
            <a:off x="13723483" y="245200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Triângulo isósceles 76">
            <a:extLst>
              <a:ext uri="{FF2B5EF4-FFF2-40B4-BE49-F238E27FC236}">
                <a16:creationId xmlns:a16="http://schemas.microsoft.com/office/drawing/2014/main" id="{1E168710-F5D1-7774-A12F-DF1E1BE88B28}"/>
              </a:ext>
            </a:extLst>
          </p:cNvPr>
          <p:cNvSpPr/>
          <p:nvPr/>
        </p:nvSpPr>
        <p:spPr>
          <a:xfrm>
            <a:off x="12643803" y="482625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Triângulo isósceles 77">
            <a:extLst>
              <a:ext uri="{FF2B5EF4-FFF2-40B4-BE49-F238E27FC236}">
                <a16:creationId xmlns:a16="http://schemas.microsoft.com/office/drawing/2014/main" id="{C0B2EDEC-2F5A-5E4B-9C72-91E8CC86F638}"/>
              </a:ext>
            </a:extLst>
          </p:cNvPr>
          <p:cNvSpPr/>
          <p:nvPr/>
        </p:nvSpPr>
        <p:spPr>
          <a:xfrm>
            <a:off x="9940860" y="62771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Triângulo isósceles 78">
            <a:extLst>
              <a:ext uri="{FF2B5EF4-FFF2-40B4-BE49-F238E27FC236}">
                <a16:creationId xmlns:a16="http://schemas.microsoft.com/office/drawing/2014/main" id="{DAAD5C2A-6037-200D-3BEC-5F6D9F160931}"/>
              </a:ext>
            </a:extLst>
          </p:cNvPr>
          <p:cNvSpPr/>
          <p:nvPr/>
        </p:nvSpPr>
        <p:spPr>
          <a:xfrm>
            <a:off x="11080312" y="5562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B43D3988-B2FC-62EA-3F47-27F16EA6A1D9}"/>
              </a:ext>
            </a:extLst>
          </p:cNvPr>
          <p:cNvSpPr/>
          <p:nvPr/>
        </p:nvSpPr>
        <p:spPr>
          <a:xfrm>
            <a:off x="12433491" y="5562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60C06889-7E53-C02D-FA4E-F2089CEAB959}"/>
              </a:ext>
            </a:extLst>
          </p:cNvPr>
          <p:cNvSpPr/>
          <p:nvPr/>
        </p:nvSpPr>
        <p:spPr>
          <a:xfrm>
            <a:off x="12230815" y="823457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riângulo isósceles 81">
            <a:extLst>
              <a:ext uri="{FF2B5EF4-FFF2-40B4-BE49-F238E27FC236}">
                <a16:creationId xmlns:a16="http://schemas.microsoft.com/office/drawing/2014/main" id="{DE617CBD-53D9-8905-BEB4-04FE89DAAC48}"/>
              </a:ext>
            </a:extLst>
          </p:cNvPr>
          <p:cNvSpPr/>
          <p:nvPr/>
        </p:nvSpPr>
        <p:spPr>
          <a:xfrm>
            <a:off x="13730689" y="630930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Triângulo isósceles 82">
            <a:extLst>
              <a:ext uri="{FF2B5EF4-FFF2-40B4-BE49-F238E27FC236}">
                <a16:creationId xmlns:a16="http://schemas.microsoft.com/office/drawing/2014/main" id="{FC90B57A-02BD-05DD-6BE4-008E7A72CC17}"/>
              </a:ext>
            </a:extLst>
          </p:cNvPr>
          <p:cNvSpPr/>
          <p:nvPr/>
        </p:nvSpPr>
        <p:spPr>
          <a:xfrm>
            <a:off x="13730689" y="74431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3713907C-9F80-CD7F-5E2B-FAFFA5091C1A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Triângulo isósceles 84">
            <a:extLst>
              <a:ext uri="{FF2B5EF4-FFF2-40B4-BE49-F238E27FC236}">
                <a16:creationId xmlns:a16="http://schemas.microsoft.com/office/drawing/2014/main" id="{937050E8-C652-2F17-8818-8FA0E5D1C371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riângulo isósceles 85">
            <a:extLst>
              <a:ext uri="{FF2B5EF4-FFF2-40B4-BE49-F238E27FC236}">
                <a16:creationId xmlns:a16="http://schemas.microsoft.com/office/drawing/2014/main" id="{389D9CEF-74A0-0C2C-70BF-E76340A2B7A2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Triângulo isósceles 86">
            <a:extLst>
              <a:ext uri="{FF2B5EF4-FFF2-40B4-BE49-F238E27FC236}">
                <a16:creationId xmlns:a16="http://schemas.microsoft.com/office/drawing/2014/main" id="{660895F8-BCC3-DE33-E54C-BF6EB8F404BB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riângulo isósceles 87">
            <a:extLst>
              <a:ext uri="{FF2B5EF4-FFF2-40B4-BE49-F238E27FC236}">
                <a16:creationId xmlns:a16="http://schemas.microsoft.com/office/drawing/2014/main" id="{C3DBFBEC-2481-5CAC-24EC-5F01105F7135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riângulo isósceles 88">
            <a:extLst>
              <a:ext uri="{FF2B5EF4-FFF2-40B4-BE49-F238E27FC236}">
                <a16:creationId xmlns:a16="http://schemas.microsoft.com/office/drawing/2014/main" id="{9D9401B5-D658-9553-8D16-5BE6DEAEE3C5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F39B12F4-7357-1583-54F2-8FC27FD7CDDC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Triângulo isósceles 90">
            <a:extLst>
              <a:ext uri="{FF2B5EF4-FFF2-40B4-BE49-F238E27FC236}">
                <a16:creationId xmlns:a16="http://schemas.microsoft.com/office/drawing/2014/main" id="{E0685D50-7E07-964C-1067-2E156802BB00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Triângulo isósceles 91">
            <a:extLst>
              <a:ext uri="{FF2B5EF4-FFF2-40B4-BE49-F238E27FC236}">
                <a16:creationId xmlns:a16="http://schemas.microsoft.com/office/drawing/2014/main" id="{8DE0647B-679C-6370-41B9-8F04557CED53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riângulo isósceles 92">
            <a:extLst>
              <a:ext uri="{FF2B5EF4-FFF2-40B4-BE49-F238E27FC236}">
                <a16:creationId xmlns:a16="http://schemas.microsoft.com/office/drawing/2014/main" id="{28F63FC3-BCCD-E93F-F601-803BD9C1DEC8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93EDC2A-0FC8-764E-3F3E-71692A14CC85}"/>
              </a:ext>
            </a:extLst>
          </p:cNvPr>
          <p:cNvSpPr txBox="1"/>
          <p:nvPr/>
        </p:nvSpPr>
        <p:spPr>
          <a:xfrm>
            <a:off x="2623626" y="2854746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6B7AD9-BA84-6655-5DCE-A866FD6617E6}"/>
              </a:ext>
            </a:extLst>
          </p:cNvPr>
          <p:cNvSpPr txBox="1"/>
          <p:nvPr/>
        </p:nvSpPr>
        <p:spPr>
          <a:xfrm>
            <a:off x="5382699" y="2854746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131F53C-7376-59B4-35C1-2849D4052829}"/>
              </a:ext>
            </a:extLst>
          </p:cNvPr>
          <p:cNvSpPr txBox="1"/>
          <p:nvPr/>
        </p:nvSpPr>
        <p:spPr>
          <a:xfrm>
            <a:off x="7246299" y="2834678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19F30C1-D7D3-58A8-C067-B07C2D3B98E6}"/>
              </a:ext>
            </a:extLst>
          </p:cNvPr>
          <p:cNvSpPr txBox="1"/>
          <p:nvPr/>
        </p:nvSpPr>
        <p:spPr>
          <a:xfrm>
            <a:off x="10808757" y="4385508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624B15B6-F591-F2FA-3D55-A3CAA514FD01}"/>
              </a:ext>
            </a:extLst>
          </p:cNvPr>
          <p:cNvSpPr txBox="1"/>
          <p:nvPr/>
        </p:nvSpPr>
        <p:spPr>
          <a:xfrm>
            <a:off x="10205804" y="7697865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72DDA630-E484-850A-CB46-B90008AC28C0}"/>
              </a:ext>
            </a:extLst>
          </p:cNvPr>
          <p:cNvSpPr txBox="1"/>
          <p:nvPr/>
        </p:nvSpPr>
        <p:spPr>
          <a:xfrm>
            <a:off x="10151171" y="9368613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3CAA0-2DDE-D3BB-FBB7-509EB888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F8435B2F-72C4-982E-541C-74453434B08A}"/>
              </a:ext>
            </a:extLst>
          </p:cNvPr>
          <p:cNvSpPr/>
          <p:nvPr/>
        </p:nvSpPr>
        <p:spPr>
          <a:xfrm>
            <a:off x="1203330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9CB9BA5E-8A07-C27C-A868-F0019D8E19EB}"/>
              </a:ext>
            </a:extLst>
          </p:cNvPr>
          <p:cNvSpPr/>
          <p:nvPr/>
        </p:nvSpPr>
        <p:spPr>
          <a:xfrm>
            <a:off x="993018" y="483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3768B8C7-A317-B5BE-0C33-743C744A2E2A}"/>
              </a:ext>
            </a:extLst>
          </p:cNvPr>
          <p:cNvSpPr/>
          <p:nvPr/>
        </p:nvSpPr>
        <p:spPr>
          <a:xfrm>
            <a:off x="166383" y="11823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77CF10F0-F5DC-C17B-BC31-E61FF81340D5}"/>
              </a:ext>
            </a:extLst>
          </p:cNvPr>
          <p:cNvSpPr/>
          <p:nvPr/>
        </p:nvSpPr>
        <p:spPr>
          <a:xfrm>
            <a:off x="166383" y="35888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B8E6304A-4E7A-C878-2794-9F503920ACCC}"/>
              </a:ext>
            </a:extLst>
          </p:cNvPr>
          <p:cNvSpPr/>
          <p:nvPr/>
        </p:nvSpPr>
        <p:spPr>
          <a:xfrm>
            <a:off x="2328858" y="122351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9086A804-8F06-B08C-D92B-1FF3D4FE6EDD}"/>
              </a:ext>
            </a:extLst>
          </p:cNvPr>
          <p:cNvSpPr/>
          <p:nvPr/>
        </p:nvSpPr>
        <p:spPr>
          <a:xfrm>
            <a:off x="2328858" y="35888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DAB94C01-1E1C-FEF1-6DA9-920A5D3F342B}"/>
              </a:ext>
            </a:extLst>
          </p:cNvPr>
          <p:cNvSpPr/>
          <p:nvPr/>
        </p:nvSpPr>
        <p:spPr>
          <a:xfrm>
            <a:off x="3007119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A7B3B0B3-37C9-3C08-3500-7216E0B4AA74}"/>
              </a:ext>
            </a:extLst>
          </p:cNvPr>
          <p:cNvSpPr/>
          <p:nvPr/>
        </p:nvSpPr>
        <p:spPr>
          <a:xfrm>
            <a:off x="3007119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F5B188B1-C700-98E1-8649-30932BCAF612}"/>
              </a:ext>
            </a:extLst>
          </p:cNvPr>
          <p:cNvSpPr/>
          <p:nvPr/>
        </p:nvSpPr>
        <p:spPr>
          <a:xfrm>
            <a:off x="516959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7A4FF4D3-C6C1-4468-34BE-8E56F0D253BE}"/>
              </a:ext>
            </a:extLst>
          </p:cNvPr>
          <p:cNvSpPr/>
          <p:nvPr/>
        </p:nvSpPr>
        <p:spPr>
          <a:xfrm>
            <a:off x="516959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21457036-AFD2-92E6-6D82-921F35D311A5}"/>
              </a:ext>
            </a:extLst>
          </p:cNvPr>
          <p:cNvSpPr/>
          <p:nvPr/>
        </p:nvSpPr>
        <p:spPr>
          <a:xfrm>
            <a:off x="4452317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Triângulo isósceles 58">
            <a:extLst>
              <a:ext uri="{FF2B5EF4-FFF2-40B4-BE49-F238E27FC236}">
                <a16:creationId xmlns:a16="http://schemas.microsoft.com/office/drawing/2014/main" id="{9F41E5CD-85E1-F6F3-1BEE-1591FE668FE7}"/>
              </a:ext>
            </a:extLst>
          </p:cNvPr>
          <p:cNvSpPr/>
          <p:nvPr/>
        </p:nvSpPr>
        <p:spPr>
          <a:xfrm>
            <a:off x="40316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2697AF39-0FF6-FD3D-3740-31A929983D02}"/>
              </a:ext>
            </a:extLst>
          </p:cNvPr>
          <p:cNvSpPr/>
          <p:nvPr/>
        </p:nvSpPr>
        <p:spPr>
          <a:xfrm>
            <a:off x="5847855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riângulo isósceles 60">
            <a:extLst>
              <a:ext uri="{FF2B5EF4-FFF2-40B4-BE49-F238E27FC236}">
                <a16:creationId xmlns:a16="http://schemas.microsoft.com/office/drawing/2014/main" id="{51D4AD8B-451B-6404-233F-03C011366FA5}"/>
              </a:ext>
            </a:extLst>
          </p:cNvPr>
          <p:cNvSpPr/>
          <p:nvPr/>
        </p:nvSpPr>
        <p:spPr>
          <a:xfrm>
            <a:off x="5847855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A35913BF-DAE1-5CE4-BC3B-D22BAFA9D1FB}"/>
              </a:ext>
            </a:extLst>
          </p:cNvPr>
          <p:cNvSpPr/>
          <p:nvPr/>
        </p:nvSpPr>
        <p:spPr>
          <a:xfrm>
            <a:off x="792142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riângulo isósceles 62">
            <a:extLst>
              <a:ext uri="{FF2B5EF4-FFF2-40B4-BE49-F238E27FC236}">
                <a16:creationId xmlns:a16="http://schemas.microsoft.com/office/drawing/2014/main" id="{3078D6AB-E1B7-88E5-777F-D56B172912B1}"/>
              </a:ext>
            </a:extLst>
          </p:cNvPr>
          <p:cNvSpPr/>
          <p:nvPr/>
        </p:nvSpPr>
        <p:spPr>
          <a:xfrm>
            <a:off x="792142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riângulo isósceles 63">
            <a:extLst>
              <a:ext uri="{FF2B5EF4-FFF2-40B4-BE49-F238E27FC236}">
                <a16:creationId xmlns:a16="http://schemas.microsoft.com/office/drawing/2014/main" id="{23CDF583-5748-B264-7D89-9BDB80B3354D}"/>
              </a:ext>
            </a:extLst>
          </p:cNvPr>
          <p:cNvSpPr/>
          <p:nvPr/>
        </p:nvSpPr>
        <p:spPr>
          <a:xfrm>
            <a:off x="6268478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0C6A1B9C-10E8-C749-6951-48E09C9B2E2A}"/>
              </a:ext>
            </a:extLst>
          </p:cNvPr>
          <p:cNvSpPr/>
          <p:nvPr/>
        </p:nvSpPr>
        <p:spPr>
          <a:xfrm>
            <a:off x="69897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0826561A-02A6-D0A2-A10A-B6A248FEAF1D}"/>
              </a:ext>
            </a:extLst>
          </p:cNvPr>
          <p:cNvSpPr/>
          <p:nvPr/>
        </p:nvSpPr>
        <p:spPr>
          <a:xfrm>
            <a:off x="8599684" y="3257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422FDA6B-B836-D8E6-BC52-A6005168FDB0}"/>
              </a:ext>
            </a:extLst>
          </p:cNvPr>
          <p:cNvSpPr/>
          <p:nvPr/>
        </p:nvSpPr>
        <p:spPr>
          <a:xfrm>
            <a:off x="8599685" y="8495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9577EE6D-C262-22D6-54A9-A3446E26C77A}"/>
              </a:ext>
            </a:extLst>
          </p:cNvPr>
          <p:cNvSpPr/>
          <p:nvPr/>
        </p:nvSpPr>
        <p:spPr>
          <a:xfrm>
            <a:off x="1024527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Triângulo isósceles 68">
            <a:extLst>
              <a:ext uri="{FF2B5EF4-FFF2-40B4-BE49-F238E27FC236}">
                <a16:creationId xmlns:a16="http://schemas.microsoft.com/office/drawing/2014/main" id="{E2ADCE5A-274E-D1B9-A23C-AF92FB46ED4D}"/>
              </a:ext>
            </a:extLst>
          </p:cNvPr>
          <p:cNvSpPr/>
          <p:nvPr/>
        </p:nvSpPr>
        <p:spPr>
          <a:xfrm>
            <a:off x="11508212" y="2075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865D3E26-E157-ACDA-80DF-5D94C86F1C7A}"/>
              </a:ext>
            </a:extLst>
          </p:cNvPr>
          <p:cNvSpPr/>
          <p:nvPr/>
        </p:nvSpPr>
        <p:spPr>
          <a:xfrm>
            <a:off x="1024527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D8A4ECB0-72C5-9AF7-EAA6-A1CC07EDF85D}"/>
              </a:ext>
            </a:extLst>
          </p:cNvPr>
          <p:cNvSpPr/>
          <p:nvPr/>
        </p:nvSpPr>
        <p:spPr>
          <a:xfrm>
            <a:off x="1282484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AF3E91E9-890D-2135-0819-87911FB9A96F}"/>
              </a:ext>
            </a:extLst>
          </p:cNvPr>
          <p:cNvSpPr/>
          <p:nvPr/>
        </p:nvSpPr>
        <p:spPr>
          <a:xfrm>
            <a:off x="13679858" y="11019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F9C47CFC-4BF3-E5E8-CB6E-061EC2CE52D5}"/>
              </a:ext>
            </a:extLst>
          </p:cNvPr>
          <p:cNvSpPr/>
          <p:nvPr/>
        </p:nvSpPr>
        <p:spPr>
          <a:xfrm>
            <a:off x="13730688" y="24036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riângulo isósceles 73">
            <a:extLst>
              <a:ext uri="{FF2B5EF4-FFF2-40B4-BE49-F238E27FC236}">
                <a16:creationId xmlns:a16="http://schemas.microsoft.com/office/drawing/2014/main" id="{B178658E-D4D9-1170-30E8-B4A2F3BC94C2}"/>
              </a:ext>
            </a:extLst>
          </p:cNvPr>
          <p:cNvSpPr/>
          <p:nvPr/>
        </p:nvSpPr>
        <p:spPr>
          <a:xfrm>
            <a:off x="11640814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Triângulo isósceles 74">
            <a:extLst>
              <a:ext uri="{FF2B5EF4-FFF2-40B4-BE49-F238E27FC236}">
                <a16:creationId xmlns:a16="http://schemas.microsoft.com/office/drawing/2014/main" id="{55F53F69-C2E3-2574-FF04-8A5ABE356DC8}"/>
              </a:ext>
            </a:extLst>
          </p:cNvPr>
          <p:cNvSpPr/>
          <p:nvPr/>
        </p:nvSpPr>
        <p:spPr>
          <a:xfrm>
            <a:off x="12986572" y="486976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Triângulo isósceles 75">
            <a:extLst>
              <a:ext uri="{FF2B5EF4-FFF2-40B4-BE49-F238E27FC236}">
                <a16:creationId xmlns:a16="http://schemas.microsoft.com/office/drawing/2014/main" id="{D6B986D5-43CD-1E4F-B623-94BD51461600}"/>
              </a:ext>
            </a:extLst>
          </p:cNvPr>
          <p:cNvSpPr/>
          <p:nvPr/>
        </p:nvSpPr>
        <p:spPr>
          <a:xfrm>
            <a:off x="13757334" y="36479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Triângulo isósceles 76">
            <a:extLst>
              <a:ext uri="{FF2B5EF4-FFF2-40B4-BE49-F238E27FC236}">
                <a16:creationId xmlns:a16="http://schemas.microsoft.com/office/drawing/2014/main" id="{84C2FED7-56DD-81FF-7E8E-89675887924B}"/>
              </a:ext>
            </a:extLst>
          </p:cNvPr>
          <p:cNvSpPr/>
          <p:nvPr/>
        </p:nvSpPr>
        <p:spPr>
          <a:xfrm>
            <a:off x="8599685" y="20226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Triângulo isósceles 77">
            <a:extLst>
              <a:ext uri="{FF2B5EF4-FFF2-40B4-BE49-F238E27FC236}">
                <a16:creationId xmlns:a16="http://schemas.microsoft.com/office/drawing/2014/main" id="{16B7BFAA-A2D5-D0A9-78EF-46ECCF8B384D}"/>
              </a:ext>
            </a:extLst>
          </p:cNvPr>
          <p:cNvSpPr/>
          <p:nvPr/>
        </p:nvSpPr>
        <p:spPr>
          <a:xfrm>
            <a:off x="10245275" y="61868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Triângulo isósceles 78">
            <a:extLst>
              <a:ext uri="{FF2B5EF4-FFF2-40B4-BE49-F238E27FC236}">
                <a16:creationId xmlns:a16="http://schemas.microsoft.com/office/drawing/2014/main" id="{8C8FD074-92B4-1970-15A5-23293551E53C}"/>
              </a:ext>
            </a:extLst>
          </p:cNvPr>
          <p:cNvSpPr/>
          <p:nvPr/>
        </p:nvSpPr>
        <p:spPr>
          <a:xfrm>
            <a:off x="12092551" y="829771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81A11CEB-5879-F1C0-B841-AFC9F3AB572C}"/>
              </a:ext>
            </a:extLst>
          </p:cNvPr>
          <p:cNvSpPr/>
          <p:nvPr/>
        </p:nvSpPr>
        <p:spPr>
          <a:xfrm>
            <a:off x="1129790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D4D0670D-048E-7FDE-2F88-9BAA49B75D3F}"/>
              </a:ext>
            </a:extLst>
          </p:cNvPr>
          <p:cNvSpPr/>
          <p:nvPr/>
        </p:nvSpPr>
        <p:spPr>
          <a:xfrm>
            <a:off x="1277626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riângulo isósceles 81">
            <a:extLst>
              <a:ext uri="{FF2B5EF4-FFF2-40B4-BE49-F238E27FC236}">
                <a16:creationId xmlns:a16="http://schemas.microsoft.com/office/drawing/2014/main" id="{C3E5E206-BBFE-FCC6-B425-EDF1C8489736}"/>
              </a:ext>
            </a:extLst>
          </p:cNvPr>
          <p:cNvSpPr/>
          <p:nvPr/>
        </p:nvSpPr>
        <p:spPr>
          <a:xfrm>
            <a:off x="13730688" y="6329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Triângulo isósceles 82">
            <a:extLst>
              <a:ext uri="{FF2B5EF4-FFF2-40B4-BE49-F238E27FC236}">
                <a16:creationId xmlns:a16="http://schemas.microsoft.com/office/drawing/2014/main" id="{CBDBD993-F572-C235-F7DB-EBCFE7F6A695}"/>
              </a:ext>
            </a:extLst>
          </p:cNvPr>
          <p:cNvSpPr/>
          <p:nvPr/>
        </p:nvSpPr>
        <p:spPr>
          <a:xfrm>
            <a:off x="13757334" y="75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Triângulo isósceles 84">
            <a:extLst>
              <a:ext uri="{FF2B5EF4-FFF2-40B4-BE49-F238E27FC236}">
                <a16:creationId xmlns:a16="http://schemas.microsoft.com/office/drawing/2014/main" id="{2D53DEED-B934-4BD2-6E91-234A7524E05C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riângulo isósceles 85">
            <a:extLst>
              <a:ext uri="{FF2B5EF4-FFF2-40B4-BE49-F238E27FC236}">
                <a16:creationId xmlns:a16="http://schemas.microsoft.com/office/drawing/2014/main" id="{85F898C7-2D2F-4FFE-769F-A986875B1EF0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Triângulo isósceles 86">
            <a:extLst>
              <a:ext uri="{FF2B5EF4-FFF2-40B4-BE49-F238E27FC236}">
                <a16:creationId xmlns:a16="http://schemas.microsoft.com/office/drawing/2014/main" id="{A6806886-F929-62D4-2C60-DDB2EC2A0416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riângulo isósceles 87">
            <a:extLst>
              <a:ext uri="{FF2B5EF4-FFF2-40B4-BE49-F238E27FC236}">
                <a16:creationId xmlns:a16="http://schemas.microsoft.com/office/drawing/2014/main" id="{7C1707B7-74BE-BD74-F8E2-8266A682204C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riângulo isósceles 88">
            <a:extLst>
              <a:ext uri="{FF2B5EF4-FFF2-40B4-BE49-F238E27FC236}">
                <a16:creationId xmlns:a16="http://schemas.microsoft.com/office/drawing/2014/main" id="{16F822DF-1BD1-BE4E-1396-A8179062E147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D74D56B9-7BED-89F1-BFBC-4AE8FA780BEF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Triângulo isósceles 90">
            <a:extLst>
              <a:ext uri="{FF2B5EF4-FFF2-40B4-BE49-F238E27FC236}">
                <a16:creationId xmlns:a16="http://schemas.microsoft.com/office/drawing/2014/main" id="{3456E6CE-20DF-3769-FBBB-E32211D42602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Triângulo isósceles 91">
            <a:extLst>
              <a:ext uri="{FF2B5EF4-FFF2-40B4-BE49-F238E27FC236}">
                <a16:creationId xmlns:a16="http://schemas.microsoft.com/office/drawing/2014/main" id="{BB2192F5-825A-C26C-B0DB-D3A4C8E72C80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riângulo isósceles 92">
            <a:extLst>
              <a:ext uri="{FF2B5EF4-FFF2-40B4-BE49-F238E27FC236}">
                <a16:creationId xmlns:a16="http://schemas.microsoft.com/office/drawing/2014/main" id="{228A08B5-EE6D-4544-2DD9-D0CC9A5F78F4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Triângulo isósceles 93">
            <a:extLst>
              <a:ext uri="{FF2B5EF4-FFF2-40B4-BE49-F238E27FC236}">
                <a16:creationId xmlns:a16="http://schemas.microsoft.com/office/drawing/2014/main" id="{38D373E5-9D86-D0E6-068B-A9E80CC3B3EA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Triângulo isósceles 94">
            <a:extLst>
              <a:ext uri="{FF2B5EF4-FFF2-40B4-BE49-F238E27FC236}">
                <a16:creationId xmlns:a16="http://schemas.microsoft.com/office/drawing/2014/main" id="{8D4D2E40-47D8-87CE-D554-8F6333C0331E}"/>
              </a:ext>
            </a:extLst>
          </p:cNvPr>
          <p:cNvSpPr/>
          <p:nvPr/>
        </p:nvSpPr>
        <p:spPr>
          <a:xfrm>
            <a:off x="3977152" y="776675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riângulo isósceles 95">
            <a:extLst>
              <a:ext uri="{FF2B5EF4-FFF2-40B4-BE49-F238E27FC236}">
                <a16:creationId xmlns:a16="http://schemas.microsoft.com/office/drawing/2014/main" id="{EF194120-CF8D-F5E0-E59F-C0D08D1B8DB3}"/>
              </a:ext>
            </a:extLst>
          </p:cNvPr>
          <p:cNvSpPr/>
          <p:nvPr/>
        </p:nvSpPr>
        <p:spPr>
          <a:xfrm>
            <a:off x="2766510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Triângulo isósceles 96">
            <a:extLst>
              <a:ext uri="{FF2B5EF4-FFF2-40B4-BE49-F238E27FC236}">
                <a16:creationId xmlns:a16="http://schemas.microsoft.com/office/drawing/2014/main" id="{EECFF67A-4D8A-60D0-4D93-8C11C7B727C2}"/>
              </a:ext>
            </a:extLst>
          </p:cNvPr>
          <p:cNvSpPr/>
          <p:nvPr/>
        </p:nvSpPr>
        <p:spPr>
          <a:xfrm>
            <a:off x="1327297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98" name="Triângulo isósceles 97">
            <a:extLst>
              <a:ext uri="{FF2B5EF4-FFF2-40B4-BE49-F238E27FC236}">
                <a16:creationId xmlns:a16="http://schemas.microsoft.com/office/drawing/2014/main" id="{5D295539-4205-7F00-CA0F-89CF3A90EBD7}"/>
              </a:ext>
            </a:extLst>
          </p:cNvPr>
          <p:cNvSpPr/>
          <p:nvPr/>
        </p:nvSpPr>
        <p:spPr>
          <a:xfrm>
            <a:off x="251104" y="77667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99" name="Triângulo isósceles 98">
            <a:extLst>
              <a:ext uri="{FF2B5EF4-FFF2-40B4-BE49-F238E27FC236}">
                <a16:creationId xmlns:a16="http://schemas.microsoft.com/office/drawing/2014/main" id="{F06F65A2-FF71-6709-99ED-02CFD027BA44}"/>
              </a:ext>
            </a:extLst>
          </p:cNvPr>
          <p:cNvSpPr/>
          <p:nvPr/>
        </p:nvSpPr>
        <p:spPr>
          <a:xfrm>
            <a:off x="166383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100" name="Triângulo isósceles 99">
            <a:extLst>
              <a:ext uri="{FF2B5EF4-FFF2-40B4-BE49-F238E27FC236}">
                <a16:creationId xmlns:a16="http://schemas.microsoft.com/office/drawing/2014/main" id="{F59C6228-864E-36BD-E5D9-8ABED3FD846C}"/>
              </a:ext>
            </a:extLst>
          </p:cNvPr>
          <p:cNvSpPr/>
          <p:nvPr/>
        </p:nvSpPr>
        <p:spPr>
          <a:xfrm>
            <a:off x="1413641" y="981632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1BA8C22-6FE2-DAB4-6E1F-4C35CEDB309C}"/>
              </a:ext>
            </a:extLst>
          </p:cNvPr>
          <p:cNvSpPr txBox="1"/>
          <p:nvPr/>
        </p:nvSpPr>
        <p:spPr>
          <a:xfrm>
            <a:off x="10151171" y="9368613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366D8B1-BEB5-D7D3-98A5-6C43316AF001}"/>
              </a:ext>
            </a:extLst>
          </p:cNvPr>
          <p:cNvSpPr txBox="1"/>
          <p:nvPr/>
        </p:nvSpPr>
        <p:spPr>
          <a:xfrm>
            <a:off x="1503748" y="4593675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FBA8AB3-9426-8E8B-DA30-B7DD544FCEBA}"/>
              </a:ext>
            </a:extLst>
          </p:cNvPr>
          <p:cNvSpPr txBox="1"/>
          <p:nvPr/>
        </p:nvSpPr>
        <p:spPr>
          <a:xfrm>
            <a:off x="3060264" y="4589962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8506C3C-883B-078F-BFBD-D1267FC90FB8}"/>
              </a:ext>
            </a:extLst>
          </p:cNvPr>
          <p:cNvSpPr txBox="1"/>
          <p:nvPr/>
        </p:nvSpPr>
        <p:spPr>
          <a:xfrm>
            <a:off x="6993126" y="4617032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DB016A-53A7-FB7B-2E4A-89D0365FCCF9}"/>
              </a:ext>
            </a:extLst>
          </p:cNvPr>
          <p:cNvSpPr txBox="1"/>
          <p:nvPr/>
        </p:nvSpPr>
        <p:spPr>
          <a:xfrm>
            <a:off x="10313161" y="7694543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01FE348-BCD3-0DAB-0E03-93767F947CC9}"/>
              </a:ext>
            </a:extLst>
          </p:cNvPr>
          <p:cNvSpPr txBox="1"/>
          <p:nvPr/>
        </p:nvSpPr>
        <p:spPr>
          <a:xfrm>
            <a:off x="3060264" y="9368613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FFF1F039-6574-FDAB-B47F-41CBB074B0DA}"/>
              </a:ext>
            </a:extLst>
          </p:cNvPr>
          <p:cNvSpPr txBox="1"/>
          <p:nvPr/>
        </p:nvSpPr>
        <p:spPr>
          <a:xfrm>
            <a:off x="8746718" y="4583752"/>
            <a:ext cx="1262762" cy="649188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60m</a:t>
            </a:r>
            <a:r>
              <a:rPr lang="pt-PT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7671FE36-0B6A-2C1D-9616-289A58CDB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0213" cy="1440021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45219C1-39C2-F4EB-813A-C91288E491F5}"/>
              </a:ext>
            </a:extLst>
          </p:cNvPr>
          <p:cNvGrpSpPr>
            <a:grpSpLocks noChangeAspect="1"/>
          </p:cNvGrpSpPr>
          <p:nvPr/>
        </p:nvGrpSpPr>
        <p:grpSpPr>
          <a:xfrm>
            <a:off x="-10800162" y="-10800161"/>
            <a:ext cx="36000533" cy="36000533"/>
            <a:chOff x="46452511" y="-17487925"/>
            <a:chExt cx="17992684" cy="1799268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1AAC771-07B1-CF78-23E1-81CF08F30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2511" y="-17487925"/>
              <a:ext cx="17992684" cy="17992684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7D5A1E-EA26-EE20-8DB4-8E59535ADC56}"/>
                </a:ext>
              </a:extLst>
            </p:cNvPr>
            <p:cNvSpPr/>
            <p:nvPr/>
          </p:nvSpPr>
          <p:spPr>
            <a:xfrm>
              <a:off x="55266015" y="-8653812"/>
              <a:ext cx="319503" cy="3244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909817B-FE53-0567-AB4B-16BD2A617384}"/>
              </a:ext>
            </a:extLst>
          </p:cNvPr>
          <p:cNvGrpSpPr/>
          <p:nvPr/>
        </p:nvGrpSpPr>
        <p:grpSpPr>
          <a:xfrm>
            <a:off x="0" y="-1844351"/>
            <a:ext cx="14400213" cy="1258197"/>
            <a:chOff x="0" y="-1844351"/>
            <a:chExt cx="14400213" cy="1258197"/>
          </a:xfrm>
        </p:grpSpPr>
        <p:cxnSp>
          <p:nvCxnSpPr>
            <p:cNvPr id="9" name="Conexão reta unidirecional 8">
              <a:extLst>
                <a:ext uri="{FF2B5EF4-FFF2-40B4-BE49-F238E27FC236}">
                  <a16:creationId xmlns:a16="http://schemas.microsoft.com/office/drawing/2014/main" id="{AA97228A-8BDB-4EF1-C9BE-B336734CB847}"/>
                </a:ext>
              </a:extLst>
            </p:cNvPr>
            <p:cNvCxnSpPr/>
            <p:nvPr/>
          </p:nvCxnSpPr>
          <p:spPr>
            <a:xfrm>
              <a:off x="0" y="-586154"/>
              <a:ext cx="14400213" cy="0"/>
            </a:xfrm>
            <a:prstGeom prst="straightConnector1">
              <a:avLst/>
            </a:prstGeom>
            <a:ln w="2095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2A58CE7-061F-A2BA-A516-47BBA75E2CBC}"/>
                </a:ext>
              </a:extLst>
            </p:cNvPr>
            <p:cNvSpPr txBox="1"/>
            <p:nvPr/>
          </p:nvSpPr>
          <p:spPr>
            <a:xfrm>
              <a:off x="6337529" y="-1844351"/>
              <a:ext cx="17251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20m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992078-E78A-FDB8-662C-5913A1072834}"/>
              </a:ext>
            </a:extLst>
          </p:cNvPr>
          <p:cNvGrpSpPr/>
          <p:nvPr/>
        </p:nvGrpSpPr>
        <p:grpSpPr>
          <a:xfrm>
            <a:off x="-10800162" y="-13289986"/>
            <a:ext cx="36000533" cy="1258197"/>
            <a:chOff x="0" y="-1474694"/>
            <a:chExt cx="14400213" cy="888540"/>
          </a:xfrm>
        </p:grpSpPr>
        <p:cxnSp>
          <p:nvCxnSpPr>
            <p:cNvPr id="13" name="Conexão reta unidirecional 12">
              <a:extLst>
                <a:ext uri="{FF2B5EF4-FFF2-40B4-BE49-F238E27FC236}">
                  <a16:creationId xmlns:a16="http://schemas.microsoft.com/office/drawing/2014/main" id="{13EF03FB-A4CF-0219-2CB8-7F321E69D166}"/>
                </a:ext>
              </a:extLst>
            </p:cNvPr>
            <p:cNvCxnSpPr/>
            <p:nvPr/>
          </p:nvCxnSpPr>
          <p:spPr>
            <a:xfrm>
              <a:off x="0" y="-586154"/>
              <a:ext cx="14400213" cy="0"/>
            </a:xfrm>
            <a:prstGeom prst="straightConnector1">
              <a:avLst/>
            </a:prstGeom>
            <a:ln w="2095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64F77E6-42C7-946C-0352-A70A258BDAAF}"/>
                </a:ext>
              </a:extLst>
            </p:cNvPr>
            <p:cNvSpPr txBox="1"/>
            <p:nvPr/>
          </p:nvSpPr>
          <p:spPr>
            <a:xfrm>
              <a:off x="6836598" y="-1474694"/>
              <a:ext cx="690061" cy="717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0" b="1" dirty="0">
                  <a:latin typeface="Arial" panose="020B0604020202020204" pitchFamily="34" charset="0"/>
                  <a:cs typeface="Arial" panose="020B0604020202020204" pitchFamily="34" charset="0"/>
                </a:rPr>
                <a:t>50m</a:t>
              </a:r>
            </a:p>
          </p:txBody>
        </p:sp>
      </p:grp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DEDEC8AD-4F43-E785-8FF9-122F7CF1CAD3}"/>
              </a:ext>
            </a:extLst>
          </p:cNvPr>
          <p:cNvCxnSpPr>
            <a:cxnSpLocks/>
          </p:cNvCxnSpPr>
          <p:nvPr/>
        </p:nvCxnSpPr>
        <p:spPr>
          <a:xfrm flipV="1">
            <a:off x="-10800162" y="-12031789"/>
            <a:ext cx="0" cy="35607407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CFBB9717-452F-0380-A787-40A5352DF1DA}"/>
              </a:ext>
            </a:extLst>
          </p:cNvPr>
          <p:cNvCxnSpPr>
            <a:cxnSpLocks/>
          </p:cNvCxnSpPr>
          <p:nvPr/>
        </p:nvCxnSpPr>
        <p:spPr>
          <a:xfrm flipV="1">
            <a:off x="25200371" y="-12031789"/>
            <a:ext cx="0" cy="35607407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texto, diagrama, Paralelo, Esquema&#10;&#10;Descrição gerada automaticamente">
            <a:extLst>
              <a:ext uri="{FF2B5EF4-FFF2-40B4-BE49-F238E27FC236}">
                <a16:creationId xmlns:a16="http://schemas.microsoft.com/office/drawing/2014/main" id="{B0C624C8-4E07-D538-C6B6-6B193A156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0213" cy="14400213"/>
          </a:xfrm>
          <a:prstGeom prst="rect">
            <a:avLst/>
          </a:prstGeom>
        </p:spPr>
      </p:pic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931797A4-2F8B-0A2F-2D1B-BB57AF3634CA}"/>
              </a:ext>
            </a:extLst>
          </p:cNvPr>
          <p:cNvSpPr/>
          <p:nvPr/>
        </p:nvSpPr>
        <p:spPr>
          <a:xfrm>
            <a:off x="238767" y="224646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293BB0AC-0A45-CBD3-A21F-7C22BC2620B6}"/>
              </a:ext>
            </a:extLst>
          </p:cNvPr>
          <p:cNvSpPr/>
          <p:nvPr/>
        </p:nvSpPr>
        <p:spPr>
          <a:xfrm>
            <a:off x="1422786" y="322234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D86E10D4-F5E3-37A4-6DFE-DB6590F64F68}"/>
              </a:ext>
            </a:extLst>
          </p:cNvPr>
          <p:cNvSpPr/>
          <p:nvPr/>
        </p:nvSpPr>
        <p:spPr>
          <a:xfrm>
            <a:off x="3465765" y="106197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00F67CDC-F9EF-04D1-7EB9-4A53D71DC50F}"/>
              </a:ext>
            </a:extLst>
          </p:cNvPr>
          <p:cNvSpPr/>
          <p:nvPr/>
        </p:nvSpPr>
        <p:spPr>
          <a:xfrm>
            <a:off x="238767" y="13010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320CCE79-38E2-C596-26F7-144B7DC6A769}"/>
              </a:ext>
            </a:extLst>
          </p:cNvPr>
          <p:cNvSpPr/>
          <p:nvPr/>
        </p:nvSpPr>
        <p:spPr>
          <a:xfrm>
            <a:off x="1212475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9B5B4DD8-BA28-B4B8-D5F2-F090F4625E8B}"/>
              </a:ext>
            </a:extLst>
          </p:cNvPr>
          <p:cNvSpPr/>
          <p:nvPr/>
        </p:nvSpPr>
        <p:spPr>
          <a:xfrm>
            <a:off x="2399822" y="27224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EA525E61-445F-D08B-8F0B-C1A11C1E5C2B}"/>
              </a:ext>
            </a:extLst>
          </p:cNvPr>
          <p:cNvSpPr/>
          <p:nvPr/>
        </p:nvSpPr>
        <p:spPr>
          <a:xfrm>
            <a:off x="4212805" y="161426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Triângulo isósceles 58">
            <a:extLst>
              <a:ext uri="{FF2B5EF4-FFF2-40B4-BE49-F238E27FC236}">
                <a16:creationId xmlns:a16="http://schemas.microsoft.com/office/drawing/2014/main" id="{DF5CCF01-967D-2FB4-D94D-3BFDDE1F0828}"/>
              </a:ext>
            </a:extLst>
          </p:cNvPr>
          <p:cNvSpPr/>
          <p:nvPr/>
        </p:nvSpPr>
        <p:spPr>
          <a:xfrm>
            <a:off x="4633428" y="32314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1FF3FBA5-E3CE-6B98-0C9F-2A9B9C25F3B6}"/>
              </a:ext>
            </a:extLst>
          </p:cNvPr>
          <p:cNvSpPr/>
          <p:nvPr/>
        </p:nvSpPr>
        <p:spPr>
          <a:xfrm>
            <a:off x="6273883" y="131435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riângulo isósceles 60">
            <a:extLst>
              <a:ext uri="{FF2B5EF4-FFF2-40B4-BE49-F238E27FC236}">
                <a16:creationId xmlns:a16="http://schemas.microsoft.com/office/drawing/2014/main" id="{A98FCA50-5A2A-2795-2D5E-5E296C888D3F}"/>
              </a:ext>
            </a:extLst>
          </p:cNvPr>
          <p:cNvSpPr/>
          <p:nvPr/>
        </p:nvSpPr>
        <p:spPr>
          <a:xfrm>
            <a:off x="5172388" y="3072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5ABEDCA1-729B-D9C6-CC21-100ACB703752}"/>
              </a:ext>
            </a:extLst>
          </p:cNvPr>
          <p:cNvSpPr/>
          <p:nvPr/>
        </p:nvSpPr>
        <p:spPr>
          <a:xfrm>
            <a:off x="8988322" y="3222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riângulo isósceles 62">
            <a:extLst>
              <a:ext uri="{FF2B5EF4-FFF2-40B4-BE49-F238E27FC236}">
                <a16:creationId xmlns:a16="http://schemas.microsoft.com/office/drawing/2014/main" id="{3810B952-CABA-CEAA-C9C7-99E7E0E8E3B7}"/>
              </a:ext>
            </a:extLst>
          </p:cNvPr>
          <p:cNvSpPr/>
          <p:nvPr/>
        </p:nvSpPr>
        <p:spPr>
          <a:xfrm>
            <a:off x="9919761" y="224646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riângulo isósceles 63">
            <a:extLst>
              <a:ext uri="{FF2B5EF4-FFF2-40B4-BE49-F238E27FC236}">
                <a16:creationId xmlns:a16="http://schemas.microsoft.com/office/drawing/2014/main" id="{83B4993E-5CCA-734E-AD65-1337C1C2C1DF}"/>
              </a:ext>
            </a:extLst>
          </p:cNvPr>
          <p:cNvSpPr/>
          <p:nvPr/>
        </p:nvSpPr>
        <p:spPr>
          <a:xfrm>
            <a:off x="9934066" y="11095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78373799-9CED-94A2-356B-D3E9533EB2A1}"/>
              </a:ext>
            </a:extLst>
          </p:cNvPr>
          <p:cNvSpPr/>
          <p:nvPr/>
        </p:nvSpPr>
        <p:spPr>
          <a:xfrm>
            <a:off x="7035988" y="110950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56C7E5A4-F096-B51B-EF10-155396C27917}"/>
              </a:ext>
            </a:extLst>
          </p:cNvPr>
          <p:cNvSpPr/>
          <p:nvPr/>
        </p:nvSpPr>
        <p:spPr>
          <a:xfrm>
            <a:off x="8103869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95980-AFE3-BFF6-4B56-FE123CB11D2A}"/>
              </a:ext>
            </a:extLst>
          </p:cNvPr>
          <p:cNvSpPr/>
          <p:nvPr/>
        </p:nvSpPr>
        <p:spPr>
          <a:xfrm>
            <a:off x="9052100" y="26493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BDE921C2-9D52-66A2-7233-3D582B6B1CB0}"/>
              </a:ext>
            </a:extLst>
          </p:cNvPr>
          <p:cNvSpPr/>
          <p:nvPr/>
        </p:nvSpPr>
        <p:spPr>
          <a:xfrm>
            <a:off x="11500935" y="2524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15D083E8-2492-F8E1-D28A-69D3FEF20E99}"/>
              </a:ext>
            </a:extLst>
          </p:cNvPr>
          <p:cNvSpPr/>
          <p:nvPr/>
        </p:nvSpPr>
        <p:spPr>
          <a:xfrm>
            <a:off x="12700757" y="21007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C9ED7530-F057-90A1-20B4-D57C91D9A87A}"/>
              </a:ext>
            </a:extLst>
          </p:cNvPr>
          <p:cNvSpPr/>
          <p:nvPr/>
        </p:nvSpPr>
        <p:spPr>
          <a:xfrm>
            <a:off x="10606209" y="13010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C0106844-EF21-B7DB-F943-000F7667FC06}"/>
              </a:ext>
            </a:extLst>
          </p:cNvPr>
          <p:cNvSpPr/>
          <p:nvPr/>
        </p:nvSpPr>
        <p:spPr>
          <a:xfrm>
            <a:off x="10606210" y="296996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riângulo isósceles 73">
            <a:extLst>
              <a:ext uri="{FF2B5EF4-FFF2-40B4-BE49-F238E27FC236}">
                <a16:creationId xmlns:a16="http://schemas.microsoft.com/office/drawing/2014/main" id="{4EC15169-1F63-75F6-31C0-41AA4A6F8006}"/>
              </a:ext>
            </a:extLst>
          </p:cNvPr>
          <p:cNvSpPr/>
          <p:nvPr/>
        </p:nvSpPr>
        <p:spPr>
          <a:xfrm>
            <a:off x="13699653" y="381428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Triângulo isósceles 74">
            <a:extLst>
              <a:ext uri="{FF2B5EF4-FFF2-40B4-BE49-F238E27FC236}">
                <a16:creationId xmlns:a16="http://schemas.microsoft.com/office/drawing/2014/main" id="{A7431835-425A-EB60-18F8-807398DAD1EB}"/>
              </a:ext>
            </a:extLst>
          </p:cNvPr>
          <p:cNvSpPr/>
          <p:nvPr/>
        </p:nvSpPr>
        <p:spPr>
          <a:xfrm>
            <a:off x="13697991" y="106689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Triângulo isósceles 75">
            <a:extLst>
              <a:ext uri="{FF2B5EF4-FFF2-40B4-BE49-F238E27FC236}">
                <a16:creationId xmlns:a16="http://schemas.microsoft.com/office/drawing/2014/main" id="{6BC70859-42B5-6161-E697-000603B83E9D}"/>
              </a:ext>
            </a:extLst>
          </p:cNvPr>
          <p:cNvSpPr/>
          <p:nvPr/>
        </p:nvSpPr>
        <p:spPr>
          <a:xfrm>
            <a:off x="13723483" y="245200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Triângulo isósceles 76">
            <a:extLst>
              <a:ext uri="{FF2B5EF4-FFF2-40B4-BE49-F238E27FC236}">
                <a16:creationId xmlns:a16="http://schemas.microsoft.com/office/drawing/2014/main" id="{1E168710-F5D1-7774-A12F-DF1E1BE88B28}"/>
              </a:ext>
            </a:extLst>
          </p:cNvPr>
          <p:cNvSpPr/>
          <p:nvPr/>
        </p:nvSpPr>
        <p:spPr>
          <a:xfrm>
            <a:off x="12643803" y="482625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Triângulo isósceles 77">
            <a:extLst>
              <a:ext uri="{FF2B5EF4-FFF2-40B4-BE49-F238E27FC236}">
                <a16:creationId xmlns:a16="http://schemas.microsoft.com/office/drawing/2014/main" id="{C0B2EDEC-2F5A-5E4B-9C72-91E8CC86F638}"/>
              </a:ext>
            </a:extLst>
          </p:cNvPr>
          <p:cNvSpPr/>
          <p:nvPr/>
        </p:nvSpPr>
        <p:spPr>
          <a:xfrm>
            <a:off x="9940860" y="62771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Triângulo isósceles 78">
            <a:extLst>
              <a:ext uri="{FF2B5EF4-FFF2-40B4-BE49-F238E27FC236}">
                <a16:creationId xmlns:a16="http://schemas.microsoft.com/office/drawing/2014/main" id="{DAAD5C2A-6037-200D-3BEC-5F6D9F160931}"/>
              </a:ext>
            </a:extLst>
          </p:cNvPr>
          <p:cNvSpPr/>
          <p:nvPr/>
        </p:nvSpPr>
        <p:spPr>
          <a:xfrm>
            <a:off x="11080312" y="5562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B43D3988-B2FC-62EA-3F47-27F16EA6A1D9}"/>
              </a:ext>
            </a:extLst>
          </p:cNvPr>
          <p:cNvSpPr/>
          <p:nvPr/>
        </p:nvSpPr>
        <p:spPr>
          <a:xfrm>
            <a:off x="12433491" y="5562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60C06889-7E53-C02D-FA4E-F2089CEAB959}"/>
              </a:ext>
            </a:extLst>
          </p:cNvPr>
          <p:cNvSpPr/>
          <p:nvPr/>
        </p:nvSpPr>
        <p:spPr>
          <a:xfrm>
            <a:off x="12230815" y="823457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riângulo isósceles 81">
            <a:extLst>
              <a:ext uri="{FF2B5EF4-FFF2-40B4-BE49-F238E27FC236}">
                <a16:creationId xmlns:a16="http://schemas.microsoft.com/office/drawing/2014/main" id="{DE617CBD-53D9-8905-BEB4-04FE89DAAC48}"/>
              </a:ext>
            </a:extLst>
          </p:cNvPr>
          <p:cNvSpPr/>
          <p:nvPr/>
        </p:nvSpPr>
        <p:spPr>
          <a:xfrm>
            <a:off x="13730689" y="630930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Triângulo isósceles 82">
            <a:extLst>
              <a:ext uri="{FF2B5EF4-FFF2-40B4-BE49-F238E27FC236}">
                <a16:creationId xmlns:a16="http://schemas.microsoft.com/office/drawing/2014/main" id="{FC90B57A-02BD-05DD-6BE4-008E7A72CC17}"/>
              </a:ext>
            </a:extLst>
          </p:cNvPr>
          <p:cNvSpPr/>
          <p:nvPr/>
        </p:nvSpPr>
        <p:spPr>
          <a:xfrm>
            <a:off x="13730689" y="74431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3713907C-9F80-CD7F-5E2B-FAFFA5091C1A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Triângulo isósceles 84">
            <a:extLst>
              <a:ext uri="{FF2B5EF4-FFF2-40B4-BE49-F238E27FC236}">
                <a16:creationId xmlns:a16="http://schemas.microsoft.com/office/drawing/2014/main" id="{937050E8-C652-2F17-8818-8FA0E5D1C371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riângulo isósceles 85">
            <a:extLst>
              <a:ext uri="{FF2B5EF4-FFF2-40B4-BE49-F238E27FC236}">
                <a16:creationId xmlns:a16="http://schemas.microsoft.com/office/drawing/2014/main" id="{389D9CEF-74A0-0C2C-70BF-E76340A2B7A2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Triângulo isósceles 86">
            <a:extLst>
              <a:ext uri="{FF2B5EF4-FFF2-40B4-BE49-F238E27FC236}">
                <a16:creationId xmlns:a16="http://schemas.microsoft.com/office/drawing/2014/main" id="{660895F8-BCC3-DE33-E54C-BF6EB8F404BB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riângulo isósceles 87">
            <a:extLst>
              <a:ext uri="{FF2B5EF4-FFF2-40B4-BE49-F238E27FC236}">
                <a16:creationId xmlns:a16="http://schemas.microsoft.com/office/drawing/2014/main" id="{C3DBFBEC-2481-5CAC-24EC-5F01105F7135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riângulo isósceles 88">
            <a:extLst>
              <a:ext uri="{FF2B5EF4-FFF2-40B4-BE49-F238E27FC236}">
                <a16:creationId xmlns:a16="http://schemas.microsoft.com/office/drawing/2014/main" id="{9D9401B5-D658-9553-8D16-5BE6DEAEE3C5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F39B12F4-7357-1583-54F2-8FC27FD7CDDC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Triângulo isósceles 90">
            <a:extLst>
              <a:ext uri="{FF2B5EF4-FFF2-40B4-BE49-F238E27FC236}">
                <a16:creationId xmlns:a16="http://schemas.microsoft.com/office/drawing/2014/main" id="{E0685D50-7E07-964C-1067-2E156802BB00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Triângulo isósceles 91">
            <a:extLst>
              <a:ext uri="{FF2B5EF4-FFF2-40B4-BE49-F238E27FC236}">
                <a16:creationId xmlns:a16="http://schemas.microsoft.com/office/drawing/2014/main" id="{8DE0647B-679C-6370-41B9-8F04557CED53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riângulo isósceles 92">
            <a:extLst>
              <a:ext uri="{FF2B5EF4-FFF2-40B4-BE49-F238E27FC236}">
                <a16:creationId xmlns:a16="http://schemas.microsoft.com/office/drawing/2014/main" id="{28F63FC3-BCCD-E93F-F601-803BD9C1DEC8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974A54-2CB9-908A-3913-9D466D5EC69D}"/>
              </a:ext>
            </a:extLst>
          </p:cNvPr>
          <p:cNvSpPr>
            <a:spLocks noChangeAspect="1"/>
          </p:cNvSpPr>
          <p:nvPr/>
        </p:nvSpPr>
        <p:spPr>
          <a:xfrm>
            <a:off x="-6589109" y="-5444780"/>
            <a:ext cx="18000267" cy="18000267"/>
          </a:xfrm>
          <a:prstGeom prst="ellipse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58F3486-AD9F-7710-92E2-4491F28FA5C5}"/>
              </a:ext>
            </a:extLst>
          </p:cNvPr>
          <p:cNvSpPr/>
          <p:nvPr/>
        </p:nvSpPr>
        <p:spPr>
          <a:xfrm>
            <a:off x="2189831" y="3230759"/>
            <a:ext cx="483258" cy="490751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9AFA00-3476-DAC5-BD50-C8E0BB781265}"/>
              </a:ext>
            </a:extLst>
          </p:cNvPr>
          <p:cNvSpPr>
            <a:spLocks noChangeAspect="1"/>
          </p:cNvSpPr>
          <p:nvPr/>
        </p:nvSpPr>
        <p:spPr>
          <a:xfrm>
            <a:off x="4810874" y="-1586668"/>
            <a:ext cx="18000267" cy="18000267"/>
          </a:xfrm>
          <a:prstGeom prst="ellipse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2BC1890-5829-6898-6A0F-DE18E1420EEE}"/>
              </a:ext>
            </a:extLst>
          </p:cNvPr>
          <p:cNvSpPr>
            <a:spLocks noChangeAspect="1"/>
          </p:cNvSpPr>
          <p:nvPr/>
        </p:nvSpPr>
        <p:spPr>
          <a:xfrm>
            <a:off x="13685267" y="6876247"/>
            <a:ext cx="497053" cy="504759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5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3CAA0-2DDE-D3BB-FBB7-509EB888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diagrama, Paralelo, Retângulo, Esquema&#10;&#10;Descrição gerada automaticamente">
            <a:extLst>
              <a:ext uri="{FF2B5EF4-FFF2-40B4-BE49-F238E27FC236}">
                <a16:creationId xmlns:a16="http://schemas.microsoft.com/office/drawing/2014/main" id="{4B8F3F69-3247-B0CB-FDD2-698615A4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0213" cy="14400213"/>
          </a:xfrm>
          <a:prstGeom prst="rect">
            <a:avLst/>
          </a:prstGeom>
        </p:spPr>
      </p:pic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F8435B2F-72C4-982E-541C-74453434B08A}"/>
              </a:ext>
            </a:extLst>
          </p:cNvPr>
          <p:cNvSpPr/>
          <p:nvPr/>
        </p:nvSpPr>
        <p:spPr>
          <a:xfrm>
            <a:off x="1203330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9CB9BA5E-8A07-C27C-A868-F0019D8E19EB}"/>
              </a:ext>
            </a:extLst>
          </p:cNvPr>
          <p:cNvSpPr/>
          <p:nvPr/>
        </p:nvSpPr>
        <p:spPr>
          <a:xfrm>
            <a:off x="993018" y="4834265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3768B8C7-A317-B5BE-0C33-743C744A2E2A}"/>
              </a:ext>
            </a:extLst>
          </p:cNvPr>
          <p:cNvSpPr/>
          <p:nvPr/>
        </p:nvSpPr>
        <p:spPr>
          <a:xfrm>
            <a:off x="166383" y="11823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77CF10F0-F5DC-C17B-BC31-E61FF81340D5}"/>
              </a:ext>
            </a:extLst>
          </p:cNvPr>
          <p:cNvSpPr/>
          <p:nvPr/>
        </p:nvSpPr>
        <p:spPr>
          <a:xfrm>
            <a:off x="166383" y="35888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B8E6304A-4E7A-C878-2794-9F503920ACCC}"/>
              </a:ext>
            </a:extLst>
          </p:cNvPr>
          <p:cNvSpPr/>
          <p:nvPr/>
        </p:nvSpPr>
        <p:spPr>
          <a:xfrm>
            <a:off x="2328858" y="122351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9086A804-8F06-B08C-D92B-1FF3D4FE6EDD}"/>
              </a:ext>
            </a:extLst>
          </p:cNvPr>
          <p:cNvSpPr/>
          <p:nvPr/>
        </p:nvSpPr>
        <p:spPr>
          <a:xfrm>
            <a:off x="2328858" y="358885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DAB94C01-1E1C-FEF1-6DA9-920A5D3F342B}"/>
              </a:ext>
            </a:extLst>
          </p:cNvPr>
          <p:cNvSpPr/>
          <p:nvPr/>
        </p:nvSpPr>
        <p:spPr>
          <a:xfrm>
            <a:off x="3007119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A7B3B0B3-37C9-3C08-3500-7216E0B4AA74}"/>
              </a:ext>
            </a:extLst>
          </p:cNvPr>
          <p:cNvSpPr/>
          <p:nvPr/>
        </p:nvSpPr>
        <p:spPr>
          <a:xfrm>
            <a:off x="3007119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F5B188B1-C700-98E1-8649-30932BCAF612}"/>
              </a:ext>
            </a:extLst>
          </p:cNvPr>
          <p:cNvSpPr/>
          <p:nvPr/>
        </p:nvSpPr>
        <p:spPr>
          <a:xfrm>
            <a:off x="516959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7A4FF4D3-C6C1-4468-34BE-8E56F0D253BE}"/>
              </a:ext>
            </a:extLst>
          </p:cNvPr>
          <p:cNvSpPr/>
          <p:nvPr/>
        </p:nvSpPr>
        <p:spPr>
          <a:xfrm>
            <a:off x="516959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riângulo isósceles 57">
            <a:extLst>
              <a:ext uri="{FF2B5EF4-FFF2-40B4-BE49-F238E27FC236}">
                <a16:creationId xmlns:a16="http://schemas.microsoft.com/office/drawing/2014/main" id="{21457036-AFD2-92E6-6D82-921F35D311A5}"/>
              </a:ext>
            </a:extLst>
          </p:cNvPr>
          <p:cNvSpPr/>
          <p:nvPr/>
        </p:nvSpPr>
        <p:spPr>
          <a:xfrm>
            <a:off x="4452317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Triângulo isósceles 58">
            <a:extLst>
              <a:ext uri="{FF2B5EF4-FFF2-40B4-BE49-F238E27FC236}">
                <a16:creationId xmlns:a16="http://schemas.microsoft.com/office/drawing/2014/main" id="{9F41E5CD-85E1-F6F3-1BEE-1591FE668FE7}"/>
              </a:ext>
            </a:extLst>
          </p:cNvPr>
          <p:cNvSpPr/>
          <p:nvPr/>
        </p:nvSpPr>
        <p:spPr>
          <a:xfrm>
            <a:off x="40316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2697AF39-0FF6-FD3D-3740-31A929983D02}"/>
              </a:ext>
            </a:extLst>
          </p:cNvPr>
          <p:cNvSpPr/>
          <p:nvPr/>
        </p:nvSpPr>
        <p:spPr>
          <a:xfrm>
            <a:off x="5847855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riângulo isósceles 60">
            <a:extLst>
              <a:ext uri="{FF2B5EF4-FFF2-40B4-BE49-F238E27FC236}">
                <a16:creationId xmlns:a16="http://schemas.microsoft.com/office/drawing/2014/main" id="{51D4AD8B-451B-6404-233F-03C011366FA5}"/>
              </a:ext>
            </a:extLst>
          </p:cNvPr>
          <p:cNvSpPr/>
          <p:nvPr/>
        </p:nvSpPr>
        <p:spPr>
          <a:xfrm>
            <a:off x="5847855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Triângulo isósceles 61">
            <a:extLst>
              <a:ext uri="{FF2B5EF4-FFF2-40B4-BE49-F238E27FC236}">
                <a16:creationId xmlns:a16="http://schemas.microsoft.com/office/drawing/2014/main" id="{A35913BF-DAE1-5CE4-BC3B-D22BAFA9D1FB}"/>
              </a:ext>
            </a:extLst>
          </p:cNvPr>
          <p:cNvSpPr/>
          <p:nvPr/>
        </p:nvSpPr>
        <p:spPr>
          <a:xfrm>
            <a:off x="7921424" y="122714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riângulo isósceles 62">
            <a:extLst>
              <a:ext uri="{FF2B5EF4-FFF2-40B4-BE49-F238E27FC236}">
                <a16:creationId xmlns:a16="http://schemas.microsoft.com/office/drawing/2014/main" id="{3078D6AB-E1B7-88E5-777F-D56B172912B1}"/>
              </a:ext>
            </a:extLst>
          </p:cNvPr>
          <p:cNvSpPr/>
          <p:nvPr/>
        </p:nvSpPr>
        <p:spPr>
          <a:xfrm>
            <a:off x="7921424" y="363367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riângulo isósceles 63">
            <a:extLst>
              <a:ext uri="{FF2B5EF4-FFF2-40B4-BE49-F238E27FC236}">
                <a16:creationId xmlns:a16="http://schemas.microsoft.com/office/drawing/2014/main" id="{23CDF583-5748-B264-7D89-9BDB80B3354D}"/>
              </a:ext>
            </a:extLst>
          </p:cNvPr>
          <p:cNvSpPr/>
          <p:nvPr/>
        </p:nvSpPr>
        <p:spPr>
          <a:xfrm>
            <a:off x="6268478" y="486400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0C6A1B9C-10E8-C749-6951-48E09C9B2E2A}"/>
              </a:ext>
            </a:extLst>
          </p:cNvPr>
          <p:cNvSpPr/>
          <p:nvPr/>
        </p:nvSpPr>
        <p:spPr>
          <a:xfrm>
            <a:off x="6989794" y="20758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0826561A-02A6-D0A2-A10A-B6A248FEAF1D}"/>
              </a:ext>
            </a:extLst>
          </p:cNvPr>
          <p:cNvSpPr/>
          <p:nvPr/>
        </p:nvSpPr>
        <p:spPr>
          <a:xfrm>
            <a:off x="8599684" y="3257343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422FDA6B-B836-D8E6-BC52-A6005168FDB0}"/>
              </a:ext>
            </a:extLst>
          </p:cNvPr>
          <p:cNvSpPr/>
          <p:nvPr/>
        </p:nvSpPr>
        <p:spPr>
          <a:xfrm>
            <a:off x="8599685" y="84958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9577EE6D-C262-22D6-54A9-A3446E26C77A}"/>
              </a:ext>
            </a:extLst>
          </p:cNvPr>
          <p:cNvSpPr/>
          <p:nvPr/>
        </p:nvSpPr>
        <p:spPr>
          <a:xfrm>
            <a:off x="10245276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Triângulo isósceles 68">
            <a:extLst>
              <a:ext uri="{FF2B5EF4-FFF2-40B4-BE49-F238E27FC236}">
                <a16:creationId xmlns:a16="http://schemas.microsoft.com/office/drawing/2014/main" id="{E2ADCE5A-274E-D1B9-A23C-AF92FB46ED4D}"/>
              </a:ext>
            </a:extLst>
          </p:cNvPr>
          <p:cNvSpPr/>
          <p:nvPr/>
        </p:nvSpPr>
        <p:spPr>
          <a:xfrm>
            <a:off x="11508212" y="20758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Triângulo isósceles 69">
            <a:extLst>
              <a:ext uri="{FF2B5EF4-FFF2-40B4-BE49-F238E27FC236}">
                <a16:creationId xmlns:a16="http://schemas.microsoft.com/office/drawing/2014/main" id="{865D3E26-E157-ACDA-80DF-5D94C86F1C7A}"/>
              </a:ext>
            </a:extLst>
          </p:cNvPr>
          <p:cNvSpPr/>
          <p:nvPr/>
        </p:nvSpPr>
        <p:spPr>
          <a:xfrm>
            <a:off x="1024527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Triângulo isósceles 70">
            <a:extLst>
              <a:ext uri="{FF2B5EF4-FFF2-40B4-BE49-F238E27FC236}">
                <a16:creationId xmlns:a16="http://schemas.microsoft.com/office/drawing/2014/main" id="{D8A4ECB0-72C5-9AF7-EAA6-A1CC07EDF85D}"/>
              </a:ext>
            </a:extLst>
          </p:cNvPr>
          <p:cNvSpPr/>
          <p:nvPr/>
        </p:nvSpPr>
        <p:spPr>
          <a:xfrm>
            <a:off x="12824846" y="22051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Triângulo isósceles 71">
            <a:extLst>
              <a:ext uri="{FF2B5EF4-FFF2-40B4-BE49-F238E27FC236}">
                <a16:creationId xmlns:a16="http://schemas.microsoft.com/office/drawing/2014/main" id="{AF3E91E9-890D-2135-0819-87911FB9A96F}"/>
              </a:ext>
            </a:extLst>
          </p:cNvPr>
          <p:cNvSpPr/>
          <p:nvPr/>
        </p:nvSpPr>
        <p:spPr>
          <a:xfrm>
            <a:off x="13679858" y="11019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F9C47CFC-4BF3-E5E8-CB6E-061EC2CE52D5}"/>
              </a:ext>
            </a:extLst>
          </p:cNvPr>
          <p:cNvSpPr/>
          <p:nvPr/>
        </p:nvSpPr>
        <p:spPr>
          <a:xfrm>
            <a:off x="13730688" y="240367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riângulo isósceles 73">
            <a:extLst>
              <a:ext uri="{FF2B5EF4-FFF2-40B4-BE49-F238E27FC236}">
                <a16:creationId xmlns:a16="http://schemas.microsoft.com/office/drawing/2014/main" id="{B178658E-D4D9-1170-30E8-B4A2F3BC94C2}"/>
              </a:ext>
            </a:extLst>
          </p:cNvPr>
          <p:cNvSpPr/>
          <p:nvPr/>
        </p:nvSpPr>
        <p:spPr>
          <a:xfrm>
            <a:off x="11640814" y="486400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Triângulo isósceles 74">
            <a:extLst>
              <a:ext uri="{FF2B5EF4-FFF2-40B4-BE49-F238E27FC236}">
                <a16:creationId xmlns:a16="http://schemas.microsoft.com/office/drawing/2014/main" id="{55F53F69-C2E3-2574-FF04-8A5ABE356DC8}"/>
              </a:ext>
            </a:extLst>
          </p:cNvPr>
          <p:cNvSpPr/>
          <p:nvPr/>
        </p:nvSpPr>
        <p:spPr>
          <a:xfrm>
            <a:off x="12986572" y="486976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Triângulo isósceles 75">
            <a:extLst>
              <a:ext uri="{FF2B5EF4-FFF2-40B4-BE49-F238E27FC236}">
                <a16:creationId xmlns:a16="http://schemas.microsoft.com/office/drawing/2014/main" id="{D6B986D5-43CD-1E4F-B623-94BD51461600}"/>
              </a:ext>
            </a:extLst>
          </p:cNvPr>
          <p:cNvSpPr/>
          <p:nvPr/>
        </p:nvSpPr>
        <p:spPr>
          <a:xfrm>
            <a:off x="13757334" y="364796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Triângulo isósceles 76">
            <a:extLst>
              <a:ext uri="{FF2B5EF4-FFF2-40B4-BE49-F238E27FC236}">
                <a16:creationId xmlns:a16="http://schemas.microsoft.com/office/drawing/2014/main" id="{84C2FED7-56DD-81FF-7E8E-89675887924B}"/>
              </a:ext>
            </a:extLst>
          </p:cNvPr>
          <p:cNvSpPr/>
          <p:nvPr/>
        </p:nvSpPr>
        <p:spPr>
          <a:xfrm>
            <a:off x="8599685" y="202263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Triângulo isósceles 77">
            <a:extLst>
              <a:ext uri="{FF2B5EF4-FFF2-40B4-BE49-F238E27FC236}">
                <a16:creationId xmlns:a16="http://schemas.microsoft.com/office/drawing/2014/main" id="{16B7BFAA-A2D5-D0A9-78EF-46ECCF8B384D}"/>
              </a:ext>
            </a:extLst>
          </p:cNvPr>
          <p:cNvSpPr/>
          <p:nvPr/>
        </p:nvSpPr>
        <p:spPr>
          <a:xfrm>
            <a:off x="10245275" y="61868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Triângulo isósceles 78">
            <a:extLst>
              <a:ext uri="{FF2B5EF4-FFF2-40B4-BE49-F238E27FC236}">
                <a16:creationId xmlns:a16="http://schemas.microsoft.com/office/drawing/2014/main" id="{8C8FD074-92B4-1970-15A5-23293551E53C}"/>
              </a:ext>
            </a:extLst>
          </p:cNvPr>
          <p:cNvSpPr/>
          <p:nvPr/>
        </p:nvSpPr>
        <p:spPr>
          <a:xfrm>
            <a:off x="12092551" y="829771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Triângulo isósceles 79">
            <a:extLst>
              <a:ext uri="{FF2B5EF4-FFF2-40B4-BE49-F238E27FC236}">
                <a16:creationId xmlns:a16="http://schemas.microsoft.com/office/drawing/2014/main" id="{81A11CEB-5879-F1C0-B841-AFC9F3AB572C}"/>
              </a:ext>
            </a:extLst>
          </p:cNvPr>
          <p:cNvSpPr/>
          <p:nvPr/>
        </p:nvSpPr>
        <p:spPr>
          <a:xfrm>
            <a:off x="1129790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Triângulo isósceles 80">
            <a:extLst>
              <a:ext uri="{FF2B5EF4-FFF2-40B4-BE49-F238E27FC236}">
                <a16:creationId xmlns:a16="http://schemas.microsoft.com/office/drawing/2014/main" id="{D4D0670D-048E-7FDE-2F88-9BAA49B75D3F}"/>
              </a:ext>
            </a:extLst>
          </p:cNvPr>
          <p:cNvSpPr/>
          <p:nvPr/>
        </p:nvSpPr>
        <p:spPr>
          <a:xfrm>
            <a:off x="12776260" y="559974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riângulo isósceles 81">
            <a:extLst>
              <a:ext uri="{FF2B5EF4-FFF2-40B4-BE49-F238E27FC236}">
                <a16:creationId xmlns:a16="http://schemas.microsoft.com/office/drawing/2014/main" id="{C3E5E206-BBFE-FCC6-B425-EDF1C8489736}"/>
              </a:ext>
            </a:extLst>
          </p:cNvPr>
          <p:cNvSpPr/>
          <p:nvPr/>
        </p:nvSpPr>
        <p:spPr>
          <a:xfrm>
            <a:off x="13730688" y="632932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Triângulo isósceles 82">
            <a:extLst>
              <a:ext uri="{FF2B5EF4-FFF2-40B4-BE49-F238E27FC236}">
                <a16:creationId xmlns:a16="http://schemas.microsoft.com/office/drawing/2014/main" id="{CBDBD993-F572-C235-F7DB-EBCFE7F6A695}"/>
              </a:ext>
            </a:extLst>
          </p:cNvPr>
          <p:cNvSpPr/>
          <p:nvPr/>
        </p:nvSpPr>
        <p:spPr>
          <a:xfrm>
            <a:off x="13757334" y="756613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Triângulo isósceles 84">
            <a:extLst>
              <a:ext uri="{FF2B5EF4-FFF2-40B4-BE49-F238E27FC236}">
                <a16:creationId xmlns:a16="http://schemas.microsoft.com/office/drawing/2014/main" id="{2D53DEED-B934-4BD2-6E91-234A7524E05C}"/>
              </a:ext>
            </a:extLst>
          </p:cNvPr>
          <p:cNvSpPr/>
          <p:nvPr/>
        </p:nvSpPr>
        <p:spPr>
          <a:xfrm>
            <a:off x="12894891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riângulo isósceles 85">
            <a:extLst>
              <a:ext uri="{FF2B5EF4-FFF2-40B4-BE49-F238E27FC236}">
                <a16:creationId xmlns:a16="http://schemas.microsoft.com/office/drawing/2014/main" id="{85F898C7-2D2F-4FFE-769F-A986875B1EF0}"/>
              </a:ext>
            </a:extLst>
          </p:cNvPr>
          <p:cNvSpPr/>
          <p:nvPr/>
        </p:nvSpPr>
        <p:spPr>
          <a:xfrm>
            <a:off x="11650896" y="8992936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Triângulo isósceles 86">
            <a:extLst>
              <a:ext uri="{FF2B5EF4-FFF2-40B4-BE49-F238E27FC236}">
                <a16:creationId xmlns:a16="http://schemas.microsoft.com/office/drawing/2014/main" id="{A6806886-F929-62D4-2C60-DDB2EC2A0416}"/>
              </a:ext>
            </a:extLst>
          </p:cNvPr>
          <p:cNvSpPr/>
          <p:nvPr/>
        </p:nvSpPr>
        <p:spPr>
          <a:xfrm>
            <a:off x="13780197" y="1006870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riângulo isósceles 87">
            <a:extLst>
              <a:ext uri="{FF2B5EF4-FFF2-40B4-BE49-F238E27FC236}">
                <a16:creationId xmlns:a16="http://schemas.microsoft.com/office/drawing/2014/main" id="{7C1707B7-74BE-BD74-F8E2-8266A682204C}"/>
              </a:ext>
            </a:extLst>
          </p:cNvPr>
          <p:cNvSpPr/>
          <p:nvPr/>
        </p:nvSpPr>
        <p:spPr>
          <a:xfrm>
            <a:off x="13780197" y="11202582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riângulo isósceles 88">
            <a:extLst>
              <a:ext uri="{FF2B5EF4-FFF2-40B4-BE49-F238E27FC236}">
                <a16:creationId xmlns:a16="http://schemas.microsoft.com/office/drawing/2014/main" id="{16F822DF-1BD1-BE4E-1396-A8179062E147}"/>
              </a:ext>
            </a:extLst>
          </p:cNvPr>
          <p:cNvSpPr/>
          <p:nvPr/>
        </p:nvSpPr>
        <p:spPr>
          <a:xfrm>
            <a:off x="13780197" y="1233646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D74D56B9-7BED-89F1-BFBC-4AE8FA780BEF}"/>
              </a:ext>
            </a:extLst>
          </p:cNvPr>
          <p:cNvSpPr/>
          <p:nvPr/>
        </p:nvSpPr>
        <p:spPr>
          <a:xfrm>
            <a:off x="13062764" y="1368537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Triângulo isósceles 90">
            <a:extLst>
              <a:ext uri="{FF2B5EF4-FFF2-40B4-BE49-F238E27FC236}">
                <a16:creationId xmlns:a16="http://schemas.microsoft.com/office/drawing/2014/main" id="{3456E6CE-20DF-3769-FBBB-E32211D42602}"/>
              </a:ext>
            </a:extLst>
          </p:cNvPr>
          <p:cNvSpPr/>
          <p:nvPr/>
        </p:nvSpPr>
        <p:spPr>
          <a:xfrm>
            <a:off x="12003653" y="1368537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Triângulo isósceles 91">
            <a:extLst>
              <a:ext uri="{FF2B5EF4-FFF2-40B4-BE49-F238E27FC236}">
                <a16:creationId xmlns:a16="http://schemas.microsoft.com/office/drawing/2014/main" id="{BB2192F5-825A-C26C-B0DB-D3A4C8E72C80}"/>
              </a:ext>
            </a:extLst>
          </p:cNvPr>
          <p:cNvSpPr/>
          <p:nvPr/>
        </p:nvSpPr>
        <p:spPr>
          <a:xfrm>
            <a:off x="10944542" y="13685377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riângulo isósceles 92">
            <a:extLst>
              <a:ext uri="{FF2B5EF4-FFF2-40B4-BE49-F238E27FC236}">
                <a16:creationId xmlns:a16="http://schemas.microsoft.com/office/drawing/2014/main" id="{228A08B5-EE6D-4544-2DD9-D0CC9A5F78F4}"/>
              </a:ext>
            </a:extLst>
          </p:cNvPr>
          <p:cNvSpPr/>
          <p:nvPr/>
        </p:nvSpPr>
        <p:spPr>
          <a:xfrm>
            <a:off x="9995493" y="11192321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Triângulo isósceles 93">
            <a:extLst>
              <a:ext uri="{FF2B5EF4-FFF2-40B4-BE49-F238E27FC236}">
                <a16:creationId xmlns:a16="http://schemas.microsoft.com/office/drawing/2014/main" id="{38D373E5-9D86-D0E6-068B-A9E80CC3B3EA}"/>
              </a:ext>
            </a:extLst>
          </p:cNvPr>
          <p:cNvSpPr/>
          <p:nvPr/>
        </p:nvSpPr>
        <p:spPr>
          <a:xfrm>
            <a:off x="9995493" y="12518730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Triângulo isósceles 94">
            <a:extLst>
              <a:ext uri="{FF2B5EF4-FFF2-40B4-BE49-F238E27FC236}">
                <a16:creationId xmlns:a16="http://schemas.microsoft.com/office/drawing/2014/main" id="{8D4D2E40-47D8-87CE-D554-8F6333C0331E}"/>
              </a:ext>
            </a:extLst>
          </p:cNvPr>
          <p:cNvSpPr/>
          <p:nvPr/>
        </p:nvSpPr>
        <p:spPr>
          <a:xfrm>
            <a:off x="3977152" y="7766759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riângulo isósceles 95">
            <a:extLst>
              <a:ext uri="{FF2B5EF4-FFF2-40B4-BE49-F238E27FC236}">
                <a16:creationId xmlns:a16="http://schemas.microsoft.com/office/drawing/2014/main" id="{EF194120-CF8D-F5E0-E59F-C0D08D1B8DB3}"/>
              </a:ext>
            </a:extLst>
          </p:cNvPr>
          <p:cNvSpPr/>
          <p:nvPr/>
        </p:nvSpPr>
        <p:spPr>
          <a:xfrm>
            <a:off x="2766510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Triângulo isósceles 96">
            <a:extLst>
              <a:ext uri="{FF2B5EF4-FFF2-40B4-BE49-F238E27FC236}">
                <a16:creationId xmlns:a16="http://schemas.microsoft.com/office/drawing/2014/main" id="{EECFF67A-4D8A-60D0-4D93-8C11C7B727C2}"/>
              </a:ext>
            </a:extLst>
          </p:cNvPr>
          <p:cNvSpPr/>
          <p:nvPr/>
        </p:nvSpPr>
        <p:spPr>
          <a:xfrm>
            <a:off x="1327297" y="699648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98" name="Triângulo isósceles 97">
            <a:extLst>
              <a:ext uri="{FF2B5EF4-FFF2-40B4-BE49-F238E27FC236}">
                <a16:creationId xmlns:a16="http://schemas.microsoft.com/office/drawing/2014/main" id="{5D295539-4205-7F00-CA0F-89CF3A90EBD7}"/>
              </a:ext>
            </a:extLst>
          </p:cNvPr>
          <p:cNvSpPr/>
          <p:nvPr/>
        </p:nvSpPr>
        <p:spPr>
          <a:xfrm>
            <a:off x="251104" y="7766758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2599E9D-6101-C208-A587-ED03A87D07CE}"/>
              </a:ext>
            </a:extLst>
          </p:cNvPr>
          <p:cNvGrpSpPr>
            <a:grpSpLocks noChangeAspect="1"/>
          </p:cNvGrpSpPr>
          <p:nvPr/>
        </p:nvGrpSpPr>
        <p:grpSpPr>
          <a:xfrm>
            <a:off x="4929378" y="-1846541"/>
            <a:ext cx="18000267" cy="18000267"/>
            <a:chOff x="46452511" y="-17487925"/>
            <a:chExt cx="17992684" cy="1799268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B462E1B-4CDE-75D9-F671-07CF0DAD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52511" y="-17487925"/>
              <a:ext cx="17992684" cy="17992684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F08ED229-514F-A9EE-A5D1-B15297F0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50113" y="-8714348"/>
              <a:ext cx="446690" cy="50359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9" name="Triângulo isósceles 98">
            <a:extLst>
              <a:ext uri="{FF2B5EF4-FFF2-40B4-BE49-F238E27FC236}">
                <a16:creationId xmlns:a16="http://schemas.microsoft.com/office/drawing/2014/main" id="{F06F65A2-FF71-6709-99ED-02CFD027BA44}"/>
              </a:ext>
            </a:extLst>
          </p:cNvPr>
          <p:cNvSpPr/>
          <p:nvPr/>
        </p:nvSpPr>
        <p:spPr>
          <a:xfrm>
            <a:off x="166383" y="898763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sp>
        <p:nvSpPr>
          <p:cNvPr id="100" name="Triângulo isósceles 99">
            <a:extLst>
              <a:ext uri="{FF2B5EF4-FFF2-40B4-BE49-F238E27FC236}">
                <a16:creationId xmlns:a16="http://schemas.microsoft.com/office/drawing/2014/main" id="{F59C6228-864E-36BD-E5D9-8ABED3FD846C}"/>
              </a:ext>
            </a:extLst>
          </p:cNvPr>
          <p:cNvSpPr/>
          <p:nvPr/>
        </p:nvSpPr>
        <p:spPr>
          <a:xfrm>
            <a:off x="1413641" y="9816324"/>
            <a:ext cx="420623" cy="504759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1D16934-8706-6FE4-9A38-DF53B9526ADD}"/>
              </a:ext>
            </a:extLst>
          </p:cNvPr>
          <p:cNvGrpSpPr>
            <a:grpSpLocks noChangeAspect="1"/>
          </p:cNvGrpSpPr>
          <p:nvPr/>
        </p:nvGrpSpPr>
        <p:grpSpPr>
          <a:xfrm>
            <a:off x="-4867623" y="-1767099"/>
            <a:ext cx="18000267" cy="18000267"/>
            <a:chOff x="47249420" y="-12899843"/>
            <a:chExt cx="17992684" cy="179926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812BF9-FDAE-6819-5145-8BD86C5BE9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9420" y="-12899843"/>
              <a:ext cx="17992684" cy="17992684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10E5C17F-9B88-215F-D036-0D63EA99B2BB}"/>
                </a:ext>
              </a:extLst>
            </p:cNvPr>
            <p:cNvSpPr/>
            <p:nvPr/>
          </p:nvSpPr>
          <p:spPr>
            <a:xfrm>
              <a:off x="55917744" y="-4139952"/>
              <a:ext cx="496843" cy="504546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943108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69</Words>
  <Application>Microsoft Office PowerPoint</Application>
  <PresentationFormat>Personalizados</PresentationFormat>
  <Paragraphs>24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2</cp:revision>
  <dcterms:created xsi:type="dcterms:W3CDTF">2024-03-05T18:09:34Z</dcterms:created>
  <dcterms:modified xsi:type="dcterms:W3CDTF">2024-03-09T09:08:06Z</dcterms:modified>
</cp:coreProperties>
</file>