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440021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5" userDrawn="1">
          <p15:clr>
            <a:srgbClr val="A4A3A4"/>
          </p15:clr>
        </p15:guide>
        <p15:guide id="2" pos="45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A537A8-4EEA-49B3-AC37-C55D38E67A5E}" v="7" dt="2024-03-09T12:44:15.9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3" d="100"/>
          <a:sy n="33" d="100"/>
        </p:scale>
        <p:origin x="2261" y="586"/>
      </p:cViewPr>
      <p:guideLst>
        <p:guide orient="horz" pos="4535"/>
        <p:guide pos="45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elo Eduardo Da Fonseca Ramos" userId="311df665-f85b-47ca-823f-7324d5320915" providerId="ADAL" clId="{F430E529-3078-46E8-B52F-E43617B81CFA}"/>
    <pc:docChg chg="undo custSel addSld modSld">
      <pc:chgData name="Marcelo Eduardo Da Fonseca Ramos" userId="311df665-f85b-47ca-823f-7324d5320915" providerId="ADAL" clId="{F430E529-3078-46E8-B52F-E43617B81CFA}" dt="2024-03-06T15:44:43.182" v="11" actId="167"/>
      <pc:docMkLst>
        <pc:docMk/>
      </pc:docMkLst>
      <pc:sldChg chg="addSp delSp modSp add mod">
        <pc:chgData name="Marcelo Eduardo Da Fonseca Ramos" userId="311df665-f85b-47ca-823f-7324d5320915" providerId="ADAL" clId="{F430E529-3078-46E8-B52F-E43617B81CFA}" dt="2024-03-06T15:44:43.182" v="11" actId="167"/>
        <pc:sldMkLst>
          <pc:docMk/>
          <pc:sldMk cId="605234087" sldId="257"/>
        </pc:sldMkLst>
        <pc:picChg chg="add mod ord">
          <ac:chgData name="Marcelo Eduardo Da Fonseca Ramos" userId="311df665-f85b-47ca-823f-7324d5320915" providerId="ADAL" clId="{F430E529-3078-46E8-B52F-E43617B81CFA}" dt="2024-03-06T15:44:43.182" v="11" actId="167"/>
          <ac:picMkLst>
            <pc:docMk/>
            <pc:sldMk cId="605234087" sldId="257"/>
            <ac:picMk id="3" creationId="{F77A22CF-842C-564C-7269-BC8EECD54F7C}"/>
          </ac:picMkLst>
        </pc:picChg>
        <pc:picChg chg="del">
          <ac:chgData name="Marcelo Eduardo Da Fonseca Ramos" userId="311df665-f85b-47ca-823f-7324d5320915" providerId="ADAL" clId="{F430E529-3078-46E8-B52F-E43617B81CFA}" dt="2024-03-06T15:44:18.695" v="3" actId="478"/>
          <ac:picMkLst>
            <pc:docMk/>
            <pc:sldMk cId="605234087" sldId="257"/>
            <ac:picMk id="5" creationId="{AFDE00D5-74CF-C983-899F-F97669C3FDF4}"/>
          </ac:picMkLst>
        </pc:picChg>
        <pc:cxnChg chg="add del">
          <ac:chgData name="Marcelo Eduardo Da Fonseca Ramos" userId="311df665-f85b-47ca-823f-7324d5320915" providerId="ADAL" clId="{F430E529-3078-46E8-B52F-E43617B81CFA}" dt="2024-03-06T15:44:16.260" v="2" actId="478"/>
          <ac:cxnSpMkLst>
            <pc:docMk/>
            <pc:sldMk cId="605234087" sldId="257"/>
            <ac:cxnSpMk id="35" creationId="{AF87287B-821C-AC3B-B482-16288E1C8F6B}"/>
          </ac:cxnSpMkLst>
        </pc:cxnChg>
      </pc:sldChg>
    </pc:docChg>
  </pc:docChgLst>
  <pc:docChgLst>
    <pc:chgData name="Marcelo Eduardo Da Fonseca Ramos" userId="311df665-f85b-47ca-823f-7324d5320915" providerId="ADAL" clId="{DEA537A8-4EEA-49B3-AC37-C55D38E67A5E}"/>
    <pc:docChg chg="undo custSel addSld delSld modSld">
      <pc:chgData name="Marcelo Eduardo Da Fonseca Ramos" userId="311df665-f85b-47ca-823f-7324d5320915" providerId="ADAL" clId="{DEA537A8-4EEA-49B3-AC37-C55D38E67A5E}" dt="2024-03-09T12:44:32.743" v="67" actId="170"/>
      <pc:docMkLst>
        <pc:docMk/>
      </pc:docMkLst>
      <pc:sldChg chg="addSp modSp del mod">
        <pc:chgData name="Marcelo Eduardo Da Fonseca Ramos" userId="311df665-f85b-47ca-823f-7324d5320915" providerId="ADAL" clId="{DEA537A8-4EEA-49B3-AC37-C55D38E67A5E}" dt="2024-03-09T09:40:30.027" v="33" actId="47"/>
        <pc:sldMkLst>
          <pc:docMk/>
          <pc:sldMk cId="1270457309" sldId="256"/>
        </pc:sldMkLst>
        <pc:spChg chg="add mod">
          <ac:chgData name="Marcelo Eduardo Da Fonseca Ramos" userId="311df665-f85b-47ca-823f-7324d5320915" providerId="ADAL" clId="{DEA537A8-4EEA-49B3-AC37-C55D38E67A5E}" dt="2024-03-09T09:39:39.264" v="17" actId="1076"/>
          <ac:spMkLst>
            <pc:docMk/>
            <pc:sldMk cId="1270457309" sldId="256"/>
            <ac:spMk id="2" creationId="{D3ADA6C3-C706-C39C-9715-A28C6D70E483}"/>
          </ac:spMkLst>
        </pc:spChg>
      </pc:sldChg>
      <pc:sldChg chg="addSp delSp modSp new mod">
        <pc:chgData name="Marcelo Eduardo Da Fonseca Ramos" userId="311df665-f85b-47ca-823f-7324d5320915" providerId="ADAL" clId="{DEA537A8-4EEA-49B3-AC37-C55D38E67A5E}" dt="2024-03-09T12:44:32.743" v="67" actId="170"/>
        <pc:sldMkLst>
          <pc:docMk/>
          <pc:sldMk cId="1525683975" sldId="256"/>
        </pc:sldMkLst>
        <pc:spChg chg="del">
          <ac:chgData name="Marcelo Eduardo Da Fonseca Ramos" userId="311df665-f85b-47ca-823f-7324d5320915" providerId="ADAL" clId="{DEA537A8-4EEA-49B3-AC37-C55D38E67A5E}" dt="2024-03-09T10:12:42.560" v="35" actId="478"/>
          <ac:spMkLst>
            <pc:docMk/>
            <pc:sldMk cId="1525683975" sldId="256"/>
            <ac:spMk id="2" creationId="{12FF3831-8DF5-1821-6160-B572AD2219EB}"/>
          </ac:spMkLst>
        </pc:spChg>
        <pc:spChg chg="add del mod">
          <ac:chgData name="Marcelo Eduardo Da Fonseca Ramos" userId="311df665-f85b-47ca-823f-7324d5320915" providerId="ADAL" clId="{DEA537A8-4EEA-49B3-AC37-C55D38E67A5E}" dt="2024-03-09T12:44:21.490" v="65" actId="478"/>
          <ac:spMkLst>
            <pc:docMk/>
            <pc:sldMk cId="1525683975" sldId="256"/>
            <ac:spMk id="2" creationId="{1368A23C-D291-F283-6EF1-3016DF2E4859}"/>
          </ac:spMkLst>
        </pc:spChg>
        <pc:spChg chg="add del mod">
          <ac:chgData name="Marcelo Eduardo Da Fonseca Ramos" userId="311df665-f85b-47ca-823f-7324d5320915" providerId="ADAL" clId="{DEA537A8-4EEA-49B3-AC37-C55D38E67A5E}" dt="2024-03-09T12:44:21.490" v="65" actId="478"/>
          <ac:spMkLst>
            <pc:docMk/>
            <pc:sldMk cId="1525683975" sldId="256"/>
            <ac:spMk id="3" creationId="{38F266F2-70A4-B619-01A5-6703605F980B}"/>
          </ac:spMkLst>
        </pc:spChg>
        <pc:spChg chg="del">
          <ac:chgData name="Marcelo Eduardo Da Fonseca Ramos" userId="311df665-f85b-47ca-823f-7324d5320915" providerId="ADAL" clId="{DEA537A8-4EEA-49B3-AC37-C55D38E67A5E}" dt="2024-03-09T10:12:42.560" v="35" actId="478"/>
          <ac:spMkLst>
            <pc:docMk/>
            <pc:sldMk cId="1525683975" sldId="256"/>
            <ac:spMk id="3" creationId="{E0A503C9-E3BC-8554-4F62-DCCB6C185926}"/>
          </ac:spMkLst>
        </pc:spChg>
        <pc:spChg chg="add mod">
          <ac:chgData name="Marcelo Eduardo Da Fonseca Ramos" userId="311df665-f85b-47ca-823f-7324d5320915" providerId="ADAL" clId="{DEA537A8-4EEA-49B3-AC37-C55D38E67A5E}" dt="2024-03-09T12:44:27.217" v="66" actId="1076"/>
          <ac:spMkLst>
            <pc:docMk/>
            <pc:sldMk cId="1525683975" sldId="256"/>
            <ac:spMk id="4" creationId="{AADF66AE-8632-CBB6-4017-D782782B3ABD}"/>
          </ac:spMkLst>
        </pc:spChg>
        <pc:spChg chg="add mod ord">
          <ac:chgData name="Marcelo Eduardo Da Fonseca Ramos" userId="311df665-f85b-47ca-823f-7324d5320915" providerId="ADAL" clId="{DEA537A8-4EEA-49B3-AC37-C55D38E67A5E}" dt="2024-03-09T12:44:32.743" v="67" actId="170"/>
          <ac:spMkLst>
            <pc:docMk/>
            <pc:sldMk cId="1525683975" sldId="256"/>
            <ac:spMk id="8" creationId="{4650D5BF-6067-56A9-89A2-5187AAE47BAF}"/>
          </ac:spMkLst>
        </pc:spChg>
        <pc:picChg chg="add mod">
          <ac:chgData name="Marcelo Eduardo Da Fonseca Ramos" userId="311df665-f85b-47ca-823f-7324d5320915" providerId="ADAL" clId="{DEA537A8-4EEA-49B3-AC37-C55D38E67A5E}" dt="2024-03-09T10:13:17.834" v="40" actId="962"/>
          <ac:picMkLst>
            <pc:docMk/>
            <pc:sldMk cId="1525683975" sldId="256"/>
            <ac:picMk id="5" creationId="{E17BCAE7-C52F-59B7-65B6-DE953A7FBD2F}"/>
          </ac:picMkLst>
        </pc:picChg>
        <pc:picChg chg="add del mod">
          <ac:chgData name="Marcelo Eduardo Da Fonseca Ramos" userId="311df665-f85b-47ca-823f-7324d5320915" providerId="ADAL" clId="{DEA537A8-4EEA-49B3-AC37-C55D38E67A5E}" dt="2024-03-09T10:13:33.605" v="47" actId="478"/>
          <ac:picMkLst>
            <pc:docMk/>
            <pc:sldMk cId="1525683975" sldId="256"/>
            <ac:picMk id="7" creationId="{84C4396A-1E69-C625-B5F4-8442029C1C0B}"/>
          </ac:picMkLst>
        </pc:picChg>
      </pc:sldChg>
      <pc:sldChg chg="addSp modSp del mod">
        <pc:chgData name="Marcelo Eduardo Da Fonseca Ramos" userId="311df665-f85b-47ca-823f-7324d5320915" providerId="ADAL" clId="{DEA537A8-4EEA-49B3-AC37-C55D38E67A5E}" dt="2024-03-09T09:40:29.485" v="32" actId="47"/>
        <pc:sldMkLst>
          <pc:docMk/>
          <pc:sldMk cId="605234087" sldId="257"/>
        </pc:sldMkLst>
        <pc:spChg chg="add mod">
          <ac:chgData name="Marcelo Eduardo Da Fonseca Ramos" userId="311df665-f85b-47ca-823f-7324d5320915" providerId="ADAL" clId="{DEA537A8-4EEA-49B3-AC37-C55D38E67A5E}" dt="2024-03-09T09:40:10.638" v="27" actId="1076"/>
          <ac:spMkLst>
            <pc:docMk/>
            <pc:sldMk cId="605234087" sldId="257"/>
            <ac:spMk id="2" creationId="{C214BB65-F6B0-76EA-FC83-88A864E93A97}"/>
          </ac:spMkLst>
        </pc:spChg>
        <pc:spChg chg="add mod">
          <ac:chgData name="Marcelo Eduardo Da Fonseca Ramos" userId="311df665-f85b-47ca-823f-7324d5320915" providerId="ADAL" clId="{DEA537A8-4EEA-49B3-AC37-C55D38E67A5E}" dt="2024-03-09T09:40:13.118" v="28" actId="1076"/>
          <ac:spMkLst>
            <pc:docMk/>
            <pc:sldMk cId="605234087" sldId="257"/>
            <ac:spMk id="4" creationId="{ED9C718F-0E09-5979-8A38-956C47405E76}"/>
          </ac:spMkLst>
        </pc:spChg>
        <pc:spChg chg="add mod">
          <ac:chgData name="Marcelo Eduardo Da Fonseca Ramos" userId="311df665-f85b-47ca-823f-7324d5320915" providerId="ADAL" clId="{DEA537A8-4EEA-49B3-AC37-C55D38E67A5E}" dt="2024-03-09T09:40:19.395" v="31" actId="20577"/>
          <ac:spMkLst>
            <pc:docMk/>
            <pc:sldMk cId="605234087" sldId="257"/>
            <ac:spMk id="5" creationId="{86706043-7CFC-81D2-D599-5C0D84785D0F}"/>
          </ac:spMkLst>
        </pc:spChg>
      </pc:sldChg>
      <pc:sldChg chg="addSp delSp modSp add mod">
        <pc:chgData name="Marcelo Eduardo Da Fonseca Ramos" userId="311df665-f85b-47ca-823f-7324d5320915" providerId="ADAL" clId="{DEA537A8-4EEA-49B3-AC37-C55D38E67A5E}" dt="2024-03-09T12:44:12.150" v="63" actId="170"/>
        <pc:sldMkLst>
          <pc:docMk/>
          <pc:sldMk cId="1253967328" sldId="257"/>
        </pc:sldMkLst>
        <pc:spChg chg="add mod ord">
          <ac:chgData name="Marcelo Eduardo Da Fonseca Ramos" userId="311df665-f85b-47ca-823f-7324d5320915" providerId="ADAL" clId="{DEA537A8-4EEA-49B3-AC37-C55D38E67A5E}" dt="2024-03-09T12:44:12.150" v="63" actId="170"/>
          <ac:spMkLst>
            <pc:docMk/>
            <pc:sldMk cId="1253967328" sldId="257"/>
            <ac:spMk id="2" creationId="{5172DEF2-3AB6-5A52-7DC6-09E8E7C3F47A}"/>
          </ac:spMkLst>
        </pc:spChg>
        <pc:spChg chg="add mod">
          <ac:chgData name="Marcelo Eduardo Da Fonseca Ramos" userId="311df665-f85b-47ca-823f-7324d5320915" providerId="ADAL" clId="{DEA537A8-4EEA-49B3-AC37-C55D38E67A5E}" dt="2024-03-09T12:44:02.124" v="60"/>
          <ac:spMkLst>
            <pc:docMk/>
            <pc:sldMk cId="1253967328" sldId="257"/>
            <ac:spMk id="3" creationId="{7DBE080D-78E3-9D53-FAC5-BACCDA806D91}"/>
          </ac:spMkLst>
        </pc:spChg>
        <pc:spChg chg="add mod">
          <ac:chgData name="Marcelo Eduardo Da Fonseca Ramos" userId="311df665-f85b-47ca-823f-7324d5320915" providerId="ADAL" clId="{DEA537A8-4EEA-49B3-AC37-C55D38E67A5E}" dt="2024-03-09T12:44:02.124" v="60"/>
          <ac:spMkLst>
            <pc:docMk/>
            <pc:sldMk cId="1253967328" sldId="257"/>
            <ac:spMk id="4" creationId="{BBF22ACA-94B5-A718-F1D5-89CDF5B3925D}"/>
          </ac:spMkLst>
        </pc:spChg>
        <pc:spChg chg="add mod">
          <ac:chgData name="Marcelo Eduardo Da Fonseca Ramos" userId="311df665-f85b-47ca-823f-7324d5320915" providerId="ADAL" clId="{DEA537A8-4EEA-49B3-AC37-C55D38E67A5E}" dt="2024-03-09T12:44:02.124" v="60"/>
          <ac:spMkLst>
            <pc:docMk/>
            <pc:sldMk cId="1253967328" sldId="257"/>
            <ac:spMk id="5" creationId="{0C9040DB-E1D7-E037-09EB-A05332A01B0E}"/>
          </ac:spMkLst>
        </pc:spChg>
        <pc:picChg chg="del">
          <ac:chgData name="Marcelo Eduardo Da Fonseca Ramos" userId="311df665-f85b-47ca-823f-7324d5320915" providerId="ADAL" clId="{DEA537A8-4EEA-49B3-AC37-C55D38E67A5E}" dt="2024-03-09T10:13:29.487" v="45" actId="478"/>
          <ac:picMkLst>
            <pc:docMk/>
            <pc:sldMk cId="1253967328" sldId="257"/>
            <ac:picMk id="5" creationId="{E17BCAE7-C52F-59B7-65B6-DE953A7FBD2F}"/>
          </ac:picMkLst>
        </pc:picChg>
        <pc:picChg chg="add del mod">
          <ac:chgData name="Marcelo Eduardo Da Fonseca Ramos" userId="311df665-f85b-47ca-823f-7324d5320915" providerId="ADAL" clId="{DEA537A8-4EEA-49B3-AC37-C55D38E67A5E}" dt="2024-03-09T10:13:31.844" v="46" actId="1076"/>
          <ac:picMkLst>
            <pc:docMk/>
            <pc:sldMk cId="1253967328" sldId="257"/>
            <ac:picMk id="7" creationId="{84C4396A-1E69-C625-B5F4-8442029C1C0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2356703"/>
            <a:ext cx="12240181" cy="501340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7563446"/>
            <a:ext cx="10800160" cy="3476717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FBA3-9066-4DC7-924E-E08B7B932387}" type="datetimeFigureOut">
              <a:rPr lang="pt-PT" smtClean="0"/>
              <a:t>09/03/2024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9C52-3312-4256-AD9B-464F267ED9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2600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FBA3-9066-4DC7-924E-E08B7B932387}" type="datetimeFigureOut">
              <a:rPr lang="pt-PT" smtClean="0"/>
              <a:t>09/03/2024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9C52-3312-4256-AD9B-464F267ED9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00820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766678"/>
            <a:ext cx="3105046" cy="12203515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766678"/>
            <a:ext cx="9135135" cy="12203515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FBA3-9066-4DC7-924E-E08B7B932387}" type="datetimeFigureOut">
              <a:rPr lang="pt-PT" smtClean="0"/>
              <a:t>09/03/2024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9C52-3312-4256-AD9B-464F267ED9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6783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FBA3-9066-4DC7-924E-E08B7B932387}" type="datetimeFigureOut">
              <a:rPr lang="pt-PT" smtClean="0"/>
              <a:t>09/03/2024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9C52-3312-4256-AD9B-464F267ED9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0886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590057"/>
            <a:ext cx="12420184" cy="5990088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9636813"/>
            <a:ext cx="12420184" cy="3150046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FBA3-9066-4DC7-924E-E08B7B932387}" type="datetimeFigureOut">
              <a:rPr lang="pt-PT" smtClean="0"/>
              <a:t>09/03/2024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9C52-3312-4256-AD9B-464F267ED9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327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833390"/>
            <a:ext cx="6120091" cy="913680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833390"/>
            <a:ext cx="6120091" cy="913680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FBA3-9066-4DC7-924E-E08B7B932387}" type="datetimeFigureOut">
              <a:rPr lang="pt-PT" smtClean="0"/>
              <a:t>09/03/2024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9C52-3312-4256-AD9B-464F267ED9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29343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66681"/>
            <a:ext cx="12420184" cy="2783376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3530053"/>
            <a:ext cx="6091964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5260078"/>
            <a:ext cx="6091964" cy="773678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3530053"/>
            <a:ext cx="6121966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5260078"/>
            <a:ext cx="6121966" cy="773678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FBA3-9066-4DC7-924E-E08B7B932387}" type="datetimeFigureOut">
              <a:rPr lang="pt-PT" smtClean="0"/>
              <a:t>09/03/2024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9C52-3312-4256-AD9B-464F267ED9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091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FBA3-9066-4DC7-924E-E08B7B932387}" type="datetimeFigureOut">
              <a:rPr lang="pt-PT" smtClean="0"/>
              <a:t>09/03/2024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9C52-3312-4256-AD9B-464F267ED9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1759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FBA3-9066-4DC7-924E-E08B7B932387}" type="datetimeFigureOut">
              <a:rPr lang="pt-PT" smtClean="0"/>
              <a:t>09/03/2024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9C52-3312-4256-AD9B-464F267ED9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8417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2073367"/>
            <a:ext cx="7290108" cy="10233485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FBA3-9066-4DC7-924E-E08B7B932387}" type="datetimeFigureOut">
              <a:rPr lang="pt-PT" smtClean="0"/>
              <a:t>09/03/2024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9C52-3312-4256-AD9B-464F267ED9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5136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2073367"/>
            <a:ext cx="7290108" cy="10233485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FBA3-9066-4DC7-924E-E08B7B932387}" type="datetimeFigureOut">
              <a:rPr lang="pt-PT" smtClean="0"/>
              <a:t>09/03/2024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9C52-3312-4256-AD9B-464F267ED9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5816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766681"/>
            <a:ext cx="12420184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833390"/>
            <a:ext cx="12420184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17FBA3-9066-4DC7-924E-E08B7B932387}" type="datetimeFigureOut">
              <a:rPr lang="pt-PT" smtClean="0"/>
              <a:t>09/03/2024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3346867"/>
            <a:ext cx="486007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AE9C52-3312-4256-AD9B-464F267ED9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387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texto, diagrama, Paralelo, Esquema&#10;&#10;Descrição gerada automaticamente">
            <a:extLst>
              <a:ext uri="{FF2B5EF4-FFF2-40B4-BE49-F238E27FC236}">
                <a16:creationId xmlns:a16="http://schemas.microsoft.com/office/drawing/2014/main" id="{E17BCAE7-C52F-59B7-65B6-DE953A7FB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400213" cy="14400213"/>
          </a:xfrm>
          <a:prstGeom prst="rect">
            <a:avLst/>
          </a:prstGeom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AADF66AE-8632-CBB6-4017-D782782B3ABD}"/>
              </a:ext>
            </a:extLst>
          </p:cNvPr>
          <p:cNvSpPr/>
          <p:nvPr/>
        </p:nvSpPr>
        <p:spPr>
          <a:xfrm>
            <a:off x="12479172" y="717849"/>
            <a:ext cx="1364308" cy="54050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>
                <a:latin typeface="Arial Nova Cond" panose="020B0506020202020204" pitchFamily="34" charset="0"/>
              </a:rPr>
              <a:t>HC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650D5BF-6067-56A9-89A2-5187AAE47BAF}"/>
              </a:ext>
            </a:extLst>
          </p:cNvPr>
          <p:cNvSpPr/>
          <p:nvPr/>
        </p:nvSpPr>
        <p:spPr>
          <a:xfrm>
            <a:off x="10316308" y="0"/>
            <a:ext cx="4083905" cy="566224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5683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m diagrama, Paralelo, Retângulo, Esquema&#10;&#10;Descrição gerada automaticamente">
            <a:extLst>
              <a:ext uri="{FF2B5EF4-FFF2-40B4-BE49-F238E27FC236}">
                <a16:creationId xmlns:a16="http://schemas.microsoft.com/office/drawing/2014/main" id="{84C4396A-1E69-C625-B5F4-8442029C1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94"/>
            <a:ext cx="14400213" cy="14400213"/>
          </a:xfrm>
          <a:prstGeom prst="rect">
            <a:avLst/>
          </a:prstGeom>
        </p:spPr>
      </p:pic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7DBE080D-78E3-9D53-FAC5-BACCDA806D91}"/>
              </a:ext>
            </a:extLst>
          </p:cNvPr>
          <p:cNvSpPr/>
          <p:nvPr/>
        </p:nvSpPr>
        <p:spPr>
          <a:xfrm>
            <a:off x="12455758" y="815385"/>
            <a:ext cx="1364308" cy="54050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>
                <a:latin typeface="Arial Nova Cond" panose="020B0506020202020204" pitchFamily="34" charset="0"/>
              </a:rPr>
              <a:t>MC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BBF22ACA-94B5-A718-F1D5-89CDF5B3925D}"/>
              </a:ext>
            </a:extLst>
          </p:cNvPr>
          <p:cNvSpPr/>
          <p:nvPr/>
        </p:nvSpPr>
        <p:spPr>
          <a:xfrm>
            <a:off x="12455758" y="1425714"/>
            <a:ext cx="1364308" cy="54050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>
                <a:latin typeface="Arial Nova Cond" panose="020B0506020202020204" pitchFamily="34" charset="0"/>
              </a:rPr>
              <a:t>IC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0C9040DB-E1D7-E037-09EB-A05332A01B0E}"/>
              </a:ext>
            </a:extLst>
          </p:cNvPr>
          <p:cNvSpPr/>
          <p:nvPr/>
        </p:nvSpPr>
        <p:spPr>
          <a:xfrm>
            <a:off x="12455019" y="2036695"/>
            <a:ext cx="1364308" cy="54050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>
                <a:latin typeface="Arial Nova Cond" panose="020B0506020202020204" pitchFamily="34" charset="0"/>
              </a:rPr>
              <a:t>HC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172DEF2-3AB6-5A52-7DC6-09E8E7C3F47A}"/>
              </a:ext>
            </a:extLst>
          </p:cNvPr>
          <p:cNvSpPr/>
          <p:nvPr/>
        </p:nvSpPr>
        <p:spPr>
          <a:xfrm>
            <a:off x="8229600" y="-794"/>
            <a:ext cx="6170613" cy="566224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539673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4</Words>
  <Application>Microsoft Office PowerPoint</Application>
  <PresentationFormat>Personalizados</PresentationFormat>
  <Paragraphs>4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Arial Nova Cond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 Ramos</dc:creator>
  <cp:lastModifiedBy>Marcelo Ramos</cp:lastModifiedBy>
  <cp:revision>1</cp:revision>
  <dcterms:created xsi:type="dcterms:W3CDTF">2024-03-05T18:09:34Z</dcterms:created>
  <dcterms:modified xsi:type="dcterms:W3CDTF">2024-03-09T12:44:39Z</dcterms:modified>
</cp:coreProperties>
</file>