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5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00"/>
    <a:srgbClr val="FFC000"/>
    <a:srgbClr val="00B050"/>
    <a:srgbClr val="EA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A06AF-EE63-46A2-A93E-5B5F5D451752}" v="98" dt="2024-03-10T20:32:51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261" y="283"/>
      </p:cViewPr>
      <p:guideLst>
        <p:guide orient="horz" pos="4535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Eduardo Da Fonseca Ramos" userId="311df665-f85b-47ca-823f-7324d5320915" providerId="ADAL" clId="{F430E529-3078-46E8-B52F-E43617B81CFA}"/>
    <pc:docChg chg="undo custSel addSld modSld">
      <pc:chgData name="Marcelo Eduardo Da Fonseca Ramos" userId="311df665-f85b-47ca-823f-7324d5320915" providerId="ADAL" clId="{F430E529-3078-46E8-B52F-E43617B81CFA}" dt="2024-03-06T15:44:43.182" v="11" actId="167"/>
      <pc:docMkLst>
        <pc:docMk/>
      </pc:docMkLst>
      <pc:sldChg chg="addSp delSp modSp add mod">
        <pc:chgData name="Marcelo Eduardo Da Fonseca Ramos" userId="311df665-f85b-47ca-823f-7324d5320915" providerId="ADAL" clId="{F430E529-3078-46E8-B52F-E43617B81CFA}" dt="2024-03-06T15:44:43.182" v="11" actId="167"/>
        <pc:sldMkLst>
          <pc:docMk/>
          <pc:sldMk cId="605234087" sldId="257"/>
        </pc:sldMkLst>
        <pc:picChg chg="add mod ord">
          <ac:chgData name="Marcelo Eduardo Da Fonseca Ramos" userId="311df665-f85b-47ca-823f-7324d5320915" providerId="ADAL" clId="{F430E529-3078-46E8-B52F-E43617B81CFA}" dt="2024-03-06T15:44:43.182" v="11" actId="167"/>
          <ac:picMkLst>
            <pc:docMk/>
            <pc:sldMk cId="605234087" sldId="257"/>
            <ac:picMk id="3" creationId="{F77A22CF-842C-564C-7269-BC8EECD54F7C}"/>
          </ac:picMkLst>
        </pc:picChg>
        <pc:picChg chg="del">
          <ac:chgData name="Marcelo Eduardo Da Fonseca Ramos" userId="311df665-f85b-47ca-823f-7324d5320915" providerId="ADAL" clId="{F430E529-3078-46E8-B52F-E43617B81CFA}" dt="2024-03-06T15:44:18.695" v="3" actId="478"/>
          <ac:picMkLst>
            <pc:docMk/>
            <pc:sldMk cId="605234087" sldId="257"/>
            <ac:picMk id="5" creationId="{AFDE00D5-74CF-C983-899F-F97669C3FDF4}"/>
          </ac:picMkLst>
        </pc:picChg>
        <pc:cxnChg chg="add del">
          <ac:chgData name="Marcelo Eduardo Da Fonseca Ramos" userId="311df665-f85b-47ca-823f-7324d5320915" providerId="ADAL" clId="{F430E529-3078-46E8-B52F-E43617B81CFA}" dt="2024-03-06T15:44:16.260" v="2" actId="478"/>
          <ac:cxnSpMkLst>
            <pc:docMk/>
            <pc:sldMk cId="605234087" sldId="257"/>
            <ac:cxnSpMk id="35" creationId="{AF87287B-821C-AC3B-B482-16288E1C8F6B}"/>
          </ac:cxnSpMkLst>
        </pc:cxnChg>
      </pc:sldChg>
    </pc:docChg>
  </pc:docChgLst>
  <pc:docChgLst>
    <pc:chgData name="Marcelo Eduardo Da Fonseca Ramos" userId="311df665-f85b-47ca-823f-7324d5320915" providerId="ADAL" clId="{DEA537A8-4EEA-49B3-AC37-C55D38E67A5E}"/>
    <pc:docChg chg="undo custSel addSld delSld modSld">
      <pc:chgData name="Marcelo Eduardo Da Fonseca Ramos" userId="311df665-f85b-47ca-823f-7324d5320915" providerId="ADAL" clId="{DEA537A8-4EEA-49B3-AC37-C55D38E67A5E}" dt="2024-03-09T10:15:41.015" v="59" actId="14100"/>
      <pc:docMkLst>
        <pc:docMk/>
      </pc:docMkLst>
      <pc:sldChg chg="addSp modSp del mod">
        <pc:chgData name="Marcelo Eduardo Da Fonseca Ramos" userId="311df665-f85b-47ca-823f-7324d5320915" providerId="ADAL" clId="{DEA537A8-4EEA-49B3-AC37-C55D38E67A5E}" dt="2024-03-09T09:40:30.027" v="33" actId="47"/>
        <pc:sldMkLst>
          <pc:docMk/>
          <pc:sldMk cId="1270457309" sldId="256"/>
        </pc:sldMkLst>
        <pc:spChg chg="add mod">
          <ac:chgData name="Marcelo Eduardo Da Fonseca Ramos" userId="311df665-f85b-47ca-823f-7324d5320915" providerId="ADAL" clId="{DEA537A8-4EEA-49B3-AC37-C55D38E67A5E}" dt="2024-03-09T09:39:39.264" v="17" actId="1076"/>
          <ac:spMkLst>
            <pc:docMk/>
            <pc:sldMk cId="1270457309" sldId="256"/>
            <ac:spMk id="2" creationId="{D3ADA6C3-C706-C39C-9715-A28C6D70E483}"/>
          </ac:spMkLst>
        </pc:spChg>
      </pc:sldChg>
      <pc:sldChg chg="addSp delSp modSp new mod">
        <pc:chgData name="Marcelo Eduardo Da Fonseca Ramos" userId="311df665-f85b-47ca-823f-7324d5320915" providerId="ADAL" clId="{DEA537A8-4EEA-49B3-AC37-C55D38E67A5E}" dt="2024-03-09T10:15:35.112" v="58" actId="14100"/>
        <pc:sldMkLst>
          <pc:docMk/>
          <pc:sldMk cId="1525683975" sldId="256"/>
        </pc:sldMkLst>
        <pc:spChg chg="del">
          <ac:chgData name="Marcelo Eduardo Da Fonseca Ramos" userId="311df665-f85b-47ca-823f-7324d5320915" providerId="ADAL" clId="{DEA537A8-4EEA-49B3-AC37-C55D38E67A5E}" dt="2024-03-09T10:12:42.560" v="35" actId="478"/>
          <ac:spMkLst>
            <pc:docMk/>
            <pc:sldMk cId="1525683975" sldId="256"/>
            <ac:spMk id="2" creationId="{12FF3831-8DF5-1821-6160-B572AD2219EB}"/>
          </ac:spMkLst>
        </pc:spChg>
        <pc:spChg chg="del">
          <ac:chgData name="Marcelo Eduardo Da Fonseca Ramos" userId="311df665-f85b-47ca-823f-7324d5320915" providerId="ADAL" clId="{DEA537A8-4EEA-49B3-AC37-C55D38E67A5E}" dt="2024-03-09T10:12:42.560" v="35" actId="478"/>
          <ac:spMkLst>
            <pc:docMk/>
            <pc:sldMk cId="1525683975" sldId="256"/>
            <ac:spMk id="3" creationId="{E0A503C9-E3BC-8554-4F62-DCCB6C185926}"/>
          </ac:spMkLst>
        </pc:spChg>
        <pc:spChg chg="add mod">
          <ac:chgData name="Marcelo Eduardo Da Fonseca Ramos" userId="311df665-f85b-47ca-823f-7324d5320915" providerId="ADAL" clId="{DEA537A8-4EEA-49B3-AC37-C55D38E67A5E}" dt="2024-03-09T10:15:35.112" v="58" actId="14100"/>
          <ac:spMkLst>
            <pc:docMk/>
            <pc:sldMk cId="1525683975" sldId="256"/>
            <ac:spMk id="8" creationId="{4650D5BF-6067-56A9-89A2-5187AAE47BAF}"/>
          </ac:spMkLst>
        </pc:spChg>
        <pc:picChg chg="add mod">
          <ac:chgData name="Marcelo Eduardo Da Fonseca Ramos" userId="311df665-f85b-47ca-823f-7324d5320915" providerId="ADAL" clId="{DEA537A8-4EEA-49B3-AC37-C55D38E67A5E}" dt="2024-03-09T10:13:17.834" v="40" actId="962"/>
          <ac:picMkLst>
            <pc:docMk/>
            <pc:sldMk cId="1525683975" sldId="256"/>
            <ac:picMk id="5" creationId="{E17BCAE7-C52F-59B7-65B6-DE953A7FBD2F}"/>
          </ac:picMkLst>
        </pc:picChg>
        <pc:picChg chg="add del mod">
          <ac:chgData name="Marcelo Eduardo Da Fonseca Ramos" userId="311df665-f85b-47ca-823f-7324d5320915" providerId="ADAL" clId="{DEA537A8-4EEA-49B3-AC37-C55D38E67A5E}" dt="2024-03-09T10:13:33.605" v="47" actId="478"/>
          <ac:picMkLst>
            <pc:docMk/>
            <pc:sldMk cId="1525683975" sldId="256"/>
            <ac:picMk id="7" creationId="{84C4396A-1E69-C625-B5F4-8442029C1C0B}"/>
          </ac:picMkLst>
        </pc:picChg>
      </pc:sldChg>
      <pc:sldChg chg="addSp modSp del mod">
        <pc:chgData name="Marcelo Eduardo Da Fonseca Ramos" userId="311df665-f85b-47ca-823f-7324d5320915" providerId="ADAL" clId="{DEA537A8-4EEA-49B3-AC37-C55D38E67A5E}" dt="2024-03-09T09:40:29.485" v="32" actId="47"/>
        <pc:sldMkLst>
          <pc:docMk/>
          <pc:sldMk cId="605234087" sldId="257"/>
        </pc:sldMkLst>
        <pc:spChg chg="add mod">
          <ac:chgData name="Marcelo Eduardo Da Fonseca Ramos" userId="311df665-f85b-47ca-823f-7324d5320915" providerId="ADAL" clId="{DEA537A8-4EEA-49B3-AC37-C55D38E67A5E}" dt="2024-03-09T09:40:10.638" v="27" actId="1076"/>
          <ac:spMkLst>
            <pc:docMk/>
            <pc:sldMk cId="605234087" sldId="257"/>
            <ac:spMk id="2" creationId="{C214BB65-F6B0-76EA-FC83-88A864E93A97}"/>
          </ac:spMkLst>
        </pc:spChg>
        <pc:spChg chg="add mod">
          <ac:chgData name="Marcelo Eduardo Da Fonseca Ramos" userId="311df665-f85b-47ca-823f-7324d5320915" providerId="ADAL" clId="{DEA537A8-4EEA-49B3-AC37-C55D38E67A5E}" dt="2024-03-09T09:40:13.118" v="28" actId="1076"/>
          <ac:spMkLst>
            <pc:docMk/>
            <pc:sldMk cId="605234087" sldId="257"/>
            <ac:spMk id="4" creationId="{ED9C718F-0E09-5979-8A38-956C47405E76}"/>
          </ac:spMkLst>
        </pc:spChg>
        <pc:spChg chg="add mod">
          <ac:chgData name="Marcelo Eduardo Da Fonseca Ramos" userId="311df665-f85b-47ca-823f-7324d5320915" providerId="ADAL" clId="{DEA537A8-4EEA-49B3-AC37-C55D38E67A5E}" dt="2024-03-09T09:40:19.395" v="31" actId="20577"/>
          <ac:spMkLst>
            <pc:docMk/>
            <pc:sldMk cId="605234087" sldId="257"/>
            <ac:spMk id="5" creationId="{86706043-7CFC-81D2-D599-5C0D84785D0F}"/>
          </ac:spMkLst>
        </pc:spChg>
      </pc:sldChg>
      <pc:sldChg chg="addSp delSp modSp add mod">
        <pc:chgData name="Marcelo Eduardo Da Fonseca Ramos" userId="311df665-f85b-47ca-823f-7324d5320915" providerId="ADAL" clId="{DEA537A8-4EEA-49B3-AC37-C55D38E67A5E}" dt="2024-03-09T10:15:41.015" v="59" actId="14100"/>
        <pc:sldMkLst>
          <pc:docMk/>
          <pc:sldMk cId="1253967328" sldId="257"/>
        </pc:sldMkLst>
        <pc:spChg chg="add mod">
          <ac:chgData name="Marcelo Eduardo Da Fonseca Ramos" userId="311df665-f85b-47ca-823f-7324d5320915" providerId="ADAL" clId="{DEA537A8-4EEA-49B3-AC37-C55D38E67A5E}" dt="2024-03-09T10:15:41.015" v="59" actId="14100"/>
          <ac:spMkLst>
            <pc:docMk/>
            <pc:sldMk cId="1253967328" sldId="257"/>
            <ac:spMk id="2" creationId="{5172DEF2-3AB6-5A52-7DC6-09E8E7C3F47A}"/>
          </ac:spMkLst>
        </pc:spChg>
        <pc:picChg chg="del">
          <ac:chgData name="Marcelo Eduardo Da Fonseca Ramos" userId="311df665-f85b-47ca-823f-7324d5320915" providerId="ADAL" clId="{DEA537A8-4EEA-49B3-AC37-C55D38E67A5E}" dt="2024-03-09T10:13:29.487" v="45" actId="478"/>
          <ac:picMkLst>
            <pc:docMk/>
            <pc:sldMk cId="1253967328" sldId="257"/>
            <ac:picMk id="5" creationId="{E17BCAE7-C52F-59B7-65B6-DE953A7FBD2F}"/>
          </ac:picMkLst>
        </pc:picChg>
        <pc:picChg chg="add del mod">
          <ac:chgData name="Marcelo Eduardo Da Fonseca Ramos" userId="311df665-f85b-47ca-823f-7324d5320915" providerId="ADAL" clId="{DEA537A8-4EEA-49B3-AC37-C55D38E67A5E}" dt="2024-03-09T10:13:31.844" v="46" actId="1076"/>
          <ac:picMkLst>
            <pc:docMk/>
            <pc:sldMk cId="1253967328" sldId="257"/>
            <ac:picMk id="7" creationId="{84C4396A-1E69-C625-B5F4-8442029C1C0B}"/>
          </ac:picMkLst>
        </pc:picChg>
      </pc:sldChg>
    </pc:docChg>
  </pc:docChgLst>
  <pc:docChgLst>
    <pc:chgData name="Marcelo Eduardo Da Fonseca Ramos" userId="311df665-f85b-47ca-823f-7324d5320915" providerId="ADAL" clId="{608A06AF-EE63-46A2-A93E-5B5F5D451752}"/>
    <pc:docChg chg="undo custSel mod addSld delSld modSld sldOrd">
      <pc:chgData name="Marcelo Eduardo Da Fonseca Ramos" userId="311df665-f85b-47ca-823f-7324d5320915" providerId="ADAL" clId="{608A06AF-EE63-46A2-A93E-5B5F5D451752}" dt="2024-03-10T20:38:13.755" v="1924" actId="207"/>
      <pc:docMkLst>
        <pc:docMk/>
      </pc:docMkLst>
      <pc:sldChg chg="addSp delSp modSp mod">
        <pc:chgData name="Marcelo Eduardo Da Fonseca Ramos" userId="311df665-f85b-47ca-823f-7324d5320915" providerId="ADAL" clId="{608A06AF-EE63-46A2-A93E-5B5F5D451752}" dt="2024-03-10T20:31:52.761" v="1903" actId="478"/>
        <pc:sldMkLst>
          <pc:docMk/>
          <pc:sldMk cId="1525683975" sldId="256"/>
        </pc:sldMkLst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2" creationId="{1C4686A4-5FC6-6B46-9141-874C77DFD00B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3" creationId="{7DB075E9-E123-EDDF-D0FC-345F78597B96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4" creationId="{084BF029-2D58-5F68-C8E6-30E39D828220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6" creationId="{BC9983B4-842C-376A-620C-17A491371397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7" creationId="{900DF066-D361-59A4-2E71-C631181ACB37}"/>
          </ac:spMkLst>
        </pc:spChg>
        <pc:spChg chg="add mod">
          <ac:chgData name="Marcelo Eduardo Da Fonseca Ramos" userId="311df665-f85b-47ca-823f-7324d5320915" providerId="ADAL" clId="{608A06AF-EE63-46A2-A93E-5B5F5D451752}" dt="2024-03-10T20:31:46.786" v="1902"/>
          <ac:spMkLst>
            <pc:docMk/>
            <pc:sldMk cId="1525683975" sldId="256"/>
            <ac:spMk id="8" creationId="{125A0C96-E1EA-2C0E-3E54-B3DD8BFDB797}"/>
          </ac:spMkLst>
        </pc:spChg>
        <pc:spChg chg="del">
          <ac:chgData name="Marcelo Eduardo Da Fonseca Ramos" userId="311df665-f85b-47ca-823f-7324d5320915" providerId="ADAL" clId="{608A06AF-EE63-46A2-A93E-5B5F5D451752}" dt="2024-03-09T11:00:28.185" v="0" actId="478"/>
          <ac:spMkLst>
            <pc:docMk/>
            <pc:sldMk cId="1525683975" sldId="256"/>
            <ac:spMk id="8" creationId="{4650D5BF-6067-56A9-89A2-5187AAE47BAF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9" creationId="{12D8237A-91F1-5B72-3D0A-5709D71D6CCB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10" creationId="{2C29722F-99E6-28C1-4D72-AC46E7096688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11" creationId="{A6D0E163-339A-4A2F-7385-A3074028DF87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12" creationId="{10F945AE-484C-5691-4A63-1A748C33C05B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13" creationId="{D281AF2D-E911-207C-86E2-98D06ABE7FFC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14" creationId="{CD77BC2C-8B11-03C2-9739-3946BF038CC4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15" creationId="{CC48EEE7-B275-E58F-45D2-4F066FBBF2DE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16" creationId="{23C40342-B0B9-C4F1-FDF8-320F6A4C35C1}"/>
          </ac:spMkLst>
        </pc:spChg>
        <pc:spChg chg="add mod">
          <ac:chgData name="Marcelo Eduardo Da Fonseca Ramos" userId="311df665-f85b-47ca-823f-7324d5320915" providerId="ADAL" clId="{608A06AF-EE63-46A2-A93E-5B5F5D451752}" dt="2024-03-09T11:00:28.766" v="1"/>
          <ac:spMkLst>
            <pc:docMk/>
            <pc:sldMk cId="1525683975" sldId="256"/>
            <ac:spMk id="17" creationId="{91E232C0-D97D-EC86-6FC8-C3AEFF4A7268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18" creationId="{311BFF74-79CA-DBC9-A2A2-914EB6DDD9C0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19" creationId="{44CEEEF8-99EB-DFC7-16E4-1B0D48DA8E07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20" creationId="{43CA0E05-4FD0-FD42-1018-3DB8B3911DD0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21" creationId="{763EE15D-98E5-0D78-1A65-610E031C70F8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22" creationId="{8EFF620D-B338-8CB2-41AB-99163AA03CAF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23" creationId="{EA095E67-5786-138D-F691-1AD7D0DC0074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24" creationId="{4A5B75CF-2BA9-491D-B7ED-11630E6C68D7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25" creationId="{3EFF8B8D-BDBC-F19D-EE75-11BBB7849AE6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26" creationId="{1733606E-04A9-AB7F-261A-2AC9E8BFE4DB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27" creationId="{F14D66A2-6E08-9BC0-7F95-20744D5A83DC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28" creationId="{54F40189-9025-2051-094F-5F55CEE3D549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29" creationId="{A59FB066-30C1-D054-C887-E1EA0E2FD1EB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30" creationId="{928C3C15-1548-18E1-F158-EE98B2AC8CC7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31" creationId="{190B6C3E-ABA0-8A06-E9D6-537748129514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32" creationId="{55C8FBCC-895A-7D84-46B7-AC6EE1B27596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33" creationId="{10B6563A-0E78-4DD0-F025-AE4685695CC6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34" creationId="{7EDC1FEF-CB8A-0472-4CDF-41EA43D7B09A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35" creationId="{66014CE2-8720-5570-017E-6664211FE889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36" creationId="{BD03599A-DDEB-5CB9-1861-5DC5E1430CEE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37" creationId="{BEF059DB-D304-03DC-C322-035C5CFDAD46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38" creationId="{A7F31316-83EB-E4F2-FD41-0C04A0E51458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39" creationId="{5D3291E5-6749-EA1A-7575-C7D9934B5A26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40" creationId="{94783C1B-CDD9-6DD8-38FE-7D8C82E07C34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41" creationId="{C38049F4-3D98-AF28-6BA8-675BEFB58F9C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42" creationId="{0B328D09-ECB6-6368-6174-3DDB222102DD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43" creationId="{CF0FE2D8-A029-2312-97CA-B80CC4CD2321}"/>
          </ac:spMkLst>
        </pc:spChg>
        <pc:spChg chg="add mod">
          <ac:chgData name="Marcelo Eduardo Da Fonseca Ramos" userId="311df665-f85b-47ca-823f-7324d5320915" providerId="ADAL" clId="{608A06AF-EE63-46A2-A93E-5B5F5D451752}" dt="2024-03-10T20:31:46.786" v="1902"/>
          <ac:spMkLst>
            <pc:docMk/>
            <pc:sldMk cId="1525683975" sldId="256"/>
            <ac:spMk id="44" creationId="{ADB2F4DF-CC1B-6263-AA0E-F76A65A174F2}"/>
          </ac:spMkLst>
        </pc:spChg>
        <pc:spChg chg="add del mod">
          <ac:chgData name="Marcelo Eduardo Da Fonseca Ramos" userId="311df665-f85b-47ca-823f-7324d5320915" providerId="ADAL" clId="{608A06AF-EE63-46A2-A93E-5B5F5D451752}" dt="2024-03-09T11:00:33.745" v="2" actId="478"/>
          <ac:spMkLst>
            <pc:docMk/>
            <pc:sldMk cId="1525683975" sldId="256"/>
            <ac:spMk id="44" creationId="{BF2F9D2A-87C0-496C-12F0-135E2CB876FE}"/>
          </ac:spMkLst>
        </pc:spChg>
        <pc:spChg chg="add del mod">
          <ac:chgData name="Marcelo Eduardo Da Fonseca Ramos" userId="311df665-f85b-47ca-823f-7324d5320915" providerId="ADAL" clId="{608A06AF-EE63-46A2-A93E-5B5F5D451752}" dt="2024-03-09T11:00:39.488" v="5" actId="478"/>
          <ac:spMkLst>
            <pc:docMk/>
            <pc:sldMk cId="1525683975" sldId="256"/>
            <ac:spMk id="45" creationId="{480F09BA-DF97-6638-2EB2-35EC023160D2}"/>
          </ac:spMkLst>
        </pc:spChg>
        <pc:spChg chg="add del mod">
          <ac:chgData name="Marcelo Eduardo Da Fonseca Ramos" userId="311df665-f85b-47ca-823f-7324d5320915" providerId="ADAL" clId="{608A06AF-EE63-46A2-A93E-5B5F5D451752}" dt="2024-03-09T11:00:43.449" v="6" actId="478"/>
          <ac:spMkLst>
            <pc:docMk/>
            <pc:sldMk cId="1525683975" sldId="256"/>
            <ac:spMk id="46" creationId="{F26530FA-E845-16C4-486C-59ABD02C6B07}"/>
          </ac:spMkLst>
        </pc:spChg>
        <pc:spChg chg="add del mod">
          <ac:chgData name="Marcelo Eduardo Da Fonseca Ramos" userId="311df665-f85b-47ca-823f-7324d5320915" providerId="ADAL" clId="{608A06AF-EE63-46A2-A93E-5B5F5D451752}" dt="2024-03-09T11:00:44.817" v="7" actId="478"/>
          <ac:spMkLst>
            <pc:docMk/>
            <pc:sldMk cId="1525683975" sldId="256"/>
            <ac:spMk id="47" creationId="{9E3167D0-4FD1-838C-9A3B-EBD5FC303552}"/>
          </ac:spMkLst>
        </pc:spChg>
        <pc:spChg chg="add del mod">
          <ac:chgData name="Marcelo Eduardo Da Fonseca Ramos" userId="311df665-f85b-47ca-823f-7324d5320915" providerId="ADAL" clId="{608A06AF-EE63-46A2-A93E-5B5F5D451752}" dt="2024-03-09T11:00:46.279" v="8" actId="478"/>
          <ac:spMkLst>
            <pc:docMk/>
            <pc:sldMk cId="1525683975" sldId="256"/>
            <ac:spMk id="48" creationId="{05C32086-CBDF-1CAC-4FF5-51C08514838F}"/>
          </ac:spMkLst>
        </pc:spChg>
        <pc:spChg chg="add del mod">
          <ac:chgData name="Marcelo Eduardo Da Fonseca Ramos" userId="311df665-f85b-47ca-823f-7324d5320915" providerId="ADAL" clId="{608A06AF-EE63-46A2-A93E-5B5F5D451752}" dt="2024-03-09T11:00:47.377" v="9" actId="478"/>
          <ac:spMkLst>
            <pc:docMk/>
            <pc:sldMk cId="1525683975" sldId="256"/>
            <ac:spMk id="49" creationId="{21909D54-50B8-AB8B-FF34-A6A871CA09F9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69" creationId="{2E820495-0B9A-2EE9-357E-C6773CB0205C}"/>
          </ac:spMkLst>
        </pc:spChg>
        <pc:spChg chg="add mod ord">
          <ac:chgData name="Marcelo Eduardo Da Fonseca Ramos" userId="311df665-f85b-47ca-823f-7324d5320915" providerId="ADAL" clId="{608A06AF-EE63-46A2-A93E-5B5F5D451752}" dt="2024-03-10T18:02:50.176" v="1876" actId="166"/>
          <ac:spMkLst>
            <pc:docMk/>
            <pc:sldMk cId="1525683975" sldId="256"/>
            <ac:spMk id="70" creationId="{F531AA07-AA2F-BD04-B43C-FF03F06DD3D4}"/>
          </ac:spMkLst>
        </pc:spChg>
        <pc:spChg chg="add del mod">
          <ac:chgData name="Marcelo Eduardo Da Fonseca Ramos" userId="311df665-f85b-47ca-823f-7324d5320915" providerId="ADAL" clId="{608A06AF-EE63-46A2-A93E-5B5F5D451752}" dt="2024-03-09T11:41:29.099" v="542" actId="478"/>
          <ac:spMkLst>
            <pc:docMk/>
            <pc:sldMk cId="1525683975" sldId="256"/>
            <ac:spMk id="112" creationId="{E63607DF-C40F-2040-575F-F381201BCA16}"/>
          </ac:spMkLst>
        </pc:spChg>
        <pc:spChg chg="add mod">
          <ac:chgData name="Marcelo Eduardo Da Fonseca Ramos" userId="311df665-f85b-47ca-823f-7324d5320915" providerId="ADAL" clId="{608A06AF-EE63-46A2-A93E-5B5F5D451752}" dt="2024-03-09T13:06:52.895" v="1686" actId="20577"/>
          <ac:spMkLst>
            <pc:docMk/>
            <pc:sldMk cId="1525683975" sldId="256"/>
            <ac:spMk id="113" creationId="{171E6A69-A483-D29A-3338-5CDF6F43A468}"/>
          </ac:spMkLst>
        </pc:spChg>
        <pc:spChg chg="add mod">
          <ac:chgData name="Marcelo Eduardo Da Fonseca Ramos" userId="311df665-f85b-47ca-823f-7324d5320915" providerId="ADAL" clId="{608A06AF-EE63-46A2-A93E-5B5F5D451752}" dt="2024-03-09T13:24:36.862" v="1765" actId="207"/>
          <ac:spMkLst>
            <pc:docMk/>
            <pc:sldMk cId="1525683975" sldId="256"/>
            <ac:spMk id="114" creationId="{320ED99C-BB7D-7BB1-9C96-51D73CC9B2D2}"/>
          </ac:spMkLst>
        </pc:spChg>
        <pc:spChg chg="add mod">
          <ac:chgData name="Marcelo Eduardo Da Fonseca Ramos" userId="311df665-f85b-47ca-823f-7324d5320915" providerId="ADAL" clId="{608A06AF-EE63-46A2-A93E-5B5F5D451752}" dt="2024-03-09T15:09:35.986" v="1844" actId="1076"/>
          <ac:spMkLst>
            <pc:docMk/>
            <pc:sldMk cId="1525683975" sldId="256"/>
            <ac:spMk id="115" creationId="{90C8107F-C18B-5199-038C-3258CF03D10B}"/>
          </ac:spMkLst>
        </pc:spChg>
        <pc:spChg chg="add mod">
          <ac:chgData name="Marcelo Eduardo Da Fonseca Ramos" userId="311df665-f85b-47ca-823f-7324d5320915" providerId="ADAL" clId="{608A06AF-EE63-46A2-A93E-5B5F5D451752}" dt="2024-03-09T13:07:03.585" v="1688" actId="20577"/>
          <ac:spMkLst>
            <pc:docMk/>
            <pc:sldMk cId="1525683975" sldId="256"/>
            <ac:spMk id="116" creationId="{A084353B-5D54-78D9-541E-770B9CB0925E}"/>
          </ac:spMkLst>
        </pc:spChg>
        <pc:spChg chg="add mod">
          <ac:chgData name="Marcelo Eduardo Da Fonseca Ramos" userId="311df665-f85b-47ca-823f-7324d5320915" providerId="ADAL" clId="{608A06AF-EE63-46A2-A93E-5B5F5D451752}" dt="2024-03-09T13:07:08.593" v="1689" actId="20577"/>
          <ac:spMkLst>
            <pc:docMk/>
            <pc:sldMk cId="1525683975" sldId="256"/>
            <ac:spMk id="117" creationId="{988CCBF8-32D9-44B0-43E3-4D972D166DB5}"/>
          </ac:spMkLst>
        </pc:spChg>
        <pc:spChg chg="add mod">
          <ac:chgData name="Marcelo Eduardo Da Fonseca Ramos" userId="311df665-f85b-47ca-823f-7324d5320915" providerId="ADAL" clId="{608A06AF-EE63-46A2-A93E-5B5F5D451752}" dt="2024-03-09T15:09:56.903" v="1846" actId="1076"/>
          <ac:spMkLst>
            <pc:docMk/>
            <pc:sldMk cId="1525683975" sldId="256"/>
            <ac:spMk id="118" creationId="{EBEABE39-72C3-46D7-DDEF-88DF4AFA84DB}"/>
          </ac:spMkLst>
        </pc:spChg>
        <pc:spChg chg="add del mod">
          <ac:chgData name="Marcelo Eduardo Da Fonseca Ramos" userId="311df665-f85b-47ca-823f-7324d5320915" providerId="ADAL" clId="{608A06AF-EE63-46A2-A93E-5B5F5D451752}" dt="2024-03-09T13:01:38.417" v="1667" actId="21"/>
          <ac:spMkLst>
            <pc:docMk/>
            <pc:sldMk cId="1525683975" sldId="256"/>
            <ac:spMk id="119" creationId="{1B5A1495-6608-B2C3-FA68-F233921EDB2E}"/>
          </ac:spMkLst>
        </pc:spChg>
        <pc:spChg chg="add del mod">
          <ac:chgData name="Marcelo Eduardo Da Fonseca Ramos" userId="311df665-f85b-47ca-823f-7324d5320915" providerId="ADAL" clId="{608A06AF-EE63-46A2-A93E-5B5F5D451752}" dt="2024-03-10T20:31:52.761" v="1903" actId="478"/>
          <ac:spMkLst>
            <pc:docMk/>
            <pc:sldMk cId="1525683975" sldId="256"/>
            <ac:spMk id="120" creationId="{8860EF6C-47A4-C3B3-2CDA-5498D2D75292}"/>
          </ac:spMkLst>
        </pc:spChg>
        <pc:spChg chg="add mod">
          <ac:chgData name="Marcelo Eduardo Da Fonseca Ramos" userId="311df665-f85b-47ca-823f-7324d5320915" providerId="ADAL" clId="{608A06AF-EE63-46A2-A93E-5B5F5D451752}" dt="2024-03-09T12:15:38.939" v="818"/>
          <ac:spMkLst>
            <pc:docMk/>
            <pc:sldMk cId="1525683975" sldId="256"/>
            <ac:spMk id="121" creationId="{B5269377-D8C0-6424-8E5D-3254588A9D3B}"/>
          </ac:spMkLst>
        </pc:spChg>
        <pc:spChg chg="add mod">
          <ac:chgData name="Marcelo Eduardo Da Fonseca Ramos" userId="311df665-f85b-47ca-823f-7324d5320915" providerId="ADAL" clId="{608A06AF-EE63-46A2-A93E-5B5F5D451752}" dt="2024-03-09T12:15:38.939" v="818"/>
          <ac:spMkLst>
            <pc:docMk/>
            <pc:sldMk cId="1525683975" sldId="256"/>
            <ac:spMk id="122" creationId="{982185EB-3B68-D030-219B-0C4785528B76}"/>
          </ac:spMkLst>
        </pc:spChg>
        <pc:spChg chg="add del mod">
          <ac:chgData name="Marcelo Eduardo Da Fonseca Ramos" userId="311df665-f85b-47ca-823f-7324d5320915" providerId="ADAL" clId="{608A06AF-EE63-46A2-A93E-5B5F5D451752}" dt="2024-03-09T12:15:47.198" v="821" actId="478"/>
          <ac:spMkLst>
            <pc:docMk/>
            <pc:sldMk cId="1525683975" sldId="256"/>
            <ac:spMk id="123" creationId="{ED3109C1-887D-8C31-B41F-1C891CA816BA}"/>
          </ac:spMkLst>
        </pc:spChg>
        <pc:spChg chg="add del mod">
          <ac:chgData name="Marcelo Eduardo Da Fonseca Ramos" userId="311df665-f85b-47ca-823f-7324d5320915" providerId="ADAL" clId="{608A06AF-EE63-46A2-A93E-5B5F5D451752}" dt="2024-03-10T20:31:52.761" v="1903" actId="478"/>
          <ac:spMkLst>
            <pc:docMk/>
            <pc:sldMk cId="1525683975" sldId="256"/>
            <ac:spMk id="124" creationId="{461CED6C-88D3-CD14-F904-A43BD6D422B5}"/>
          </ac:spMkLst>
        </pc:spChg>
        <pc:spChg chg="add mod">
          <ac:chgData name="Marcelo Eduardo Da Fonseca Ramos" userId="311df665-f85b-47ca-823f-7324d5320915" providerId="ADAL" clId="{608A06AF-EE63-46A2-A93E-5B5F5D451752}" dt="2024-03-09T12:16:54.996" v="876"/>
          <ac:spMkLst>
            <pc:docMk/>
            <pc:sldMk cId="1525683975" sldId="256"/>
            <ac:spMk id="128" creationId="{99A073DD-4A1C-82E9-B9AD-A3D9EE63A8BD}"/>
          </ac:spMkLst>
        </pc:spChg>
        <pc:spChg chg="add del mod">
          <ac:chgData name="Marcelo Eduardo Da Fonseca Ramos" userId="311df665-f85b-47ca-823f-7324d5320915" providerId="ADAL" clId="{608A06AF-EE63-46A2-A93E-5B5F5D451752}" dt="2024-03-09T12:34:23.964" v="1281" actId="478"/>
          <ac:spMkLst>
            <pc:docMk/>
            <pc:sldMk cId="1525683975" sldId="256"/>
            <ac:spMk id="130" creationId="{862DFF74-C9CB-2756-A8C9-C4EACDC29D47}"/>
          </ac:spMkLst>
        </pc:spChg>
        <pc:spChg chg="add mod">
          <ac:chgData name="Marcelo Eduardo Da Fonseca Ramos" userId="311df665-f85b-47ca-823f-7324d5320915" providerId="ADAL" clId="{608A06AF-EE63-46A2-A93E-5B5F5D451752}" dt="2024-03-09T13:06:50.420" v="1685" actId="20577"/>
          <ac:spMkLst>
            <pc:docMk/>
            <pc:sldMk cId="1525683975" sldId="256"/>
            <ac:spMk id="132" creationId="{A7340E5E-BFB4-5E71-E179-E423E850DD82}"/>
          </ac:spMkLst>
        </pc:spChg>
        <pc:spChg chg="add del mod">
          <ac:chgData name="Marcelo Eduardo Da Fonseca Ramos" userId="311df665-f85b-47ca-823f-7324d5320915" providerId="ADAL" clId="{608A06AF-EE63-46A2-A93E-5B5F5D451752}" dt="2024-03-10T20:31:52.761" v="1903" actId="478"/>
          <ac:spMkLst>
            <pc:docMk/>
            <pc:sldMk cId="1525683975" sldId="256"/>
            <ac:spMk id="133" creationId="{ED851087-A58E-A172-A2C4-57B0F6EBE27D}"/>
          </ac:spMkLst>
        </pc:spChg>
        <pc:spChg chg="add del mod">
          <ac:chgData name="Marcelo Eduardo Da Fonseca Ramos" userId="311df665-f85b-47ca-823f-7324d5320915" providerId="ADAL" clId="{608A06AF-EE63-46A2-A93E-5B5F5D451752}" dt="2024-03-10T20:31:52.761" v="1903" actId="478"/>
          <ac:spMkLst>
            <pc:docMk/>
            <pc:sldMk cId="1525683975" sldId="256"/>
            <ac:spMk id="134" creationId="{7FA371F4-A127-D91E-555D-59EDD092CDFC}"/>
          </ac:spMkLst>
        </pc:spChg>
        <pc:spChg chg="add del mod">
          <ac:chgData name="Marcelo Eduardo Da Fonseca Ramos" userId="311df665-f85b-47ca-823f-7324d5320915" providerId="ADAL" clId="{608A06AF-EE63-46A2-A93E-5B5F5D451752}" dt="2024-03-10T20:31:52.761" v="1903" actId="478"/>
          <ac:spMkLst>
            <pc:docMk/>
            <pc:sldMk cId="1525683975" sldId="256"/>
            <ac:spMk id="135" creationId="{61659FFB-20DC-8B27-494E-08D660E4130B}"/>
          </ac:spMkLst>
        </pc:spChg>
        <pc:spChg chg="add del mod">
          <ac:chgData name="Marcelo Eduardo Da Fonseca Ramos" userId="311df665-f85b-47ca-823f-7324d5320915" providerId="ADAL" clId="{608A06AF-EE63-46A2-A93E-5B5F5D451752}" dt="2024-03-10T20:31:52.761" v="1903" actId="478"/>
          <ac:spMkLst>
            <pc:docMk/>
            <pc:sldMk cId="1525683975" sldId="256"/>
            <ac:spMk id="136" creationId="{E98A9796-7091-30F2-5B87-E7AF17E272E6}"/>
          </ac:spMkLst>
        </pc:spChg>
        <pc:spChg chg="add mod">
          <ac:chgData name="Marcelo Eduardo Da Fonseca Ramos" userId="311df665-f85b-47ca-823f-7324d5320915" providerId="ADAL" clId="{608A06AF-EE63-46A2-A93E-5B5F5D451752}" dt="2024-03-09T12:42:45.274" v="1448" actId="1076"/>
          <ac:spMkLst>
            <pc:docMk/>
            <pc:sldMk cId="1525683975" sldId="256"/>
            <ac:spMk id="137" creationId="{99265E69-FF87-1941-CD2A-0B53EA8D9E08}"/>
          </ac:spMkLst>
        </pc:spChg>
        <pc:spChg chg="add del mod">
          <ac:chgData name="Marcelo Eduardo Da Fonseca Ramos" userId="311df665-f85b-47ca-823f-7324d5320915" providerId="ADAL" clId="{608A06AF-EE63-46A2-A93E-5B5F5D451752}" dt="2024-03-10T20:31:52.761" v="1903" actId="478"/>
          <ac:spMkLst>
            <pc:docMk/>
            <pc:sldMk cId="1525683975" sldId="256"/>
            <ac:spMk id="139" creationId="{1B5A1495-6608-B2C3-FA68-F233921EDB2E}"/>
          </ac:spMkLst>
        </pc:spChg>
        <pc:spChg chg="add del mod">
          <ac:chgData name="Marcelo Eduardo Da Fonseca Ramos" userId="311df665-f85b-47ca-823f-7324d5320915" providerId="ADAL" clId="{608A06AF-EE63-46A2-A93E-5B5F5D451752}" dt="2024-03-09T13:01:54.326" v="1670" actId="478"/>
          <ac:spMkLst>
            <pc:docMk/>
            <pc:sldMk cId="1525683975" sldId="256"/>
            <ac:spMk id="140" creationId="{7109BB68-F2EA-B008-B4AB-7F548FEDE384}"/>
          </ac:spMkLst>
        </pc:spChg>
        <pc:spChg chg="add mod">
          <ac:chgData name="Marcelo Eduardo Da Fonseca Ramos" userId="311df665-f85b-47ca-823f-7324d5320915" providerId="ADAL" clId="{608A06AF-EE63-46A2-A93E-5B5F5D451752}" dt="2024-03-09T13:24:36.862" v="1765" actId="207"/>
          <ac:spMkLst>
            <pc:docMk/>
            <pc:sldMk cId="1525683975" sldId="256"/>
            <ac:spMk id="141" creationId="{171E8D83-CF11-479B-0A2C-89969306C4C1}"/>
          </ac:spMkLst>
        </pc:spChg>
        <pc:graphicFrameChg chg="add del mod modGraphic">
          <ac:chgData name="Marcelo Eduardo Da Fonseca Ramos" userId="311df665-f85b-47ca-823f-7324d5320915" providerId="ADAL" clId="{608A06AF-EE63-46A2-A93E-5B5F5D451752}" dt="2024-03-09T13:02:20.810" v="1673" actId="478"/>
          <ac:graphicFrameMkLst>
            <pc:docMk/>
            <pc:sldMk cId="1525683975" sldId="256"/>
            <ac:graphicFrameMk id="138" creationId="{BD92DD23-826A-4C96-3A38-EA21594864FE}"/>
          </ac:graphicFrameMkLst>
        </pc:graphicFrameChg>
        <pc:picChg chg="add del mod">
          <ac:chgData name="Marcelo Eduardo Da Fonseca Ramos" userId="311df665-f85b-47ca-823f-7324d5320915" providerId="ADAL" clId="{608A06AF-EE63-46A2-A93E-5B5F5D451752}" dt="2024-03-09T12:57:47.477" v="1646" actId="1076"/>
          <ac:picMkLst>
            <pc:docMk/>
            <pc:sldMk cId="1525683975" sldId="256"/>
            <ac:picMk id="5" creationId="{E17BCAE7-C52F-59B7-65B6-DE953A7FBD2F}"/>
          </ac:picMkLst>
        </pc:pic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51" creationId="{EA27D8E6-F93A-D49E-17F7-183E705EE520}"/>
          </ac:cxnSpMkLst>
        </pc:cxnChg>
        <pc:cxnChg chg="add del mod">
          <ac:chgData name="Marcelo Eduardo Da Fonseca Ramos" userId="311df665-f85b-47ca-823f-7324d5320915" providerId="ADAL" clId="{608A06AF-EE63-46A2-A93E-5B5F5D451752}" dt="2024-03-09T11:11:59.147" v="121" actId="478"/>
          <ac:cxnSpMkLst>
            <pc:docMk/>
            <pc:sldMk cId="1525683975" sldId="256"/>
            <ac:cxnSpMk id="55" creationId="{45F37656-D93C-8A7D-A778-527C54DE95B7}"/>
          </ac:cxnSpMkLst>
        </pc:cxnChg>
        <pc:cxnChg chg="add del mod">
          <ac:chgData name="Marcelo Eduardo Da Fonseca Ramos" userId="311df665-f85b-47ca-823f-7324d5320915" providerId="ADAL" clId="{608A06AF-EE63-46A2-A93E-5B5F5D451752}" dt="2024-03-09T11:11:58.422" v="120" actId="478"/>
          <ac:cxnSpMkLst>
            <pc:docMk/>
            <pc:sldMk cId="1525683975" sldId="256"/>
            <ac:cxnSpMk id="57" creationId="{23FAC300-369E-5A5E-BA03-32157CACFE45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60" creationId="{D433D1C7-C210-9B09-581F-5BC128E5F156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63" creationId="{8870049C-297C-9A97-63E4-35CF86E0DF9B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67" creationId="{6ACFE874-2AD0-110B-3799-82C3C0BAAA2F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72" creationId="{DD227B88-81D9-F743-F926-ADDF08969CF0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74" creationId="{6480BD3B-8BED-205C-9C5E-1E2DDFC93A91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77" creationId="{2FDD0DC9-E5BC-7D5B-B81F-99431BC2B78B}"/>
          </ac:cxnSpMkLst>
        </pc:cxnChg>
        <pc:cxnChg chg="add mod ord">
          <ac:chgData name="Marcelo Eduardo Da Fonseca Ramos" userId="311df665-f85b-47ca-823f-7324d5320915" providerId="ADAL" clId="{608A06AF-EE63-46A2-A93E-5B5F5D451752}" dt="2024-03-10T18:02:50.176" v="1876" actId="166"/>
          <ac:cxnSpMkLst>
            <pc:docMk/>
            <pc:sldMk cId="1525683975" sldId="256"/>
            <ac:cxnSpMk id="79" creationId="{212482A6-20D5-0B77-CE9B-11719097662D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81" creationId="{3799A92B-B54E-7752-9B32-90FB971F128D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84" creationId="{B199313A-3376-D54D-E37E-8693E69395C0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88" creationId="{A093F390-C736-FEAD-8D51-4773DB1127C5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90" creationId="{8B3CCDC1-989D-3455-F3C9-EEA0FD23A20B}"/>
          </ac:cxnSpMkLst>
        </pc:cxnChg>
        <pc:cxnChg chg="add del mod">
          <ac:chgData name="Marcelo Eduardo Da Fonseca Ramos" userId="311df665-f85b-47ca-823f-7324d5320915" providerId="ADAL" clId="{608A06AF-EE63-46A2-A93E-5B5F5D451752}" dt="2024-03-09T11:38:50.045" v="522" actId="478"/>
          <ac:cxnSpMkLst>
            <pc:docMk/>
            <pc:sldMk cId="1525683975" sldId="256"/>
            <ac:cxnSpMk id="91" creationId="{E82E9D3D-F4F9-A973-8A9D-A4710F10EB41}"/>
          </ac:cxnSpMkLst>
        </pc:cxnChg>
        <pc:cxnChg chg="add del mod">
          <ac:chgData name="Marcelo Eduardo Da Fonseca Ramos" userId="311df665-f85b-47ca-823f-7324d5320915" providerId="ADAL" clId="{608A06AF-EE63-46A2-A93E-5B5F5D451752}" dt="2024-03-09T11:38:50.045" v="522" actId="478"/>
          <ac:cxnSpMkLst>
            <pc:docMk/>
            <pc:sldMk cId="1525683975" sldId="256"/>
            <ac:cxnSpMk id="94" creationId="{C4563566-1F18-3B34-DEC0-500511721257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95" creationId="{64D5DC87-4FD4-6B02-13C0-E16039F6F383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97" creationId="{39D92B69-D189-51A5-5651-998F94A0C4D1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99" creationId="{62C4504B-5549-2ADE-114E-631DF700DE0C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102" creationId="{924FFB18-FB05-72AE-CA5A-6B8EB8295187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105" creationId="{3520FC28-51B1-6259-4D53-E910847AFB2F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107" creationId="{D567D846-2301-4E1A-9619-4DFD6422FA77}"/>
          </ac:cxnSpMkLst>
        </pc:cxnChg>
        <pc:cxnChg chg="add mod">
          <ac:chgData name="Marcelo Eduardo Da Fonseca Ramos" userId="311df665-f85b-47ca-823f-7324d5320915" providerId="ADAL" clId="{608A06AF-EE63-46A2-A93E-5B5F5D451752}" dt="2024-03-10T18:01:36.512" v="1875" actId="692"/>
          <ac:cxnSpMkLst>
            <pc:docMk/>
            <pc:sldMk cId="1525683975" sldId="256"/>
            <ac:cxnSpMk id="109" creationId="{03AFA00B-CD4F-D702-4D3F-0F8A7AAC5C9C}"/>
          </ac:cxnSpMkLst>
        </pc:cxnChg>
        <pc:cxnChg chg="add del mod">
          <ac:chgData name="Marcelo Eduardo Da Fonseca Ramos" userId="311df665-f85b-47ca-823f-7324d5320915" providerId="ADAL" clId="{608A06AF-EE63-46A2-A93E-5B5F5D451752}" dt="2024-03-10T20:31:52.761" v="1903" actId="478"/>
          <ac:cxnSpMkLst>
            <pc:docMk/>
            <pc:sldMk cId="1525683975" sldId="256"/>
            <ac:cxnSpMk id="125" creationId="{BB7BF162-9CDA-F413-2505-BAFC92C9ADB6}"/>
          </ac:cxnSpMkLst>
        </pc:cxnChg>
        <pc:cxnChg chg="add mod">
          <ac:chgData name="Marcelo Eduardo Da Fonseca Ramos" userId="311df665-f85b-47ca-823f-7324d5320915" providerId="ADAL" clId="{608A06AF-EE63-46A2-A93E-5B5F5D451752}" dt="2024-03-09T12:16:54.996" v="876"/>
          <ac:cxnSpMkLst>
            <pc:docMk/>
            <pc:sldMk cId="1525683975" sldId="256"/>
            <ac:cxnSpMk id="129" creationId="{E86DFA38-6904-5727-0B47-468CE4F991C4}"/>
          </ac:cxnSpMkLst>
        </pc:cxnChg>
        <pc:cxnChg chg="add del mod">
          <ac:chgData name="Marcelo Eduardo Da Fonseca Ramos" userId="311df665-f85b-47ca-823f-7324d5320915" providerId="ADAL" clId="{608A06AF-EE63-46A2-A93E-5B5F5D451752}" dt="2024-03-09T12:34:23.964" v="1281" actId="478"/>
          <ac:cxnSpMkLst>
            <pc:docMk/>
            <pc:sldMk cId="1525683975" sldId="256"/>
            <ac:cxnSpMk id="131" creationId="{C409753D-1BBE-C583-4F96-5EC371738E7C}"/>
          </ac:cxnSpMkLst>
        </pc:cxnChg>
      </pc:sldChg>
      <pc:sldChg chg="addSp delSp modSp mod">
        <pc:chgData name="Marcelo Eduardo Da Fonseca Ramos" userId="311df665-f85b-47ca-823f-7324d5320915" providerId="ADAL" clId="{608A06AF-EE63-46A2-A93E-5B5F5D451752}" dt="2024-03-10T18:05:00.214" v="1900" actId="166"/>
        <pc:sldMkLst>
          <pc:docMk/>
          <pc:sldMk cId="1253967328" sldId="257"/>
        </pc:sldMkLst>
        <pc:spChg chg="add mod">
          <ac:chgData name="Marcelo Eduardo Da Fonseca Ramos" userId="311df665-f85b-47ca-823f-7324d5320915" providerId="ADAL" clId="{608A06AF-EE63-46A2-A93E-5B5F5D451752}" dt="2024-03-10T17:55:35.336" v="1847"/>
          <ac:spMkLst>
            <pc:docMk/>
            <pc:sldMk cId="1253967328" sldId="257"/>
            <ac:spMk id="2" creationId="{2EBCF130-4A21-B097-6C36-668563E560C1}"/>
          </ac:spMkLst>
        </pc:spChg>
        <pc:spChg chg="del">
          <ac:chgData name="Marcelo Eduardo Da Fonseca Ramos" userId="311df665-f85b-47ca-823f-7324d5320915" providerId="ADAL" clId="{608A06AF-EE63-46A2-A93E-5B5F5D451752}" dt="2024-03-09T11:10:44.016" v="89" actId="478"/>
          <ac:spMkLst>
            <pc:docMk/>
            <pc:sldMk cId="1253967328" sldId="257"/>
            <ac:spMk id="2" creationId="{5172DEF2-3AB6-5A52-7DC6-09E8E7C3F47A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5" creationId="{2419057A-95C4-44C8-4CFC-DFBC325D96FF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6" creationId="{C8DEDABE-DE87-9EC3-D8EF-7451C1DDAEB5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8" creationId="{142F1440-0734-BD63-A7A4-7A9798382BBE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9" creationId="{D40A92EA-6B1E-5420-50F2-A937420B92A2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10" creationId="{E04E7317-5654-1F97-AD2D-27E27F33C6BE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11" creationId="{656486F1-239F-F6F2-4045-1BE3F898263E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12" creationId="{18828C36-7E93-0CB9-132F-3E11A8F771E4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13" creationId="{B3CE3D82-F571-AA85-778B-AC186AFF19AB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14" creationId="{676980BD-F638-8887-6E1D-BE2CBF543D56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15" creationId="{231A46DA-F356-FF37-9AA5-6451288F9C55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16" creationId="{BA33DAAD-C223-2717-0313-8138948A634D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17" creationId="{DE0BB0A7-BE28-624E-0105-AB7B7D760191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18" creationId="{AD3882EC-5645-EA71-14BE-07D425CCC140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19" creationId="{C1DCE908-EFFF-AA0D-4AAB-C8B6B5B48E29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20" creationId="{7EE1A3B6-E140-B7C5-717A-57DE50D9222A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21" creationId="{DEC19386-B675-A2A2-B4D8-C0406D664F32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22" creationId="{FB703A88-CC23-3E69-2F08-22A2BFE86A49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23" creationId="{B29DEC8E-DF63-6D29-09CC-0F9254D857A7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24" creationId="{E43B7889-A103-A5BC-F8ED-671382539C26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25" creationId="{1686939A-8D9C-445B-864E-D216E08FAA5B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26" creationId="{2E0E9C0F-CDA5-68BE-6567-883207EEC2D6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27" creationId="{016615E1-AC5A-F35B-BDDF-A6673EE66E8F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28" creationId="{36417FBB-ACB4-6499-1B2F-F19513381506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29" creationId="{F082E550-1C5F-7FE8-389C-95AFDA5E31ED}"/>
          </ac:spMkLst>
        </pc:spChg>
        <pc:spChg chg="add mod">
          <ac:chgData name="Marcelo Eduardo Da Fonseca Ramos" userId="311df665-f85b-47ca-823f-7324d5320915" providerId="ADAL" clId="{608A06AF-EE63-46A2-A93E-5B5F5D451752}" dt="2024-03-09T12:10:35.331" v="687" actId="1076"/>
          <ac:spMkLst>
            <pc:docMk/>
            <pc:sldMk cId="1253967328" sldId="257"/>
            <ac:spMk id="30" creationId="{A1EB3479-D40E-1E94-8712-A40667DDFB11}"/>
          </ac:spMkLst>
        </pc:spChg>
        <pc:spChg chg="add mod">
          <ac:chgData name="Marcelo Eduardo Da Fonseca Ramos" userId="311df665-f85b-47ca-823f-7324d5320915" providerId="ADAL" clId="{608A06AF-EE63-46A2-A93E-5B5F5D451752}" dt="2024-03-09T12:11:00.294" v="693" actId="1076"/>
          <ac:spMkLst>
            <pc:docMk/>
            <pc:sldMk cId="1253967328" sldId="257"/>
            <ac:spMk id="31" creationId="{3532BE23-4301-3E35-FE2E-E44812AC0712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32" creationId="{65B7F6B9-8F8C-CF1D-EE2A-BDA0E36EFA25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33" creationId="{85F2C89C-4A34-D9E9-9F1D-012802B887E8}"/>
          </ac:spMkLst>
        </pc:spChg>
        <pc:spChg chg="add mod">
          <ac:chgData name="Marcelo Eduardo Da Fonseca Ramos" userId="311df665-f85b-47ca-823f-7324d5320915" providerId="ADAL" clId="{608A06AF-EE63-46A2-A93E-5B5F5D451752}" dt="2024-03-09T12:10:54.923" v="692" actId="1076"/>
          <ac:spMkLst>
            <pc:docMk/>
            <pc:sldMk cId="1253967328" sldId="257"/>
            <ac:spMk id="34" creationId="{B08CD4A5-F408-45B0-C93F-FE5FD0444F93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35" creationId="{F48470BB-0CC0-4BDA-F39F-F73DBCF09732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36" creationId="{8088555F-FEE2-C9A3-81E5-4BB5C29EBD47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37" creationId="{E77975F0-5014-68B7-FA40-66D4F8BBD9F6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38" creationId="{29A81B46-45BC-A1FE-1CFA-19BB92B37557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39" creationId="{5A76225C-A635-7EFC-7956-3109CCC575C1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40" creationId="{5B69264C-4AD7-8F49-D76B-07D59FF05357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41" creationId="{898EF2DF-6539-5955-5A94-ACB4BDE5E615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42" creationId="{BFDEED6B-6E77-2DF8-7135-13F83693643C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43" creationId="{F7A5B9DF-8EA2-D370-F743-ED40C4F60B19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44" creationId="{FCBD06D9-C1F8-FC90-7C32-4228763F54BA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45" creationId="{9C7945B5-A584-9009-CC2A-92D94B072F8E}"/>
          </ac:spMkLst>
        </pc:spChg>
        <pc:spChg chg="add mod">
          <ac:chgData name="Marcelo Eduardo Da Fonseca Ramos" userId="311df665-f85b-47ca-823f-7324d5320915" providerId="ADAL" clId="{608A06AF-EE63-46A2-A93E-5B5F5D451752}" dt="2024-03-09T11:22:47.849" v="408"/>
          <ac:spMkLst>
            <pc:docMk/>
            <pc:sldMk cId="1253967328" sldId="257"/>
            <ac:spMk id="46" creationId="{3AF4408D-409E-4494-B453-05E9B8A62E59}"/>
          </ac:spMkLst>
        </pc:spChg>
        <pc:spChg chg="add mod ord">
          <ac:chgData name="Marcelo Eduardo Da Fonseca Ramos" userId="311df665-f85b-47ca-823f-7324d5320915" providerId="ADAL" clId="{608A06AF-EE63-46A2-A93E-5B5F5D451752}" dt="2024-03-10T18:05:00.214" v="1900" actId="166"/>
          <ac:spMkLst>
            <pc:docMk/>
            <pc:sldMk cId="1253967328" sldId="257"/>
            <ac:spMk id="47" creationId="{5AB332A4-5CAF-ED0A-74A1-FC06DE028A85}"/>
          </ac:spMkLst>
        </pc:spChg>
        <pc:spChg chg="add mod ord">
          <ac:chgData name="Marcelo Eduardo Da Fonseca Ramos" userId="311df665-f85b-47ca-823f-7324d5320915" providerId="ADAL" clId="{608A06AF-EE63-46A2-A93E-5B5F5D451752}" dt="2024-03-10T18:05:00.214" v="1900" actId="166"/>
          <ac:spMkLst>
            <pc:docMk/>
            <pc:sldMk cId="1253967328" sldId="257"/>
            <ac:spMk id="48" creationId="{07E53F8F-F756-1C98-BB25-57661E3DB1EE}"/>
          </ac:spMkLst>
        </pc:spChg>
        <pc:spChg chg="add mod ord">
          <ac:chgData name="Marcelo Eduardo Da Fonseca Ramos" userId="311df665-f85b-47ca-823f-7324d5320915" providerId="ADAL" clId="{608A06AF-EE63-46A2-A93E-5B5F5D451752}" dt="2024-03-10T18:05:00.214" v="1900" actId="166"/>
          <ac:spMkLst>
            <pc:docMk/>
            <pc:sldMk cId="1253967328" sldId="257"/>
            <ac:spMk id="49" creationId="{BDEA2B32-D348-FAE2-86CA-4EEF9B1F5A3F}"/>
          </ac:spMkLst>
        </pc:spChg>
        <pc:spChg chg="add mod ord">
          <ac:chgData name="Marcelo Eduardo Da Fonseca Ramos" userId="311df665-f85b-47ca-823f-7324d5320915" providerId="ADAL" clId="{608A06AF-EE63-46A2-A93E-5B5F5D451752}" dt="2024-03-10T18:05:00.214" v="1900" actId="166"/>
          <ac:spMkLst>
            <pc:docMk/>
            <pc:sldMk cId="1253967328" sldId="257"/>
            <ac:spMk id="50" creationId="{8DD04D0D-F8CD-1BC1-FC5D-CA3297E6B3D7}"/>
          </ac:spMkLst>
        </pc:spChg>
        <pc:spChg chg="add mod ord">
          <ac:chgData name="Marcelo Eduardo Da Fonseca Ramos" userId="311df665-f85b-47ca-823f-7324d5320915" providerId="ADAL" clId="{608A06AF-EE63-46A2-A93E-5B5F5D451752}" dt="2024-03-10T18:05:00.214" v="1900" actId="166"/>
          <ac:spMkLst>
            <pc:docMk/>
            <pc:sldMk cId="1253967328" sldId="257"/>
            <ac:spMk id="51" creationId="{2807F36D-E60D-3BE7-35AA-C4432DFBE96F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52" creationId="{E1C2AEE1-0DC9-9849-029A-E2BD2B51BE88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53" creationId="{E92FAAE9-3241-B8AC-A833-6C9897F07A1B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54" creationId="{DA69C199-B0A0-0AFB-644E-855E50FBE32E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55" creationId="{6377DA8F-B1C6-63C7-9CD3-CF9C97A0FEE8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56" creationId="{CC00CA22-C68F-42BE-BB27-7094DC63B293}"/>
          </ac:spMkLst>
        </pc:spChg>
        <pc:spChg chg="add mod ord">
          <ac:chgData name="Marcelo Eduardo Da Fonseca Ramos" userId="311df665-f85b-47ca-823f-7324d5320915" providerId="ADAL" clId="{608A06AF-EE63-46A2-A93E-5B5F5D451752}" dt="2024-03-10T18:04:47.183" v="1899" actId="166"/>
          <ac:spMkLst>
            <pc:docMk/>
            <pc:sldMk cId="1253967328" sldId="257"/>
            <ac:spMk id="57" creationId="{ABEA7BD2-DE88-989B-6AA4-3259A289AAB2}"/>
          </ac:spMkLst>
        </pc:spChg>
        <pc:spChg chg="add mod">
          <ac:chgData name="Marcelo Eduardo Da Fonseca Ramos" userId="311df665-f85b-47ca-823f-7324d5320915" providerId="ADAL" clId="{608A06AF-EE63-46A2-A93E-5B5F5D451752}" dt="2024-03-10T17:55:40.816" v="1848"/>
          <ac:spMkLst>
            <pc:docMk/>
            <pc:sldMk cId="1253967328" sldId="257"/>
            <ac:spMk id="58" creationId="{23355890-49A1-4066-96AE-930A7191CD28}"/>
          </ac:spMkLst>
        </pc:spChg>
        <pc:spChg chg="add del mod">
          <ac:chgData name="Marcelo Eduardo Da Fonseca Ramos" userId="311df665-f85b-47ca-823f-7324d5320915" providerId="ADAL" clId="{608A06AF-EE63-46A2-A93E-5B5F5D451752}" dt="2024-03-09T11:22:56.940" v="414" actId="478"/>
          <ac:spMkLst>
            <pc:docMk/>
            <pc:sldMk cId="1253967328" sldId="257"/>
            <ac:spMk id="58" creationId="{9868CBFE-152C-9D78-CF48-1A95FF3E3456}"/>
          </ac:spMkLst>
        </pc:spChg>
        <pc:spChg chg="add del mod">
          <ac:chgData name="Marcelo Eduardo Da Fonseca Ramos" userId="311df665-f85b-47ca-823f-7324d5320915" providerId="ADAL" clId="{608A06AF-EE63-46A2-A93E-5B5F5D451752}" dt="2024-03-09T11:22:51.356" v="410" actId="478"/>
          <ac:spMkLst>
            <pc:docMk/>
            <pc:sldMk cId="1253967328" sldId="257"/>
            <ac:spMk id="59" creationId="{E9A579E5-18F0-600E-70DA-B17684C03830}"/>
          </ac:spMkLst>
        </pc:spChg>
        <pc:spChg chg="add del mod">
          <ac:chgData name="Marcelo Eduardo Da Fonseca Ramos" userId="311df665-f85b-47ca-823f-7324d5320915" providerId="ADAL" clId="{608A06AF-EE63-46A2-A93E-5B5F5D451752}" dt="2024-03-09T11:22:52.242" v="411" actId="478"/>
          <ac:spMkLst>
            <pc:docMk/>
            <pc:sldMk cId="1253967328" sldId="257"/>
            <ac:spMk id="60" creationId="{8F412132-4057-C924-E713-8AD274D63D32}"/>
          </ac:spMkLst>
        </pc:spChg>
        <pc:spChg chg="add del mod">
          <ac:chgData name="Marcelo Eduardo Da Fonseca Ramos" userId="311df665-f85b-47ca-823f-7324d5320915" providerId="ADAL" clId="{608A06AF-EE63-46A2-A93E-5B5F5D451752}" dt="2024-03-09T11:22:53.954" v="412" actId="478"/>
          <ac:spMkLst>
            <pc:docMk/>
            <pc:sldMk cId="1253967328" sldId="257"/>
            <ac:spMk id="61" creationId="{97CC63D5-42C9-E8CE-CDCD-0A8DA0E6EB41}"/>
          </ac:spMkLst>
        </pc:spChg>
        <pc:spChg chg="add del mod">
          <ac:chgData name="Marcelo Eduardo Da Fonseca Ramos" userId="311df665-f85b-47ca-823f-7324d5320915" providerId="ADAL" clId="{608A06AF-EE63-46A2-A93E-5B5F5D451752}" dt="2024-03-09T11:22:56.099" v="413" actId="478"/>
          <ac:spMkLst>
            <pc:docMk/>
            <pc:sldMk cId="1253967328" sldId="257"/>
            <ac:spMk id="62" creationId="{F0254F83-3223-5632-F8C6-DEA92FA79971}"/>
          </ac:spMkLst>
        </pc:spChg>
        <pc:spChg chg="add del mod">
          <ac:chgData name="Marcelo Eduardo Da Fonseca Ramos" userId="311df665-f85b-47ca-823f-7324d5320915" providerId="ADAL" clId="{608A06AF-EE63-46A2-A93E-5B5F5D451752}" dt="2024-03-09T11:22:50.294" v="409" actId="478"/>
          <ac:spMkLst>
            <pc:docMk/>
            <pc:sldMk cId="1253967328" sldId="257"/>
            <ac:spMk id="63" creationId="{E81F919D-D4CE-DD2C-AFCE-D8D67C1598CA}"/>
          </ac:spMkLst>
        </pc:spChg>
        <pc:spChg chg="add del mod">
          <ac:chgData name="Marcelo Eduardo Da Fonseca Ramos" userId="311df665-f85b-47ca-823f-7324d5320915" providerId="ADAL" clId="{608A06AF-EE63-46A2-A93E-5B5F5D451752}" dt="2024-03-09T11:22:58.313" v="415" actId="478"/>
          <ac:spMkLst>
            <pc:docMk/>
            <pc:sldMk cId="1253967328" sldId="257"/>
            <ac:spMk id="64" creationId="{62BBAF2C-7E19-8913-B42F-6DDFB8F25C77}"/>
          </ac:spMkLst>
        </pc:spChg>
        <pc:spChg chg="add del mod">
          <ac:chgData name="Marcelo Eduardo Da Fonseca Ramos" userId="311df665-f85b-47ca-823f-7324d5320915" providerId="ADAL" clId="{608A06AF-EE63-46A2-A93E-5B5F5D451752}" dt="2024-03-09T11:45:14.802" v="581" actId="478"/>
          <ac:spMkLst>
            <pc:docMk/>
            <pc:sldMk cId="1253967328" sldId="257"/>
            <ac:spMk id="121" creationId="{B5A17ED6-06A9-7926-4489-9F077E401E1B}"/>
          </ac:spMkLst>
        </pc:spChg>
        <pc:spChg chg="add del mod">
          <ac:chgData name="Marcelo Eduardo Da Fonseca Ramos" userId="311df665-f85b-47ca-823f-7324d5320915" providerId="ADAL" clId="{608A06AF-EE63-46A2-A93E-5B5F5D451752}" dt="2024-03-09T11:45:16.940" v="582" actId="478"/>
          <ac:spMkLst>
            <pc:docMk/>
            <pc:sldMk cId="1253967328" sldId="257"/>
            <ac:spMk id="122" creationId="{3E34E3BC-37B0-E361-4566-C977C8F31CD9}"/>
          </ac:spMkLst>
        </pc:spChg>
        <pc:spChg chg="add mod">
          <ac:chgData name="Marcelo Eduardo Da Fonseca Ramos" userId="311df665-f85b-47ca-823f-7324d5320915" providerId="ADAL" clId="{608A06AF-EE63-46A2-A93E-5B5F5D451752}" dt="2024-03-09T12:35:15.747" v="1293" actId="1076"/>
          <ac:spMkLst>
            <pc:docMk/>
            <pc:sldMk cId="1253967328" sldId="257"/>
            <ac:spMk id="123" creationId="{96EE6DFA-6C36-FE0D-CC21-39DDD9317090}"/>
          </ac:spMkLst>
        </pc:spChg>
        <pc:spChg chg="add del mod">
          <ac:chgData name="Marcelo Eduardo Da Fonseca Ramos" userId="311df665-f85b-47ca-823f-7324d5320915" providerId="ADAL" clId="{608A06AF-EE63-46A2-A93E-5B5F5D451752}" dt="2024-03-09T11:44:56.587" v="577" actId="478"/>
          <ac:spMkLst>
            <pc:docMk/>
            <pc:sldMk cId="1253967328" sldId="257"/>
            <ac:spMk id="124" creationId="{FBB68424-E046-6D13-C9BC-53EF3D9AC9D5}"/>
          </ac:spMkLst>
        </pc:spChg>
        <pc:spChg chg="add mod">
          <ac:chgData name="Marcelo Eduardo Da Fonseca Ramos" userId="311df665-f85b-47ca-823f-7324d5320915" providerId="ADAL" clId="{608A06AF-EE63-46A2-A93E-5B5F5D451752}" dt="2024-03-09T12:35:11.073" v="1292" actId="1076"/>
          <ac:spMkLst>
            <pc:docMk/>
            <pc:sldMk cId="1253967328" sldId="257"/>
            <ac:spMk id="125" creationId="{7A3FB5CD-3BD2-1174-7EB2-133E3F6C23FD}"/>
          </ac:spMkLst>
        </pc:spChg>
        <pc:spChg chg="add mod">
          <ac:chgData name="Marcelo Eduardo Da Fonseca Ramos" userId="311df665-f85b-47ca-823f-7324d5320915" providerId="ADAL" clId="{608A06AF-EE63-46A2-A93E-5B5F5D451752}" dt="2024-03-09T12:35:20.061" v="1294" actId="1076"/>
          <ac:spMkLst>
            <pc:docMk/>
            <pc:sldMk cId="1253967328" sldId="257"/>
            <ac:spMk id="126" creationId="{BE761A75-9927-B2EC-DB95-2D17ADFF0E2C}"/>
          </ac:spMkLst>
        </pc:spChg>
        <pc:spChg chg="add mod">
          <ac:chgData name="Marcelo Eduardo Da Fonseca Ramos" userId="311df665-f85b-47ca-823f-7324d5320915" providerId="ADAL" clId="{608A06AF-EE63-46A2-A93E-5B5F5D451752}" dt="2024-03-09T12:27:17.740" v="951" actId="1076"/>
          <ac:spMkLst>
            <pc:docMk/>
            <pc:sldMk cId="1253967328" sldId="257"/>
            <ac:spMk id="127" creationId="{B096AA81-B000-BCE9-75CE-6D023EA97043}"/>
          </ac:spMkLst>
        </pc:spChg>
        <pc:spChg chg="add mod">
          <ac:chgData name="Marcelo Eduardo Da Fonseca Ramos" userId="311df665-f85b-47ca-823f-7324d5320915" providerId="ADAL" clId="{608A06AF-EE63-46A2-A93E-5B5F5D451752}" dt="2024-03-09T12:27:38.323" v="953" actId="207"/>
          <ac:spMkLst>
            <pc:docMk/>
            <pc:sldMk cId="1253967328" sldId="257"/>
            <ac:spMk id="128" creationId="{29CA7366-5578-5B59-EC4D-AA836719070C}"/>
          </ac:spMkLst>
        </pc:spChg>
        <pc:spChg chg="add mod">
          <ac:chgData name="Marcelo Eduardo Da Fonseca Ramos" userId="311df665-f85b-47ca-823f-7324d5320915" providerId="ADAL" clId="{608A06AF-EE63-46A2-A93E-5B5F5D451752}" dt="2024-03-09T13:25:29.482" v="1770" actId="207"/>
          <ac:spMkLst>
            <pc:docMk/>
            <pc:sldMk cId="1253967328" sldId="257"/>
            <ac:spMk id="129" creationId="{0220D399-5E6C-0B78-CF67-A1FF0D9BDAAA}"/>
          </ac:spMkLst>
        </pc:spChg>
        <pc:spChg chg="add mod">
          <ac:chgData name="Marcelo Eduardo Da Fonseca Ramos" userId="311df665-f85b-47ca-823f-7324d5320915" providerId="ADAL" clId="{608A06AF-EE63-46A2-A93E-5B5F5D451752}" dt="2024-03-09T12:27:22.989" v="952" actId="1076"/>
          <ac:spMkLst>
            <pc:docMk/>
            <pc:sldMk cId="1253967328" sldId="257"/>
            <ac:spMk id="130" creationId="{788DBA63-4127-778B-404F-AD18DC9CE988}"/>
          </ac:spMkLst>
        </pc:spChg>
        <pc:spChg chg="add mod">
          <ac:chgData name="Marcelo Eduardo Da Fonseca Ramos" userId="311df665-f85b-47ca-823f-7324d5320915" providerId="ADAL" clId="{608A06AF-EE63-46A2-A93E-5B5F5D451752}" dt="2024-03-09T12:35:36.355" v="1295" actId="1076"/>
          <ac:spMkLst>
            <pc:docMk/>
            <pc:sldMk cId="1253967328" sldId="257"/>
            <ac:spMk id="131" creationId="{11BFBFFD-66F4-82F7-B7F0-BE956DBDFABB}"/>
          </ac:spMkLst>
        </pc:spChg>
        <pc:spChg chg="add del mod">
          <ac:chgData name="Marcelo Eduardo Da Fonseca Ramos" userId="311df665-f85b-47ca-823f-7324d5320915" providerId="ADAL" clId="{608A06AF-EE63-46A2-A93E-5B5F5D451752}" dt="2024-03-09T12:59:05.226" v="1658" actId="478"/>
          <ac:spMkLst>
            <pc:docMk/>
            <pc:sldMk cId="1253967328" sldId="257"/>
            <ac:spMk id="132" creationId="{510529B2-71E5-7013-B1EC-EF65B768B7C0}"/>
          </ac:spMkLst>
        </pc:spChg>
        <pc:spChg chg="add del mod">
          <ac:chgData name="Marcelo Eduardo Da Fonseca Ramos" userId="311df665-f85b-47ca-823f-7324d5320915" providerId="ADAL" clId="{608A06AF-EE63-46A2-A93E-5B5F5D451752}" dt="2024-03-09T12:59:05.226" v="1658" actId="478"/>
          <ac:spMkLst>
            <pc:docMk/>
            <pc:sldMk cId="1253967328" sldId="257"/>
            <ac:spMk id="133" creationId="{13B3A0E6-389E-87E4-5710-5514C2E7A9F8}"/>
          </ac:spMkLst>
        </pc:spChg>
        <pc:spChg chg="add del mod">
          <ac:chgData name="Marcelo Eduardo Da Fonseca Ramos" userId="311df665-f85b-47ca-823f-7324d5320915" providerId="ADAL" clId="{608A06AF-EE63-46A2-A93E-5B5F5D451752}" dt="2024-03-09T12:59:05.226" v="1658" actId="478"/>
          <ac:spMkLst>
            <pc:docMk/>
            <pc:sldMk cId="1253967328" sldId="257"/>
            <ac:spMk id="134" creationId="{CA21418A-DCA4-DCCC-A8A3-245256B6E181}"/>
          </ac:spMkLst>
        </pc:spChg>
        <pc:spChg chg="add del mod">
          <ac:chgData name="Marcelo Eduardo Da Fonseca Ramos" userId="311df665-f85b-47ca-823f-7324d5320915" providerId="ADAL" clId="{608A06AF-EE63-46A2-A93E-5B5F5D451752}" dt="2024-03-09T12:59:05.226" v="1658" actId="478"/>
          <ac:spMkLst>
            <pc:docMk/>
            <pc:sldMk cId="1253967328" sldId="257"/>
            <ac:spMk id="136" creationId="{4EF20521-7278-09DE-F40A-1BD6A11ECF4C}"/>
          </ac:spMkLst>
        </pc:spChg>
        <pc:spChg chg="add del mod">
          <ac:chgData name="Marcelo Eduardo Da Fonseca Ramos" userId="311df665-f85b-47ca-823f-7324d5320915" providerId="ADAL" clId="{608A06AF-EE63-46A2-A93E-5B5F5D451752}" dt="2024-03-09T12:59:05.226" v="1658" actId="478"/>
          <ac:spMkLst>
            <pc:docMk/>
            <pc:sldMk cId="1253967328" sldId="257"/>
            <ac:spMk id="137" creationId="{D34BF5BC-C894-F6F4-C6D5-C1935FCF0BED}"/>
          </ac:spMkLst>
        </pc:spChg>
        <pc:spChg chg="add del mod">
          <ac:chgData name="Marcelo Eduardo Da Fonseca Ramos" userId="311df665-f85b-47ca-823f-7324d5320915" providerId="ADAL" clId="{608A06AF-EE63-46A2-A93E-5B5F5D451752}" dt="2024-03-09T12:59:05.226" v="1658" actId="478"/>
          <ac:spMkLst>
            <pc:docMk/>
            <pc:sldMk cId="1253967328" sldId="257"/>
            <ac:spMk id="138" creationId="{FBD20623-2C54-3599-3734-553670358DFA}"/>
          </ac:spMkLst>
        </pc:spChg>
        <pc:spChg chg="add del mod">
          <ac:chgData name="Marcelo Eduardo Da Fonseca Ramos" userId="311df665-f85b-47ca-823f-7324d5320915" providerId="ADAL" clId="{608A06AF-EE63-46A2-A93E-5B5F5D451752}" dt="2024-03-09T12:59:05.226" v="1658" actId="478"/>
          <ac:spMkLst>
            <pc:docMk/>
            <pc:sldMk cId="1253967328" sldId="257"/>
            <ac:spMk id="139" creationId="{20B4ADA8-C444-3CAB-54EB-015BC3505D0F}"/>
          </ac:spMkLst>
        </pc:spChg>
        <pc:spChg chg="add mod">
          <ac:chgData name="Marcelo Eduardo Da Fonseca Ramos" userId="311df665-f85b-47ca-823f-7324d5320915" providerId="ADAL" clId="{608A06AF-EE63-46A2-A93E-5B5F5D451752}" dt="2024-03-09T12:42:38.966" v="1447" actId="1076"/>
          <ac:spMkLst>
            <pc:docMk/>
            <pc:sldMk cId="1253967328" sldId="257"/>
            <ac:spMk id="140" creationId="{661EE31E-5F2B-E3F2-4E16-640780EDCEDD}"/>
          </ac:spMkLst>
        </pc:spChg>
        <pc:spChg chg="add mod">
          <ac:chgData name="Marcelo Eduardo Da Fonseca Ramos" userId="311df665-f85b-47ca-823f-7324d5320915" providerId="ADAL" clId="{608A06AF-EE63-46A2-A93E-5B5F5D451752}" dt="2024-03-09T12:42:38.966" v="1447" actId="1076"/>
          <ac:spMkLst>
            <pc:docMk/>
            <pc:sldMk cId="1253967328" sldId="257"/>
            <ac:spMk id="141" creationId="{7399979D-8DD1-8329-117A-A25E0DD1D3CD}"/>
          </ac:spMkLst>
        </pc:spChg>
        <pc:spChg chg="add mod">
          <ac:chgData name="Marcelo Eduardo Da Fonseca Ramos" userId="311df665-f85b-47ca-823f-7324d5320915" providerId="ADAL" clId="{608A06AF-EE63-46A2-A93E-5B5F5D451752}" dt="2024-03-09T12:42:38.966" v="1447" actId="1076"/>
          <ac:spMkLst>
            <pc:docMk/>
            <pc:sldMk cId="1253967328" sldId="257"/>
            <ac:spMk id="142" creationId="{8347A16E-4217-899D-CE10-C6EDA13D182B}"/>
          </ac:spMkLst>
        </pc:spChg>
        <pc:spChg chg="add mod">
          <ac:chgData name="Marcelo Eduardo Da Fonseca Ramos" userId="311df665-f85b-47ca-823f-7324d5320915" providerId="ADAL" clId="{608A06AF-EE63-46A2-A93E-5B5F5D451752}" dt="2024-03-09T13:00:17.444" v="1665" actId="1076"/>
          <ac:spMkLst>
            <pc:docMk/>
            <pc:sldMk cId="1253967328" sldId="257"/>
            <ac:spMk id="143" creationId="{51F97844-24E2-8ED7-64D9-0B4EA5E41460}"/>
          </ac:spMkLst>
        </pc:spChg>
        <pc:spChg chg="add mod">
          <ac:chgData name="Marcelo Eduardo Da Fonseca Ramos" userId="311df665-f85b-47ca-823f-7324d5320915" providerId="ADAL" clId="{608A06AF-EE63-46A2-A93E-5B5F5D451752}" dt="2024-03-09T13:22:03.452" v="1760" actId="2711"/>
          <ac:spMkLst>
            <pc:docMk/>
            <pc:sldMk cId="1253967328" sldId="257"/>
            <ac:spMk id="144" creationId="{7F0FBBE7-8A99-C551-31C5-E897C2BB7000}"/>
          </ac:spMkLst>
        </pc:spChg>
        <pc:spChg chg="add mod">
          <ac:chgData name="Marcelo Eduardo Da Fonseca Ramos" userId="311df665-f85b-47ca-823f-7324d5320915" providerId="ADAL" clId="{608A06AF-EE63-46A2-A93E-5B5F5D451752}" dt="2024-03-09T13:22:03.452" v="1760" actId="2711"/>
          <ac:spMkLst>
            <pc:docMk/>
            <pc:sldMk cId="1253967328" sldId="257"/>
            <ac:spMk id="145" creationId="{E7736FE3-709C-1DB2-41C7-A642C6097411}"/>
          </ac:spMkLst>
        </pc:spChg>
        <pc:spChg chg="add mod">
          <ac:chgData name="Marcelo Eduardo Da Fonseca Ramos" userId="311df665-f85b-47ca-823f-7324d5320915" providerId="ADAL" clId="{608A06AF-EE63-46A2-A93E-5B5F5D451752}" dt="2024-03-09T13:00:17.444" v="1665" actId="1076"/>
          <ac:spMkLst>
            <pc:docMk/>
            <pc:sldMk cId="1253967328" sldId="257"/>
            <ac:spMk id="147" creationId="{3BCAE89F-0254-A3BF-C479-B2960B704623}"/>
          </ac:spMkLst>
        </pc:spChg>
        <pc:spChg chg="add mod">
          <ac:chgData name="Marcelo Eduardo Da Fonseca Ramos" userId="311df665-f85b-47ca-823f-7324d5320915" providerId="ADAL" clId="{608A06AF-EE63-46A2-A93E-5B5F5D451752}" dt="2024-03-09T13:22:03.452" v="1760" actId="2711"/>
          <ac:spMkLst>
            <pc:docMk/>
            <pc:sldMk cId="1253967328" sldId="257"/>
            <ac:spMk id="148" creationId="{7CAB7270-4C9A-B1F0-EADF-C2F80FAFB542}"/>
          </ac:spMkLst>
        </pc:spChg>
        <pc:spChg chg="add mod">
          <ac:chgData name="Marcelo Eduardo Da Fonseca Ramos" userId="311df665-f85b-47ca-823f-7324d5320915" providerId="ADAL" clId="{608A06AF-EE63-46A2-A93E-5B5F5D451752}" dt="2024-03-09T13:25:36.175" v="1771" actId="2085"/>
          <ac:spMkLst>
            <pc:docMk/>
            <pc:sldMk cId="1253967328" sldId="257"/>
            <ac:spMk id="149" creationId="{7111DDB6-F5AE-1EDB-1DA5-3A84321D5267}"/>
          </ac:spMkLst>
        </pc:spChg>
        <pc:spChg chg="add mod">
          <ac:chgData name="Marcelo Eduardo Da Fonseca Ramos" userId="311df665-f85b-47ca-823f-7324d5320915" providerId="ADAL" clId="{608A06AF-EE63-46A2-A93E-5B5F5D451752}" dt="2024-03-09T13:26:40.791" v="1815" actId="20577"/>
          <ac:spMkLst>
            <pc:docMk/>
            <pc:sldMk cId="1253967328" sldId="257"/>
            <ac:spMk id="150" creationId="{F27656E8-06D2-3122-677C-8BC5A87B16E5}"/>
          </ac:spMkLst>
        </pc:spChg>
        <pc:picChg chg="add del">
          <ac:chgData name="Marcelo Eduardo Da Fonseca Ramos" userId="311df665-f85b-47ca-823f-7324d5320915" providerId="ADAL" clId="{608A06AF-EE63-46A2-A93E-5B5F5D451752}" dt="2024-03-09T11:43:10.370" v="562" actId="478"/>
          <ac:picMkLst>
            <pc:docMk/>
            <pc:sldMk cId="1253967328" sldId="257"/>
            <ac:picMk id="120" creationId="{2DBB77F2-4741-3818-9378-BA29D987B568}"/>
          </ac:picMkLst>
        </pc:pic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3" creationId="{46D951D0-B8D3-858D-8AC2-D33FDA8851A8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4" creationId="{2418E7BF-79D1-9FD5-41BB-C40FC00AA523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67" creationId="{5A470B06-53CB-3F87-13D7-5831A611DD57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70" creationId="{C198ABFD-A07A-D1B9-06DC-D4DB3FDBE69C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72" creationId="{7BACE9B0-2F38-CA15-9B4A-1D45D01E58ED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75" creationId="{8F912EAC-9C39-12B7-EEE1-B44266250265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80" creationId="{43D3C7C2-12A1-2EAB-39A9-694F9AAE8998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83" creationId="{F4F27CBA-8C49-14A4-37FF-F36F52ECC0BF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85" creationId="{8CE1F42D-5189-0F8C-A951-31188F809554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86" creationId="{2166AD2E-0F3A-465B-0737-497E273BAC8F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88" creationId="{CEC3F839-34D8-3CE6-6F6E-350400BD2EE7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91" creationId="{A0CE28D7-7C88-D30B-EA8C-0F60A574ADCE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92" creationId="{FE9713C5-05A0-AEF9-0223-E960B67EB56E}"/>
          </ac:cxnSpMkLst>
        </pc:cxnChg>
        <pc:cxnChg chg="add del mod">
          <ac:chgData name="Marcelo Eduardo Da Fonseca Ramos" userId="311df665-f85b-47ca-823f-7324d5320915" providerId="ADAL" clId="{608A06AF-EE63-46A2-A93E-5B5F5D451752}" dt="2024-03-09T11:33:17.503" v="465" actId="478"/>
          <ac:cxnSpMkLst>
            <pc:docMk/>
            <pc:sldMk cId="1253967328" sldId="257"/>
            <ac:cxnSpMk id="95" creationId="{1ADA1778-A568-8C29-4A8D-E144C56DF8B2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96" creationId="{2878D3CF-3623-3ADE-AFE9-0831F1B4CF9D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98" creationId="{473B7163-802B-92CA-E71F-79A9A20E2746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100" creationId="{D34E196A-69B7-7CC4-705F-D9CA8BA8A9F1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102" creationId="{8F18A425-240A-E4B3-1EA0-345372510E1C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104" creationId="{2A070F5E-A531-7BEA-CD97-82C380C6F9E2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106" creationId="{24AD30AA-092C-02C1-F7BA-0CF319A22323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111" creationId="{066D492C-B4A3-054A-524D-4F6986DC5AAA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114" creationId="{E9A6398C-2A73-B55B-151B-E21AF26C1782}"/>
          </ac:cxnSpMkLst>
        </pc:cxnChg>
        <pc:cxnChg chg="add mod">
          <ac:chgData name="Marcelo Eduardo Da Fonseca Ramos" userId="311df665-f85b-47ca-823f-7324d5320915" providerId="ADAL" clId="{608A06AF-EE63-46A2-A93E-5B5F5D451752}" dt="2024-03-10T18:03:45.461" v="1898" actId="692"/>
          <ac:cxnSpMkLst>
            <pc:docMk/>
            <pc:sldMk cId="1253967328" sldId="257"/>
            <ac:cxnSpMk id="116" creationId="{A6B5D172-9324-8DDC-EA6C-E757DF086D04}"/>
          </ac:cxnSpMkLst>
        </pc:cxnChg>
        <pc:cxnChg chg="add del mod">
          <ac:chgData name="Marcelo Eduardo Da Fonseca Ramos" userId="311df665-f85b-47ca-823f-7324d5320915" providerId="ADAL" clId="{608A06AF-EE63-46A2-A93E-5B5F5D451752}" dt="2024-03-09T12:59:05.226" v="1658" actId="478"/>
          <ac:cxnSpMkLst>
            <pc:docMk/>
            <pc:sldMk cId="1253967328" sldId="257"/>
            <ac:cxnSpMk id="135" creationId="{77511A88-2647-0BA5-837E-79CF9598C67A}"/>
          </ac:cxnSpMkLst>
        </pc:cxnChg>
        <pc:cxnChg chg="add mod">
          <ac:chgData name="Marcelo Eduardo Da Fonseca Ramos" userId="311df665-f85b-47ca-823f-7324d5320915" providerId="ADAL" clId="{608A06AF-EE63-46A2-A93E-5B5F5D451752}" dt="2024-03-09T13:25:22.660" v="1769" actId="208"/>
          <ac:cxnSpMkLst>
            <pc:docMk/>
            <pc:sldMk cId="1253967328" sldId="257"/>
            <ac:cxnSpMk id="146" creationId="{1CE8A351-AE51-5299-DFF2-22EAD063FECC}"/>
          </ac:cxnSpMkLst>
        </pc:cxnChg>
      </pc:sldChg>
      <pc:sldChg chg="delSp new del mod">
        <pc:chgData name="Marcelo Eduardo Da Fonseca Ramos" userId="311df665-f85b-47ca-823f-7324d5320915" providerId="ADAL" clId="{608A06AF-EE63-46A2-A93E-5B5F5D451752}" dt="2024-03-09T11:10:17.588" v="88" actId="47"/>
        <pc:sldMkLst>
          <pc:docMk/>
          <pc:sldMk cId="1601742249" sldId="258"/>
        </pc:sldMkLst>
        <pc:spChg chg="del">
          <ac:chgData name="Marcelo Eduardo Da Fonseca Ramos" userId="311df665-f85b-47ca-823f-7324d5320915" providerId="ADAL" clId="{608A06AF-EE63-46A2-A93E-5B5F5D451752}" dt="2024-03-09T11:08:02.965" v="85" actId="478"/>
          <ac:spMkLst>
            <pc:docMk/>
            <pc:sldMk cId="1601742249" sldId="258"/>
            <ac:spMk id="2" creationId="{23B5E03C-0B8D-F1BA-85DE-ADFE41BA4078}"/>
          </ac:spMkLst>
        </pc:spChg>
        <pc:spChg chg="del">
          <ac:chgData name="Marcelo Eduardo Da Fonseca Ramos" userId="311df665-f85b-47ca-823f-7324d5320915" providerId="ADAL" clId="{608A06AF-EE63-46A2-A93E-5B5F5D451752}" dt="2024-03-09T11:08:02.965" v="85" actId="478"/>
          <ac:spMkLst>
            <pc:docMk/>
            <pc:sldMk cId="1601742249" sldId="258"/>
            <ac:spMk id="3" creationId="{BE957B84-5DB8-C5B4-9526-1215E29DECD4}"/>
          </ac:spMkLst>
        </pc:spChg>
      </pc:sldChg>
      <pc:sldChg chg="addSp delSp modSp add mod ord">
        <pc:chgData name="Marcelo Eduardo Da Fonseca Ramos" userId="311df665-f85b-47ca-823f-7324d5320915" providerId="ADAL" clId="{608A06AF-EE63-46A2-A93E-5B5F5D451752}" dt="2024-03-10T20:38:13.755" v="1924" actId="207"/>
        <pc:sldMkLst>
          <pc:docMk/>
          <pc:sldMk cId="4087055153" sldId="258"/>
        </pc:sldMkLst>
        <pc:spChg chg="add mod ord">
          <ac:chgData name="Marcelo Eduardo Da Fonseca Ramos" userId="311df665-f85b-47ca-823f-7324d5320915" providerId="ADAL" clId="{608A06AF-EE63-46A2-A93E-5B5F5D451752}" dt="2024-03-10T20:38:13.755" v="1924" actId="207"/>
          <ac:spMkLst>
            <pc:docMk/>
            <pc:sldMk cId="4087055153" sldId="258"/>
            <ac:spMk id="8" creationId="{611D6713-861D-6370-52E8-CFBA6B3878F3}"/>
          </ac:spMkLst>
        </pc:spChg>
        <pc:spChg chg="add mod ord">
          <ac:chgData name="Marcelo Eduardo Da Fonseca Ramos" userId="311df665-f85b-47ca-823f-7324d5320915" providerId="ADAL" clId="{608A06AF-EE63-46A2-A93E-5B5F5D451752}" dt="2024-03-10T20:38:13.755" v="1924" actId="207"/>
          <ac:spMkLst>
            <pc:docMk/>
            <pc:sldMk cId="4087055153" sldId="258"/>
            <ac:spMk id="44" creationId="{A7D9CEE7-6AC5-34E3-9BEB-5CA9422F09E8}"/>
          </ac:spMkLst>
        </pc:spChg>
        <pc:spChg chg="del">
          <ac:chgData name="Marcelo Eduardo Da Fonseca Ramos" userId="311df665-f85b-47ca-823f-7324d5320915" providerId="ADAL" clId="{608A06AF-EE63-46A2-A93E-5B5F5D451752}" dt="2024-03-10T20:32:04.528" v="1907" actId="478"/>
          <ac:spMkLst>
            <pc:docMk/>
            <pc:sldMk cId="4087055153" sldId="258"/>
            <ac:spMk id="120" creationId="{8860EF6C-47A4-C3B3-2CDA-5498D2D75292}"/>
          </ac:spMkLst>
        </pc:spChg>
        <pc:spChg chg="del">
          <ac:chgData name="Marcelo Eduardo Da Fonseca Ramos" userId="311df665-f85b-47ca-823f-7324d5320915" providerId="ADAL" clId="{608A06AF-EE63-46A2-A93E-5B5F5D451752}" dt="2024-03-10T20:32:04.528" v="1907" actId="478"/>
          <ac:spMkLst>
            <pc:docMk/>
            <pc:sldMk cId="4087055153" sldId="258"/>
            <ac:spMk id="124" creationId="{461CED6C-88D3-CD14-F904-A43BD6D422B5}"/>
          </ac:spMkLst>
        </pc:spChg>
        <pc:spChg chg="del">
          <ac:chgData name="Marcelo Eduardo Da Fonseca Ramos" userId="311df665-f85b-47ca-823f-7324d5320915" providerId="ADAL" clId="{608A06AF-EE63-46A2-A93E-5B5F5D451752}" dt="2024-03-10T20:32:04.528" v="1907" actId="478"/>
          <ac:spMkLst>
            <pc:docMk/>
            <pc:sldMk cId="4087055153" sldId="258"/>
            <ac:spMk id="133" creationId="{ED851087-A58E-A172-A2C4-57B0F6EBE27D}"/>
          </ac:spMkLst>
        </pc:spChg>
        <pc:spChg chg="del">
          <ac:chgData name="Marcelo Eduardo Da Fonseca Ramos" userId="311df665-f85b-47ca-823f-7324d5320915" providerId="ADAL" clId="{608A06AF-EE63-46A2-A93E-5B5F5D451752}" dt="2024-03-10T20:32:04.528" v="1907" actId="478"/>
          <ac:spMkLst>
            <pc:docMk/>
            <pc:sldMk cId="4087055153" sldId="258"/>
            <ac:spMk id="134" creationId="{7FA371F4-A127-D91E-555D-59EDD092CDFC}"/>
          </ac:spMkLst>
        </pc:spChg>
        <pc:spChg chg="del">
          <ac:chgData name="Marcelo Eduardo Da Fonseca Ramos" userId="311df665-f85b-47ca-823f-7324d5320915" providerId="ADAL" clId="{608A06AF-EE63-46A2-A93E-5B5F5D451752}" dt="2024-03-10T20:32:04.528" v="1907" actId="478"/>
          <ac:spMkLst>
            <pc:docMk/>
            <pc:sldMk cId="4087055153" sldId="258"/>
            <ac:spMk id="135" creationId="{61659FFB-20DC-8B27-494E-08D660E4130B}"/>
          </ac:spMkLst>
        </pc:spChg>
        <pc:spChg chg="del">
          <ac:chgData name="Marcelo Eduardo Da Fonseca Ramos" userId="311df665-f85b-47ca-823f-7324d5320915" providerId="ADAL" clId="{608A06AF-EE63-46A2-A93E-5B5F5D451752}" dt="2024-03-10T20:32:04.528" v="1907" actId="478"/>
          <ac:spMkLst>
            <pc:docMk/>
            <pc:sldMk cId="4087055153" sldId="258"/>
            <ac:spMk id="136" creationId="{E98A9796-7091-30F2-5B87-E7AF17E272E6}"/>
          </ac:spMkLst>
        </pc:spChg>
        <pc:spChg chg="del">
          <ac:chgData name="Marcelo Eduardo Da Fonseca Ramos" userId="311df665-f85b-47ca-823f-7324d5320915" providerId="ADAL" clId="{608A06AF-EE63-46A2-A93E-5B5F5D451752}" dt="2024-03-10T20:32:04.528" v="1907" actId="478"/>
          <ac:spMkLst>
            <pc:docMk/>
            <pc:sldMk cId="4087055153" sldId="258"/>
            <ac:spMk id="139" creationId="{1B5A1495-6608-B2C3-FA68-F233921EDB2E}"/>
          </ac:spMkLst>
        </pc:spChg>
        <pc:picChg chg="ord">
          <ac:chgData name="Marcelo Eduardo Da Fonseca Ramos" userId="311df665-f85b-47ca-823f-7324d5320915" providerId="ADAL" clId="{608A06AF-EE63-46A2-A93E-5B5F5D451752}" dt="2024-03-10T20:32:30.610" v="1912" actId="171"/>
          <ac:picMkLst>
            <pc:docMk/>
            <pc:sldMk cId="4087055153" sldId="258"/>
            <ac:picMk id="5" creationId="{E17BCAE7-C52F-59B7-65B6-DE953A7FBD2F}"/>
          </ac:picMkLst>
        </pc:picChg>
        <pc:cxnChg chg="del">
          <ac:chgData name="Marcelo Eduardo Da Fonseca Ramos" userId="311df665-f85b-47ca-823f-7324d5320915" providerId="ADAL" clId="{608A06AF-EE63-46A2-A93E-5B5F5D451752}" dt="2024-03-10T20:32:04.528" v="1907" actId="478"/>
          <ac:cxnSpMkLst>
            <pc:docMk/>
            <pc:sldMk cId="4087055153" sldId="258"/>
            <ac:cxnSpMk id="125" creationId="{BB7BF162-9CDA-F413-2505-BAFC92C9ADB6}"/>
          </ac:cxnSpMkLst>
        </pc:cxnChg>
      </pc:sldChg>
      <pc:sldChg chg="addSp delSp modSp add mod ord">
        <pc:chgData name="Marcelo Eduardo Da Fonseca Ramos" userId="311df665-f85b-47ca-823f-7324d5320915" providerId="ADAL" clId="{608A06AF-EE63-46A2-A93E-5B5F5D451752}" dt="2024-03-10T20:38:03.010" v="1923" actId="207"/>
        <pc:sldMkLst>
          <pc:docMk/>
          <pc:sldMk cId="127578925" sldId="259"/>
        </pc:sldMkLst>
        <pc:spChg chg="mod">
          <ac:chgData name="Marcelo Eduardo Da Fonseca Ramos" userId="311df665-f85b-47ca-823f-7324d5320915" providerId="ADAL" clId="{608A06AF-EE63-46A2-A93E-5B5F5D451752}" dt="2024-03-10T20:38:03.010" v="1923" actId="207"/>
          <ac:spMkLst>
            <pc:docMk/>
            <pc:sldMk cId="127578925" sldId="259"/>
            <ac:spMk id="60" creationId="{23C35E19-1691-17D9-BC42-E0AE03CBE733}"/>
          </ac:spMkLst>
        </pc:spChg>
        <pc:spChg chg="mod">
          <ac:chgData name="Marcelo Eduardo Da Fonseca Ramos" userId="311df665-f85b-47ca-823f-7324d5320915" providerId="ADAL" clId="{608A06AF-EE63-46A2-A93E-5B5F5D451752}" dt="2024-03-10T20:38:03.010" v="1923" actId="207"/>
          <ac:spMkLst>
            <pc:docMk/>
            <pc:sldMk cId="127578925" sldId="259"/>
            <ac:spMk id="61" creationId="{DC1FE9E9-1F97-E207-36E3-A24AC5284D22}"/>
          </ac:spMkLst>
        </pc:spChg>
        <pc:spChg chg="mod">
          <ac:chgData name="Marcelo Eduardo Da Fonseca Ramos" userId="311df665-f85b-47ca-823f-7324d5320915" providerId="ADAL" clId="{608A06AF-EE63-46A2-A93E-5B5F5D451752}" dt="2024-03-10T20:38:03.010" v="1923" actId="207"/>
          <ac:spMkLst>
            <pc:docMk/>
            <pc:sldMk cId="127578925" sldId="259"/>
            <ac:spMk id="63" creationId="{35C4DE67-8808-FAE1-3656-80D18C3B4F85}"/>
          </ac:spMkLst>
        </pc:spChg>
        <pc:spChg chg="mod">
          <ac:chgData name="Marcelo Eduardo Da Fonseca Ramos" userId="311df665-f85b-47ca-823f-7324d5320915" providerId="ADAL" clId="{608A06AF-EE63-46A2-A93E-5B5F5D451752}" dt="2024-03-10T20:38:03.010" v="1923" actId="207"/>
          <ac:spMkLst>
            <pc:docMk/>
            <pc:sldMk cId="127578925" sldId="259"/>
            <ac:spMk id="64" creationId="{DC153B7D-80B2-25B9-487A-B9FB4DDE89A7}"/>
          </ac:spMkLst>
        </pc:spChg>
        <pc:spChg chg="del">
          <ac:chgData name="Marcelo Eduardo Da Fonseca Ramos" userId="311df665-f85b-47ca-823f-7324d5320915" providerId="ADAL" clId="{608A06AF-EE63-46A2-A93E-5B5F5D451752}" dt="2024-03-10T20:32:42.963" v="1916" actId="478"/>
          <ac:spMkLst>
            <pc:docMk/>
            <pc:sldMk cId="127578925" sldId="259"/>
            <ac:spMk id="143" creationId="{51F97844-24E2-8ED7-64D9-0B4EA5E41460}"/>
          </ac:spMkLst>
        </pc:spChg>
        <pc:spChg chg="del">
          <ac:chgData name="Marcelo Eduardo Da Fonseca Ramos" userId="311df665-f85b-47ca-823f-7324d5320915" providerId="ADAL" clId="{608A06AF-EE63-46A2-A93E-5B5F5D451752}" dt="2024-03-10T20:32:42.963" v="1916" actId="478"/>
          <ac:spMkLst>
            <pc:docMk/>
            <pc:sldMk cId="127578925" sldId="259"/>
            <ac:spMk id="144" creationId="{7F0FBBE7-8A99-C551-31C5-E897C2BB7000}"/>
          </ac:spMkLst>
        </pc:spChg>
        <pc:spChg chg="del">
          <ac:chgData name="Marcelo Eduardo Da Fonseca Ramos" userId="311df665-f85b-47ca-823f-7324d5320915" providerId="ADAL" clId="{608A06AF-EE63-46A2-A93E-5B5F5D451752}" dt="2024-03-10T20:32:42.963" v="1916" actId="478"/>
          <ac:spMkLst>
            <pc:docMk/>
            <pc:sldMk cId="127578925" sldId="259"/>
            <ac:spMk id="145" creationId="{E7736FE3-709C-1DB2-41C7-A642C6097411}"/>
          </ac:spMkLst>
        </pc:spChg>
        <pc:spChg chg="del">
          <ac:chgData name="Marcelo Eduardo Da Fonseca Ramos" userId="311df665-f85b-47ca-823f-7324d5320915" providerId="ADAL" clId="{608A06AF-EE63-46A2-A93E-5B5F5D451752}" dt="2024-03-10T20:32:42.963" v="1916" actId="478"/>
          <ac:spMkLst>
            <pc:docMk/>
            <pc:sldMk cId="127578925" sldId="259"/>
            <ac:spMk id="147" creationId="{3BCAE89F-0254-A3BF-C479-B2960B704623}"/>
          </ac:spMkLst>
        </pc:spChg>
        <pc:spChg chg="del">
          <ac:chgData name="Marcelo Eduardo Da Fonseca Ramos" userId="311df665-f85b-47ca-823f-7324d5320915" providerId="ADAL" clId="{608A06AF-EE63-46A2-A93E-5B5F5D451752}" dt="2024-03-10T20:32:42.963" v="1916" actId="478"/>
          <ac:spMkLst>
            <pc:docMk/>
            <pc:sldMk cId="127578925" sldId="259"/>
            <ac:spMk id="148" creationId="{7CAB7270-4C9A-B1F0-EADF-C2F80FAFB542}"/>
          </ac:spMkLst>
        </pc:spChg>
        <pc:spChg chg="del">
          <ac:chgData name="Marcelo Eduardo Da Fonseca Ramos" userId="311df665-f85b-47ca-823f-7324d5320915" providerId="ADAL" clId="{608A06AF-EE63-46A2-A93E-5B5F5D451752}" dt="2024-03-10T20:32:42.963" v="1916" actId="478"/>
          <ac:spMkLst>
            <pc:docMk/>
            <pc:sldMk cId="127578925" sldId="259"/>
            <ac:spMk id="149" creationId="{7111DDB6-F5AE-1EDB-1DA5-3A84321D5267}"/>
          </ac:spMkLst>
        </pc:spChg>
        <pc:spChg chg="del">
          <ac:chgData name="Marcelo Eduardo Da Fonseca Ramos" userId="311df665-f85b-47ca-823f-7324d5320915" providerId="ADAL" clId="{608A06AF-EE63-46A2-A93E-5B5F5D451752}" dt="2024-03-10T20:32:42.963" v="1916" actId="478"/>
          <ac:spMkLst>
            <pc:docMk/>
            <pc:sldMk cId="127578925" sldId="259"/>
            <ac:spMk id="150" creationId="{F27656E8-06D2-3122-677C-8BC5A87B16E5}"/>
          </ac:spMkLst>
        </pc:spChg>
        <pc:grpChg chg="add mod ord">
          <ac:chgData name="Marcelo Eduardo Da Fonseca Ramos" userId="311df665-f85b-47ca-823f-7324d5320915" providerId="ADAL" clId="{608A06AF-EE63-46A2-A93E-5B5F5D451752}" dt="2024-03-10T20:38:03.010" v="1923" actId="207"/>
          <ac:grpSpMkLst>
            <pc:docMk/>
            <pc:sldMk cId="127578925" sldId="259"/>
            <ac:grpSpMk id="59" creationId="{855B869E-559D-0E2B-E3B1-AD42AA99B2C2}"/>
          </ac:grpSpMkLst>
        </pc:grpChg>
        <pc:grpChg chg="add mod ord">
          <ac:chgData name="Marcelo Eduardo Da Fonseca Ramos" userId="311df665-f85b-47ca-823f-7324d5320915" providerId="ADAL" clId="{608A06AF-EE63-46A2-A93E-5B5F5D451752}" dt="2024-03-10T20:38:03.010" v="1923" actId="207"/>
          <ac:grpSpMkLst>
            <pc:docMk/>
            <pc:sldMk cId="127578925" sldId="259"/>
            <ac:grpSpMk id="62" creationId="{D7103A39-75D6-9531-B8CD-5F3BBC6D17E8}"/>
          </ac:grpSpMkLst>
        </pc:grpChg>
        <pc:picChg chg="ord">
          <ac:chgData name="Marcelo Eduardo Da Fonseca Ramos" userId="311df665-f85b-47ca-823f-7324d5320915" providerId="ADAL" clId="{608A06AF-EE63-46A2-A93E-5B5F5D451752}" dt="2024-03-10T20:33:02.273" v="1920" actId="171"/>
          <ac:picMkLst>
            <pc:docMk/>
            <pc:sldMk cId="127578925" sldId="259"/>
            <ac:picMk id="7" creationId="{84C4396A-1E69-C625-B5F4-8442029C1C0B}"/>
          </ac:picMkLst>
        </pc:picChg>
        <pc:cxnChg chg="del">
          <ac:chgData name="Marcelo Eduardo Da Fonseca Ramos" userId="311df665-f85b-47ca-823f-7324d5320915" providerId="ADAL" clId="{608A06AF-EE63-46A2-A93E-5B5F5D451752}" dt="2024-03-10T20:32:42.963" v="1916" actId="478"/>
          <ac:cxnSpMkLst>
            <pc:docMk/>
            <pc:sldMk cId="127578925" sldId="259"/>
            <ac:cxnSpMk id="146" creationId="{1CE8A351-AE51-5299-DFF2-22EAD063FE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819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0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42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35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511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619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95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31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355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17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412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7FBA3-9066-4DC7-924E-E08B7B932387}" type="datetimeFigureOut">
              <a:rPr lang="pt-PT" smtClean="0"/>
              <a:t>10/03/2024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22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diagrama, Paralelo, Esquema&#10;&#10;Descrição gerada automaticamente">
            <a:extLst>
              <a:ext uri="{FF2B5EF4-FFF2-40B4-BE49-F238E27FC236}">
                <a16:creationId xmlns:a16="http://schemas.microsoft.com/office/drawing/2014/main" id="{E17BCAE7-C52F-59B7-65B6-DE953A7F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400213" cy="14400213"/>
          </a:xfrm>
          <a:prstGeom prst="rect">
            <a:avLst/>
          </a:prstGeom>
        </p:spPr>
      </p:pic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91E232C0-D97D-EC86-6FC8-C3AEFF4A7268}"/>
              </a:ext>
            </a:extLst>
          </p:cNvPr>
          <p:cNvSpPr/>
          <p:nvPr/>
        </p:nvSpPr>
        <p:spPr>
          <a:xfrm>
            <a:off x="7035988" y="110950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EA27D8E6-F93A-D49E-17F7-183E705EE520}"/>
              </a:ext>
            </a:extLst>
          </p:cNvPr>
          <p:cNvCxnSpPr>
            <a:cxnSpLocks/>
          </p:cNvCxnSpPr>
          <p:nvPr/>
        </p:nvCxnSpPr>
        <p:spPr>
          <a:xfrm>
            <a:off x="205330" y="284196"/>
            <a:ext cx="14023143" cy="20035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D433D1C7-C210-9B09-581F-5BC128E5F156}"/>
              </a:ext>
            </a:extLst>
          </p:cNvPr>
          <p:cNvCxnSpPr>
            <a:cxnSpLocks/>
          </p:cNvCxnSpPr>
          <p:nvPr/>
        </p:nvCxnSpPr>
        <p:spPr>
          <a:xfrm>
            <a:off x="262390" y="252466"/>
            <a:ext cx="0" cy="3513478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8870049C-297C-9A97-63E4-35CF86E0DF9B}"/>
              </a:ext>
            </a:extLst>
          </p:cNvPr>
          <p:cNvCxnSpPr>
            <a:cxnSpLocks/>
          </p:cNvCxnSpPr>
          <p:nvPr/>
        </p:nvCxnSpPr>
        <p:spPr>
          <a:xfrm flipH="1" flipV="1">
            <a:off x="205330" y="3727103"/>
            <a:ext cx="2467759" cy="9145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6ACFE874-2AD0-110B-3799-82C3C0BAAA2F}"/>
              </a:ext>
            </a:extLst>
          </p:cNvPr>
          <p:cNvCxnSpPr>
            <a:cxnSpLocks/>
          </p:cNvCxnSpPr>
          <p:nvPr/>
        </p:nvCxnSpPr>
        <p:spPr>
          <a:xfrm flipV="1">
            <a:off x="3860730" y="252466"/>
            <a:ext cx="0" cy="1250894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DD227B88-81D9-F743-F926-ADDF08969CF0}"/>
              </a:ext>
            </a:extLst>
          </p:cNvPr>
          <p:cNvCxnSpPr>
            <a:cxnSpLocks/>
          </p:cNvCxnSpPr>
          <p:nvPr/>
        </p:nvCxnSpPr>
        <p:spPr>
          <a:xfrm flipV="1">
            <a:off x="4300023" y="287636"/>
            <a:ext cx="0" cy="3526654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xão reta 73">
            <a:extLst>
              <a:ext uri="{FF2B5EF4-FFF2-40B4-BE49-F238E27FC236}">
                <a16:creationId xmlns:a16="http://schemas.microsoft.com/office/drawing/2014/main" id="{6480BD3B-8BED-205C-9C5E-1E2DDFC93A91}"/>
              </a:ext>
            </a:extLst>
          </p:cNvPr>
          <p:cNvCxnSpPr>
            <a:cxnSpLocks/>
          </p:cNvCxnSpPr>
          <p:nvPr/>
        </p:nvCxnSpPr>
        <p:spPr>
          <a:xfrm>
            <a:off x="4212806" y="3696607"/>
            <a:ext cx="737884" cy="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76">
            <a:extLst>
              <a:ext uri="{FF2B5EF4-FFF2-40B4-BE49-F238E27FC236}">
                <a16:creationId xmlns:a16="http://schemas.microsoft.com/office/drawing/2014/main" id="{2FDD0DC9-E5BC-7D5B-B81F-99431BC2B78B}"/>
              </a:ext>
            </a:extLst>
          </p:cNvPr>
          <p:cNvCxnSpPr>
            <a:cxnSpLocks/>
          </p:cNvCxnSpPr>
          <p:nvPr/>
        </p:nvCxnSpPr>
        <p:spPr>
          <a:xfrm flipV="1">
            <a:off x="6698728" y="355697"/>
            <a:ext cx="0" cy="1450068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3799A92B-B54E-7752-9B32-90FB971F128D}"/>
              </a:ext>
            </a:extLst>
          </p:cNvPr>
          <p:cNvCxnSpPr>
            <a:cxnSpLocks/>
          </p:cNvCxnSpPr>
          <p:nvPr/>
        </p:nvCxnSpPr>
        <p:spPr>
          <a:xfrm flipH="1" flipV="1">
            <a:off x="10318064" y="264940"/>
            <a:ext cx="22320" cy="354935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B199313A-3376-D54D-E37E-8693E69395C0}"/>
              </a:ext>
            </a:extLst>
          </p:cNvPr>
          <p:cNvCxnSpPr>
            <a:cxnSpLocks/>
          </p:cNvCxnSpPr>
          <p:nvPr/>
        </p:nvCxnSpPr>
        <p:spPr>
          <a:xfrm>
            <a:off x="8988323" y="3696607"/>
            <a:ext cx="1366367" cy="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xão reta 87">
            <a:extLst>
              <a:ext uri="{FF2B5EF4-FFF2-40B4-BE49-F238E27FC236}">
                <a16:creationId xmlns:a16="http://schemas.microsoft.com/office/drawing/2014/main" id="{A093F390-C736-FEAD-8D51-4773DB1127C5}"/>
              </a:ext>
            </a:extLst>
          </p:cNvPr>
          <p:cNvCxnSpPr>
            <a:cxnSpLocks/>
          </p:cNvCxnSpPr>
          <p:nvPr/>
        </p:nvCxnSpPr>
        <p:spPr>
          <a:xfrm flipH="1" flipV="1">
            <a:off x="10733130" y="294213"/>
            <a:ext cx="19863" cy="311758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8B3CCDC1-989D-3455-F3C9-EEA0FD23A20B}"/>
              </a:ext>
            </a:extLst>
          </p:cNvPr>
          <p:cNvCxnSpPr>
            <a:cxnSpLocks/>
          </p:cNvCxnSpPr>
          <p:nvPr/>
        </p:nvCxnSpPr>
        <p:spPr>
          <a:xfrm flipV="1">
            <a:off x="14118615" y="359264"/>
            <a:ext cx="2710" cy="13830873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xão reta 94">
            <a:extLst>
              <a:ext uri="{FF2B5EF4-FFF2-40B4-BE49-F238E27FC236}">
                <a16:creationId xmlns:a16="http://schemas.microsoft.com/office/drawing/2014/main" id="{64D5DC87-4FD4-6B02-13C0-E16039F6F383}"/>
              </a:ext>
            </a:extLst>
          </p:cNvPr>
          <p:cNvCxnSpPr>
            <a:cxnSpLocks/>
          </p:cNvCxnSpPr>
          <p:nvPr/>
        </p:nvCxnSpPr>
        <p:spPr>
          <a:xfrm rot="5400000" flipV="1">
            <a:off x="13478461" y="4559250"/>
            <a:ext cx="4718" cy="144000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39D92B69-D189-51A5-5651-998F94A0C4D1}"/>
              </a:ext>
            </a:extLst>
          </p:cNvPr>
          <p:cNvCxnSpPr>
            <a:cxnSpLocks/>
          </p:cNvCxnSpPr>
          <p:nvPr/>
        </p:nvCxnSpPr>
        <p:spPr>
          <a:xfrm>
            <a:off x="9995493" y="5660539"/>
            <a:ext cx="4193798" cy="19652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62C4504B-5549-2ADE-114E-631DF700DE0C}"/>
              </a:ext>
            </a:extLst>
          </p:cNvPr>
          <p:cNvCxnSpPr>
            <a:cxnSpLocks/>
          </p:cNvCxnSpPr>
          <p:nvPr/>
        </p:nvCxnSpPr>
        <p:spPr>
          <a:xfrm flipV="1">
            <a:off x="12455386" y="8668464"/>
            <a:ext cx="1658217" cy="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924FFB18-FB05-72AE-CA5A-6B8EB8295187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10099885" y="5636188"/>
            <a:ext cx="51287" cy="1145676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3520FC28-51B1-6259-4D53-E910847AFB2F}"/>
              </a:ext>
            </a:extLst>
          </p:cNvPr>
          <p:cNvCxnSpPr>
            <a:cxnSpLocks/>
          </p:cNvCxnSpPr>
          <p:nvPr/>
        </p:nvCxnSpPr>
        <p:spPr>
          <a:xfrm>
            <a:off x="11781692" y="9119802"/>
            <a:ext cx="2400628" cy="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xão reta 106">
            <a:extLst>
              <a:ext uri="{FF2B5EF4-FFF2-40B4-BE49-F238E27FC236}">
                <a16:creationId xmlns:a16="http://schemas.microsoft.com/office/drawing/2014/main" id="{D567D846-2301-4E1A-9619-4DFD6422FA77}"/>
              </a:ext>
            </a:extLst>
          </p:cNvPr>
          <p:cNvCxnSpPr>
            <a:cxnSpLocks/>
          </p:cNvCxnSpPr>
          <p:nvPr/>
        </p:nvCxnSpPr>
        <p:spPr>
          <a:xfrm>
            <a:off x="10099885" y="14107324"/>
            <a:ext cx="4062247" cy="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03AFA00B-CD4F-D702-4D3F-0F8A7AAC5C9C}"/>
              </a:ext>
            </a:extLst>
          </p:cNvPr>
          <p:cNvCxnSpPr>
            <a:cxnSpLocks/>
            <a:stCxn id="42" idx="1"/>
          </p:cNvCxnSpPr>
          <p:nvPr/>
        </p:nvCxnSpPr>
        <p:spPr>
          <a:xfrm>
            <a:off x="10100649" y="11444702"/>
            <a:ext cx="11378" cy="2702423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71E6A69-A483-D29A-3338-5CDF6F43A468}"/>
              </a:ext>
            </a:extLst>
          </p:cNvPr>
          <p:cNvSpPr>
            <a:spLocks noChangeAspect="1"/>
          </p:cNvSpPr>
          <p:nvPr/>
        </p:nvSpPr>
        <p:spPr>
          <a:xfrm>
            <a:off x="10089024" y="130491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4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20ED99C-BB7D-7BB1-9C96-51D73CC9B2D2}"/>
              </a:ext>
            </a:extLst>
          </p:cNvPr>
          <p:cNvSpPr>
            <a:spLocks noChangeAspect="1"/>
          </p:cNvSpPr>
          <p:nvPr/>
        </p:nvSpPr>
        <p:spPr>
          <a:xfrm>
            <a:off x="13882147" y="1036583"/>
            <a:ext cx="478800" cy="478800"/>
          </a:xfrm>
          <a:prstGeom prst="ellips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C8107F-C18B-5199-038C-3258CF03D10B}"/>
              </a:ext>
            </a:extLst>
          </p:cNvPr>
          <p:cNvSpPr/>
          <p:nvPr/>
        </p:nvSpPr>
        <p:spPr>
          <a:xfrm>
            <a:off x="6359277" y="130491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5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084353B-5D54-78D9-541E-770B9CB0925E}"/>
              </a:ext>
            </a:extLst>
          </p:cNvPr>
          <p:cNvSpPr>
            <a:spLocks noChangeAspect="1"/>
          </p:cNvSpPr>
          <p:nvPr/>
        </p:nvSpPr>
        <p:spPr>
          <a:xfrm>
            <a:off x="86459" y="97473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6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88CCBF8-32D9-44B0-43E3-4D972D166DB5}"/>
              </a:ext>
            </a:extLst>
          </p:cNvPr>
          <p:cNvSpPr>
            <a:spLocks noChangeAspect="1"/>
          </p:cNvSpPr>
          <p:nvPr/>
        </p:nvSpPr>
        <p:spPr>
          <a:xfrm>
            <a:off x="13880570" y="5511340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7</a:t>
            </a:r>
            <a:endParaRPr lang="pt-PT" b="1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BEABE39-72C3-46D7-DDEF-88DF4AFA84DB}"/>
              </a:ext>
            </a:extLst>
          </p:cNvPr>
          <p:cNvSpPr>
            <a:spLocks noChangeAspect="1"/>
          </p:cNvSpPr>
          <p:nvPr/>
        </p:nvSpPr>
        <p:spPr>
          <a:xfrm>
            <a:off x="13791038" y="8998925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8</a:t>
            </a:r>
            <a:endParaRPr lang="pt-PT" b="1" dirty="0"/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8860EF6C-47A4-C3B3-2CDA-5498D2D75292}"/>
              </a:ext>
            </a:extLst>
          </p:cNvPr>
          <p:cNvSpPr txBox="1"/>
          <p:nvPr/>
        </p:nvSpPr>
        <p:spPr>
          <a:xfrm>
            <a:off x="16102764" y="3637366"/>
            <a:ext cx="9751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pontos de subida dos cabos para fora da </a:t>
            </a:r>
            <a:b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passagem sob o piso para ligar às tomadas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461CED6C-88D3-CD14-F904-A43BD6D422B5}"/>
              </a:ext>
            </a:extLst>
          </p:cNvPr>
          <p:cNvSpPr txBox="1"/>
          <p:nvPr/>
        </p:nvSpPr>
        <p:spPr>
          <a:xfrm>
            <a:off x="16102764" y="10152298"/>
            <a:ext cx="795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cabos de cobre (horizontal </a:t>
            </a:r>
            <a:r>
              <a:rPr lang="pt-PT" sz="3600" b="1" dirty="0" err="1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cabling</a:t>
            </a:r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BB7BF162-9CDA-F413-2505-BAFC92C9ADB6}"/>
              </a:ext>
            </a:extLst>
          </p:cNvPr>
          <p:cNvCxnSpPr>
            <a:cxnSpLocks/>
          </p:cNvCxnSpPr>
          <p:nvPr/>
        </p:nvCxnSpPr>
        <p:spPr>
          <a:xfrm flipV="1">
            <a:off x="15239448" y="10498909"/>
            <a:ext cx="692955" cy="4133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A7340E5E-BFB4-5E71-E179-E423E850DD82}"/>
              </a:ext>
            </a:extLst>
          </p:cNvPr>
          <p:cNvSpPr>
            <a:spLocks noChangeAspect="1"/>
          </p:cNvSpPr>
          <p:nvPr/>
        </p:nvSpPr>
        <p:spPr>
          <a:xfrm>
            <a:off x="13863393" y="64448"/>
            <a:ext cx="478800" cy="478800"/>
          </a:xfrm>
          <a:prstGeom prst="ellips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D851087-A58E-A172-A2C4-57B0F6EBE27D}"/>
              </a:ext>
            </a:extLst>
          </p:cNvPr>
          <p:cNvSpPr/>
          <p:nvPr/>
        </p:nvSpPr>
        <p:spPr>
          <a:xfrm>
            <a:off x="15237558" y="6228472"/>
            <a:ext cx="739839" cy="7398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7FA371F4-A127-D91E-555D-59EDD092CDFC}"/>
              </a:ext>
            </a:extLst>
          </p:cNvPr>
          <p:cNvSpPr txBox="1"/>
          <p:nvPr/>
        </p:nvSpPr>
        <p:spPr>
          <a:xfrm>
            <a:off x="16119733" y="5957005"/>
            <a:ext cx="9443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pontos de descida dos cabos para dentro </a:t>
            </a:r>
            <a:b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 passagem sob o piso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1659FFB-20DC-8B27-494E-08D660E4130B}"/>
              </a:ext>
            </a:extLst>
          </p:cNvPr>
          <p:cNvSpPr/>
          <p:nvPr/>
        </p:nvSpPr>
        <p:spPr>
          <a:xfrm>
            <a:off x="15232930" y="8256985"/>
            <a:ext cx="739839" cy="7398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E98A9796-7091-30F2-5B87-E7AF17E272E6}"/>
              </a:ext>
            </a:extLst>
          </p:cNvPr>
          <p:cNvSpPr txBox="1"/>
          <p:nvPr/>
        </p:nvSpPr>
        <p:spPr>
          <a:xfrm>
            <a:off x="16119733" y="7695566"/>
            <a:ext cx="94179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ponto de passagem de cabos </a:t>
            </a:r>
            <a:r>
              <a:rPr lang="pt-PT" sz="3600" b="1" dirty="0" err="1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backbone</a:t>
            </a:r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entre os pisos e para o resto dos edifícios</a:t>
            </a:r>
            <a:b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(fibra ótica)</a:t>
            </a:r>
          </a:p>
        </p:txBody>
      </p:sp>
      <p:sp>
        <p:nvSpPr>
          <p:cNvPr id="137" name="Retângulo: Cantos Arredondados 136">
            <a:extLst>
              <a:ext uri="{FF2B5EF4-FFF2-40B4-BE49-F238E27FC236}">
                <a16:creationId xmlns:a16="http://schemas.microsoft.com/office/drawing/2014/main" id="{99265E69-FF87-1941-CD2A-0B53EA8D9E08}"/>
              </a:ext>
            </a:extLst>
          </p:cNvPr>
          <p:cNvSpPr/>
          <p:nvPr/>
        </p:nvSpPr>
        <p:spPr>
          <a:xfrm>
            <a:off x="12441126" y="802300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B5A1495-6608-B2C3-FA68-F233921EDB2E}"/>
              </a:ext>
            </a:extLst>
          </p:cNvPr>
          <p:cNvSpPr/>
          <p:nvPr/>
        </p:nvSpPr>
        <p:spPr>
          <a:xfrm>
            <a:off x="15228495" y="4009993"/>
            <a:ext cx="739839" cy="7398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1E8D83-CF11-479B-0A2C-89969306C4C1}"/>
              </a:ext>
            </a:extLst>
          </p:cNvPr>
          <p:cNvSpPr>
            <a:spLocks noChangeAspect="1"/>
          </p:cNvSpPr>
          <p:nvPr/>
        </p:nvSpPr>
        <p:spPr>
          <a:xfrm>
            <a:off x="13880570" y="542034"/>
            <a:ext cx="478800" cy="478800"/>
          </a:xfrm>
          <a:prstGeom prst="ellips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1C4686A4-5FC6-6B46-9141-874C77DFD00B}"/>
              </a:ext>
            </a:extLst>
          </p:cNvPr>
          <p:cNvSpPr/>
          <p:nvPr/>
        </p:nvSpPr>
        <p:spPr>
          <a:xfrm>
            <a:off x="238768" y="224646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7DB075E9-E123-EDDF-D0FC-345F78597B96}"/>
              </a:ext>
            </a:extLst>
          </p:cNvPr>
          <p:cNvSpPr/>
          <p:nvPr/>
        </p:nvSpPr>
        <p:spPr>
          <a:xfrm>
            <a:off x="1360153" y="3222346"/>
            <a:ext cx="453950" cy="51390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084BF029-2D58-5F68-C8E6-30E39D828220}"/>
              </a:ext>
            </a:extLst>
          </p:cNvPr>
          <p:cNvSpPr/>
          <p:nvPr/>
        </p:nvSpPr>
        <p:spPr>
          <a:xfrm>
            <a:off x="3571276" y="106197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BC9983B4-842C-376A-620C-17A491371397}"/>
              </a:ext>
            </a:extLst>
          </p:cNvPr>
          <p:cNvSpPr/>
          <p:nvPr/>
        </p:nvSpPr>
        <p:spPr>
          <a:xfrm>
            <a:off x="238768" y="130100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900DF066-D361-59A4-2E71-C631181ACB37}"/>
              </a:ext>
            </a:extLst>
          </p:cNvPr>
          <p:cNvSpPr/>
          <p:nvPr/>
        </p:nvSpPr>
        <p:spPr>
          <a:xfrm>
            <a:off x="1212476" y="26494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12D8237A-91F1-5B72-3D0A-5709D71D6CCB}"/>
              </a:ext>
            </a:extLst>
          </p:cNvPr>
          <p:cNvSpPr/>
          <p:nvPr/>
        </p:nvSpPr>
        <p:spPr>
          <a:xfrm>
            <a:off x="2399823" y="27224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2C29722F-99E6-28C1-4D72-AC46E7096688}"/>
              </a:ext>
            </a:extLst>
          </p:cNvPr>
          <p:cNvSpPr/>
          <p:nvPr/>
        </p:nvSpPr>
        <p:spPr>
          <a:xfrm>
            <a:off x="4212806" y="161426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A6D0E163-339A-4A2F-7385-A3074028DF87}"/>
              </a:ext>
            </a:extLst>
          </p:cNvPr>
          <p:cNvSpPr/>
          <p:nvPr/>
        </p:nvSpPr>
        <p:spPr>
          <a:xfrm>
            <a:off x="4633428" y="323148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10F945AE-484C-5691-4A63-1A748C33C05B}"/>
              </a:ext>
            </a:extLst>
          </p:cNvPr>
          <p:cNvSpPr/>
          <p:nvPr/>
        </p:nvSpPr>
        <p:spPr>
          <a:xfrm>
            <a:off x="6361808" y="131435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D281AF2D-E911-207C-86E2-98D06ABE7FFC}"/>
              </a:ext>
            </a:extLst>
          </p:cNvPr>
          <p:cNvSpPr/>
          <p:nvPr/>
        </p:nvSpPr>
        <p:spPr>
          <a:xfrm>
            <a:off x="5172389" y="3072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CD77BC2C-8B11-03C2-9739-3946BF038CC4}"/>
              </a:ext>
            </a:extLst>
          </p:cNvPr>
          <p:cNvSpPr/>
          <p:nvPr/>
        </p:nvSpPr>
        <p:spPr>
          <a:xfrm>
            <a:off x="8988323" y="322234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CC48EEE7-B275-E58F-45D2-4F066FBBF2DE}"/>
              </a:ext>
            </a:extLst>
          </p:cNvPr>
          <p:cNvSpPr/>
          <p:nvPr/>
        </p:nvSpPr>
        <p:spPr>
          <a:xfrm>
            <a:off x="9919761" y="224646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23C40342-B0B9-C4F1-FDF8-320F6A4C35C1}"/>
              </a:ext>
            </a:extLst>
          </p:cNvPr>
          <p:cNvSpPr/>
          <p:nvPr/>
        </p:nvSpPr>
        <p:spPr>
          <a:xfrm>
            <a:off x="9934067" y="110950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311BFF74-79CA-DBC9-A2A2-914EB6DDD9C0}"/>
              </a:ext>
            </a:extLst>
          </p:cNvPr>
          <p:cNvSpPr/>
          <p:nvPr/>
        </p:nvSpPr>
        <p:spPr>
          <a:xfrm>
            <a:off x="8103870" y="26494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44CEEEF8-99EB-DFC7-16E4-1B0D48DA8E07}"/>
              </a:ext>
            </a:extLst>
          </p:cNvPr>
          <p:cNvSpPr/>
          <p:nvPr/>
        </p:nvSpPr>
        <p:spPr>
          <a:xfrm>
            <a:off x="9052101" y="26494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43CA0E05-4FD0-FD42-1018-3DB8B3911DD0}"/>
              </a:ext>
            </a:extLst>
          </p:cNvPr>
          <p:cNvSpPr/>
          <p:nvPr/>
        </p:nvSpPr>
        <p:spPr>
          <a:xfrm>
            <a:off x="11500935" y="25246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763EE15D-98E5-0D78-1A65-610E031C70F8}"/>
              </a:ext>
            </a:extLst>
          </p:cNvPr>
          <p:cNvSpPr/>
          <p:nvPr/>
        </p:nvSpPr>
        <p:spPr>
          <a:xfrm>
            <a:off x="12700758" y="21007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2" name="Triângulo isósceles 21">
            <a:extLst>
              <a:ext uri="{FF2B5EF4-FFF2-40B4-BE49-F238E27FC236}">
                <a16:creationId xmlns:a16="http://schemas.microsoft.com/office/drawing/2014/main" id="{8EFF620D-B338-8CB2-41AB-99163AA03CAF}"/>
              </a:ext>
            </a:extLst>
          </p:cNvPr>
          <p:cNvSpPr/>
          <p:nvPr/>
        </p:nvSpPr>
        <p:spPr>
          <a:xfrm>
            <a:off x="10606210" y="130100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EA095E67-5786-138D-F691-1AD7D0DC0074}"/>
              </a:ext>
            </a:extLst>
          </p:cNvPr>
          <p:cNvSpPr/>
          <p:nvPr/>
        </p:nvSpPr>
        <p:spPr>
          <a:xfrm>
            <a:off x="10606210" y="296996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4A5B75CF-2BA9-491D-B7ED-11630E6C68D7}"/>
              </a:ext>
            </a:extLst>
          </p:cNvPr>
          <p:cNvSpPr/>
          <p:nvPr/>
        </p:nvSpPr>
        <p:spPr>
          <a:xfrm>
            <a:off x="13699653" y="381429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3EFF8B8D-BDBC-F19D-EE75-11BBB7849AE6}"/>
              </a:ext>
            </a:extLst>
          </p:cNvPr>
          <p:cNvSpPr/>
          <p:nvPr/>
        </p:nvSpPr>
        <p:spPr>
          <a:xfrm>
            <a:off x="13697992" y="106689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1733606E-04A9-AB7F-261A-2AC9E8BFE4DB}"/>
              </a:ext>
            </a:extLst>
          </p:cNvPr>
          <p:cNvSpPr/>
          <p:nvPr/>
        </p:nvSpPr>
        <p:spPr>
          <a:xfrm>
            <a:off x="13723483" y="245200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F14D66A2-6E08-9BC0-7F95-20744D5A83DC}"/>
              </a:ext>
            </a:extLst>
          </p:cNvPr>
          <p:cNvSpPr/>
          <p:nvPr/>
        </p:nvSpPr>
        <p:spPr>
          <a:xfrm>
            <a:off x="12643804" y="482625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54F40189-9025-2051-094F-5F55CEE3D549}"/>
              </a:ext>
            </a:extLst>
          </p:cNvPr>
          <p:cNvSpPr/>
          <p:nvPr/>
        </p:nvSpPr>
        <p:spPr>
          <a:xfrm>
            <a:off x="9940860" y="627710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A59FB066-30C1-D054-C887-E1EA0E2FD1EB}"/>
              </a:ext>
            </a:extLst>
          </p:cNvPr>
          <p:cNvSpPr/>
          <p:nvPr/>
        </p:nvSpPr>
        <p:spPr>
          <a:xfrm>
            <a:off x="11080313" y="55620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928C3C15-1548-18E1-F158-EE98B2AC8CC7}"/>
              </a:ext>
            </a:extLst>
          </p:cNvPr>
          <p:cNvSpPr/>
          <p:nvPr/>
        </p:nvSpPr>
        <p:spPr>
          <a:xfrm>
            <a:off x="12433492" y="55620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190B6C3E-ABA0-8A06-E9D6-537748129514}"/>
              </a:ext>
            </a:extLst>
          </p:cNvPr>
          <p:cNvSpPr/>
          <p:nvPr/>
        </p:nvSpPr>
        <p:spPr>
          <a:xfrm>
            <a:off x="12230815" y="823457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2" name="Triângulo isósceles 31">
            <a:extLst>
              <a:ext uri="{FF2B5EF4-FFF2-40B4-BE49-F238E27FC236}">
                <a16:creationId xmlns:a16="http://schemas.microsoft.com/office/drawing/2014/main" id="{55C8FBCC-895A-7D84-46B7-AC6EE1B27596}"/>
              </a:ext>
            </a:extLst>
          </p:cNvPr>
          <p:cNvSpPr/>
          <p:nvPr/>
        </p:nvSpPr>
        <p:spPr>
          <a:xfrm>
            <a:off x="13730689" y="630931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3" name="Triângulo isósceles 32">
            <a:extLst>
              <a:ext uri="{FF2B5EF4-FFF2-40B4-BE49-F238E27FC236}">
                <a16:creationId xmlns:a16="http://schemas.microsoft.com/office/drawing/2014/main" id="{10B6563A-0E78-4DD0-F025-AE4685695CC6}"/>
              </a:ext>
            </a:extLst>
          </p:cNvPr>
          <p:cNvSpPr/>
          <p:nvPr/>
        </p:nvSpPr>
        <p:spPr>
          <a:xfrm>
            <a:off x="13730689" y="744318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4" name="Triângulo isósceles 33">
            <a:extLst>
              <a:ext uri="{FF2B5EF4-FFF2-40B4-BE49-F238E27FC236}">
                <a16:creationId xmlns:a16="http://schemas.microsoft.com/office/drawing/2014/main" id="{7EDC1FEF-CB8A-0472-4CDF-41EA43D7B09A}"/>
              </a:ext>
            </a:extLst>
          </p:cNvPr>
          <p:cNvSpPr/>
          <p:nvPr/>
        </p:nvSpPr>
        <p:spPr>
          <a:xfrm>
            <a:off x="12894891" y="898763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66014CE2-8720-5570-017E-6664211FE889}"/>
              </a:ext>
            </a:extLst>
          </p:cNvPr>
          <p:cNvSpPr/>
          <p:nvPr/>
        </p:nvSpPr>
        <p:spPr>
          <a:xfrm>
            <a:off x="11650896" y="899293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6" name="Triângulo isósceles 35">
            <a:extLst>
              <a:ext uri="{FF2B5EF4-FFF2-40B4-BE49-F238E27FC236}">
                <a16:creationId xmlns:a16="http://schemas.microsoft.com/office/drawing/2014/main" id="{BD03599A-DDEB-5CB9-1861-5DC5E1430CEE}"/>
              </a:ext>
            </a:extLst>
          </p:cNvPr>
          <p:cNvSpPr/>
          <p:nvPr/>
        </p:nvSpPr>
        <p:spPr>
          <a:xfrm>
            <a:off x="13780197" y="1006870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BEF059DB-D304-03DC-C322-035C5CFDAD46}"/>
              </a:ext>
            </a:extLst>
          </p:cNvPr>
          <p:cNvSpPr/>
          <p:nvPr/>
        </p:nvSpPr>
        <p:spPr>
          <a:xfrm>
            <a:off x="13780197" y="1120258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A7F31316-83EB-E4F2-FD41-0C04A0E51458}"/>
              </a:ext>
            </a:extLst>
          </p:cNvPr>
          <p:cNvSpPr/>
          <p:nvPr/>
        </p:nvSpPr>
        <p:spPr>
          <a:xfrm>
            <a:off x="13780197" y="1233646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5D3291E5-6749-EA1A-7575-C7D9934B5A26}"/>
              </a:ext>
            </a:extLst>
          </p:cNvPr>
          <p:cNvSpPr/>
          <p:nvPr/>
        </p:nvSpPr>
        <p:spPr>
          <a:xfrm>
            <a:off x="13062764" y="1368538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40" name="Triângulo isósceles 39">
            <a:extLst>
              <a:ext uri="{FF2B5EF4-FFF2-40B4-BE49-F238E27FC236}">
                <a16:creationId xmlns:a16="http://schemas.microsoft.com/office/drawing/2014/main" id="{94783C1B-CDD9-6DD8-38FE-7D8C82E07C34}"/>
              </a:ext>
            </a:extLst>
          </p:cNvPr>
          <p:cNvSpPr/>
          <p:nvPr/>
        </p:nvSpPr>
        <p:spPr>
          <a:xfrm>
            <a:off x="12003653" y="1368537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41" name="Triângulo isósceles 40">
            <a:extLst>
              <a:ext uri="{FF2B5EF4-FFF2-40B4-BE49-F238E27FC236}">
                <a16:creationId xmlns:a16="http://schemas.microsoft.com/office/drawing/2014/main" id="{C38049F4-3D98-AF28-6BA8-675BEFB58F9C}"/>
              </a:ext>
            </a:extLst>
          </p:cNvPr>
          <p:cNvSpPr/>
          <p:nvPr/>
        </p:nvSpPr>
        <p:spPr>
          <a:xfrm>
            <a:off x="10944542" y="1368537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0B328D09-ECB6-6368-6174-3DDB222102DD}"/>
              </a:ext>
            </a:extLst>
          </p:cNvPr>
          <p:cNvSpPr/>
          <p:nvPr/>
        </p:nvSpPr>
        <p:spPr>
          <a:xfrm>
            <a:off x="9995493" y="1119232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CF0FE2D8-A029-2312-97CA-B80CC4CD2321}"/>
              </a:ext>
            </a:extLst>
          </p:cNvPr>
          <p:cNvSpPr/>
          <p:nvPr/>
        </p:nvSpPr>
        <p:spPr>
          <a:xfrm>
            <a:off x="9995493" y="1251873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69" name="Triângulo isósceles 68">
            <a:extLst>
              <a:ext uri="{FF2B5EF4-FFF2-40B4-BE49-F238E27FC236}">
                <a16:creationId xmlns:a16="http://schemas.microsoft.com/office/drawing/2014/main" id="{2E820495-0B9A-2EE9-357E-C6773CB0205C}"/>
              </a:ext>
            </a:extLst>
          </p:cNvPr>
          <p:cNvSpPr/>
          <p:nvPr/>
        </p:nvSpPr>
        <p:spPr>
          <a:xfrm>
            <a:off x="2189831" y="3230759"/>
            <a:ext cx="483258" cy="490751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Triângulo isósceles 69">
            <a:extLst>
              <a:ext uri="{FF2B5EF4-FFF2-40B4-BE49-F238E27FC236}">
                <a16:creationId xmlns:a16="http://schemas.microsoft.com/office/drawing/2014/main" id="{F531AA07-AA2F-BD04-B43C-FF03F06DD3D4}"/>
              </a:ext>
            </a:extLst>
          </p:cNvPr>
          <p:cNvSpPr>
            <a:spLocks noChangeAspect="1"/>
          </p:cNvSpPr>
          <p:nvPr/>
        </p:nvSpPr>
        <p:spPr>
          <a:xfrm>
            <a:off x="13730688" y="6876248"/>
            <a:ext cx="451631" cy="50475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9" name="Conexão reta 78">
            <a:extLst>
              <a:ext uri="{FF2B5EF4-FFF2-40B4-BE49-F238E27FC236}">
                <a16:creationId xmlns:a16="http://schemas.microsoft.com/office/drawing/2014/main" id="{212482A6-20D5-0B77-CE9B-11719097662D}"/>
              </a:ext>
            </a:extLst>
          </p:cNvPr>
          <p:cNvCxnSpPr>
            <a:cxnSpLocks/>
          </p:cNvCxnSpPr>
          <p:nvPr/>
        </p:nvCxnSpPr>
        <p:spPr>
          <a:xfrm flipV="1">
            <a:off x="7087726" y="252466"/>
            <a:ext cx="0" cy="1300919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68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diagrama, Paralelo, Retângulo, Esquema&#10;&#10;Descrição gerada automaticamente">
            <a:extLst>
              <a:ext uri="{FF2B5EF4-FFF2-40B4-BE49-F238E27FC236}">
                <a16:creationId xmlns:a16="http://schemas.microsoft.com/office/drawing/2014/main" id="{84C4396A-1E69-C625-B5F4-8442029C1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93"/>
            <a:ext cx="14400213" cy="14400213"/>
          </a:xfrm>
          <a:prstGeom prst="rect">
            <a:avLst/>
          </a:prstGeom>
        </p:spPr>
      </p:pic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46D951D0-B8D3-858D-8AC2-D33FDA8851A8}"/>
              </a:ext>
            </a:extLst>
          </p:cNvPr>
          <p:cNvCxnSpPr>
            <a:cxnSpLocks/>
          </p:cNvCxnSpPr>
          <p:nvPr/>
        </p:nvCxnSpPr>
        <p:spPr>
          <a:xfrm flipV="1">
            <a:off x="14087782" y="207587"/>
            <a:ext cx="0" cy="13982549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418E7BF-79D1-9FD5-41BB-C40FC00AA523}"/>
              </a:ext>
            </a:extLst>
          </p:cNvPr>
          <p:cNvCxnSpPr>
            <a:cxnSpLocks/>
          </p:cNvCxnSpPr>
          <p:nvPr/>
        </p:nvCxnSpPr>
        <p:spPr>
          <a:xfrm>
            <a:off x="251104" y="295849"/>
            <a:ext cx="13723641" cy="25708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A1EB3479-D40E-1E94-8712-A40667DDFB11}"/>
              </a:ext>
            </a:extLst>
          </p:cNvPr>
          <p:cNvSpPr/>
          <p:nvPr/>
        </p:nvSpPr>
        <p:spPr>
          <a:xfrm>
            <a:off x="13804267" y="191090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3532BE23-4301-3E35-FE2E-E44812AC0712}"/>
              </a:ext>
            </a:extLst>
          </p:cNvPr>
          <p:cNvSpPr/>
          <p:nvPr/>
        </p:nvSpPr>
        <p:spPr>
          <a:xfrm>
            <a:off x="13804095" y="308414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riângulo isósceles 33">
            <a:extLst>
              <a:ext uri="{FF2B5EF4-FFF2-40B4-BE49-F238E27FC236}">
                <a16:creationId xmlns:a16="http://schemas.microsoft.com/office/drawing/2014/main" id="{B08CD4A5-F408-45B0-C93F-FE5FD0444F93}"/>
              </a:ext>
            </a:extLst>
          </p:cNvPr>
          <p:cNvSpPr/>
          <p:nvPr/>
        </p:nvSpPr>
        <p:spPr>
          <a:xfrm>
            <a:off x="13809555" y="424618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Triângulo isósceles 40">
            <a:extLst>
              <a:ext uri="{FF2B5EF4-FFF2-40B4-BE49-F238E27FC236}">
                <a16:creationId xmlns:a16="http://schemas.microsoft.com/office/drawing/2014/main" id="{898EF2DF-6539-5955-5A94-ACB4BDE5E615}"/>
              </a:ext>
            </a:extLst>
          </p:cNvPr>
          <p:cNvSpPr/>
          <p:nvPr/>
        </p:nvSpPr>
        <p:spPr>
          <a:xfrm>
            <a:off x="13757334" y="756613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FCBD06D9-C1F8-FC90-7C32-4228763F54BA}"/>
              </a:ext>
            </a:extLst>
          </p:cNvPr>
          <p:cNvSpPr/>
          <p:nvPr/>
        </p:nvSpPr>
        <p:spPr>
          <a:xfrm>
            <a:off x="13780197" y="100687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9C7945B5-A584-9009-CC2A-92D94B072F8E}"/>
              </a:ext>
            </a:extLst>
          </p:cNvPr>
          <p:cNvSpPr/>
          <p:nvPr/>
        </p:nvSpPr>
        <p:spPr>
          <a:xfrm>
            <a:off x="13780197" y="1120258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3AF4408D-409E-4494-B453-05E9B8A62E59}"/>
              </a:ext>
            </a:extLst>
          </p:cNvPr>
          <p:cNvSpPr/>
          <p:nvPr/>
        </p:nvSpPr>
        <p:spPr>
          <a:xfrm>
            <a:off x="13780197" y="1233646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5A470B06-53CB-3F87-13D7-5831A611DD57}"/>
              </a:ext>
            </a:extLst>
          </p:cNvPr>
          <p:cNvCxnSpPr>
            <a:cxnSpLocks/>
          </p:cNvCxnSpPr>
          <p:nvPr/>
        </p:nvCxnSpPr>
        <p:spPr>
          <a:xfrm flipV="1">
            <a:off x="282917" y="200221"/>
            <a:ext cx="0" cy="10120862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xão reta 69">
            <a:extLst>
              <a:ext uri="{FF2B5EF4-FFF2-40B4-BE49-F238E27FC236}">
                <a16:creationId xmlns:a16="http://schemas.microsoft.com/office/drawing/2014/main" id="{C198ABFD-A07A-D1B9-06DC-D4DB3FDBE69C}"/>
              </a:ext>
            </a:extLst>
          </p:cNvPr>
          <p:cNvCxnSpPr>
            <a:cxnSpLocks/>
          </p:cNvCxnSpPr>
          <p:nvPr/>
        </p:nvCxnSpPr>
        <p:spPr>
          <a:xfrm>
            <a:off x="220024" y="7095908"/>
            <a:ext cx="4232293" cy="12854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7BACE9B0-2F38-CA15-9B4A-1D45D01E58ED}"/>
              </a:ext>
            </a:extLst>
          </p:cNvPr>
          <p:cNvCxnSpPr>
            <a:cxnSpLocks/>
            <a:endCxn id="57" idx="4"/>
          </p:cNvCxnSpPr>
          <p:nvPr/>
        </p:nvCxnSpPr>
        <p:spPr>
          <a:xfrm>
            <a:off x="220024" y="10291404"/>
            <a:ext cx="1614240" cy="29679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8F912EAC-9C39-12B7-EEE1-B44266250265}"/>
              </a:ext>
            </a:extLst>
          </p:cNvPr>
          <p:cNvCxnSpPr>
            <a:cxnSpLocks/>
          </p:cNvCxnSpPr>
          <p:nvPr/>
        </p:nvCxnSpPr>
        <p:spPr>
          <a:xfrm flipV="1">
            <a:off x="4313963" y="7108762"/>
            <a:ext cx="0" cy="1009943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43D3C7C2-12A1-2EAB-39A9-694F9AAE8998}"/>
              </a:ext>
            </a:extLst>
          </p:cNvPr>
          <p:cNvCxnSpPr>
            <a:cxnSpLocks/>
          </p:cNvCxnSpPr>
          <p:nvPr/>
        </p:nvCxnSpPr>
        <p:spPr>
          <a:xfrm>
            <a:off x="234509" y="5276689"/>
            <a:ext cx="1195621" cy="11893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82">
            <a:extLst>
              <a:ext uri="{FF2B5EF4-FFF2-40B4-BE49-F238E27FC236}">
                <a16:creationId xmlns:a16="http://schemas.microsoft.com/office/drawing/2014/main" id="{F4F27CBA-8C49-14A4-37FF-F36F52ECC0BF}"/>
              </a:ext>
            </a:extLst>
          </p:cNvPr>
          <p:cNvCxnSpPr>
            <a:cxnSpLocks/>
          </p:cNvCxnSpPr>
          <p:nvPr/>
        </p:nvCxnSpPr>
        <p:spPr>
          <a:xfrm flipV="1">
            <a:off x="2693132" y="200221"/>
            <a:ext cx="0" cy="3893395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ta 84">
            <a:extLst>
              <a:ext uri="{FF2B5EF4-FFF2-40B4-BE49-F238E27FC236}">
                <a16:creationId xmlns:a16="http://schemas.microsoft.com/office/drawing/2014/main" id="{8CE1F42D-5189-0F8C-A951-31188F809554}"/>
              </a:ext>
            </a:extLst>
          </p:cNvPr>
          <p:cNvCxnSpPr>
            <a:cxnSpLocks/>
          </p:cNvCxnSpPr>
          <p:nvPr/>
        </p:nvCxnSpPr>
        <p:spPr>
          <a:xfrm flipV="1">
            <a:off x="3103018" y="245035"/>
            <a:ext cx="0" cy="3893395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2166AD2E-0F3A-465B-0737-497E273BAC8F}"/>
              </a:ext>
            </a:extLst>
          </p:cNvPr>
          <p:cNvCxnSpPr>
            <a:cxnSpLocks/>
          </p:cNvCxnSpPr>
          <p:nvPr/>
        </p:nvCxnSpPr>
        <p:spPr>
          <a:xfrm flipV="1">
            <a:off x="5515859" y="259330"/>
            <a:ext cx="0" cy="5079694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xão reta 87">
            <a:extLst>
              <a:ext uri="{FF2B5EF4-FFF2-40B4-BE49-F238E27FC236}">
                <a16:creationId xmlns:a16="http://schemas.microsoft.com/office/drawing/2014/main" id="{CEC3F839-34D8-3CE6-6F6E-350400BD2EE7}"/>
              </a:ext>
            </a:extLst>
          </p:cNvPr>
          <p:cNvCxnSpPr>
            <a:cxnSpLocks/>
          </p:cNvCxnSpPr>
          <p:nvPr/>
        </p:nvCxnSpPr>
        <p:spPr>
          <a:xfrm flipH="1" flipV="1">
            <a:off x="4468614" y="5278520"/>
            <a:ext cx="1100047" cy="11443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xão reta 90">
            <a:extLst>
              <a:ext uri="{FF2B5EF4-FFF2-40B4-BE49-F238E27FC236}">
                <a16:creationId xmlns:a16="http://schemas.microsoft.com/office/drawing/2014/main" id="{A0CE28D7-7C88-D30B-EA8C-0F60A574ADCE}"/>
              </a:ext>
            </a:extLst>
          </p:cNvPr>
          <p:cNvCxnSpPr>
            <a:cxnSpLocks/>
          </p:cNvCxnSpPr>
          <p:nvPr/>
        </p:nvCxnSpPr>
        <p:spPr>
          <a:xfrm flipV="1">
            <a:off x="5853868" y="321557"/>
            <a:ext cx="0" cy="5079694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xão reta 91">
            <a:extLst>
              <a:ext uri="{FF2B5EF4-FFF2-40B4-BE49-F238E27FC236}">
                <a16:creationId xmlns:a16="http://schemas.microsoft.com/office/drawing/2014/main" id="{FE9713C5-05A0-AEF9-0223-E960B67EB56E}"/>
              </a:ext>
            </a:extLst>
          </p:cNvPr>
          <p:cNvCxnSpPr>
            <a:cxnSpLocks/>
          </p:cNvCxnSpPr>
          <p:nvPr/>
        </p:nvCxnSpPr>
        <p:spPr>
          <a:xfrm flipH="1">
            <a:off x="5785601" y="5254793"/>
            <a:ext cx="819556" cy="33789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xão reta 95">
            <a:extLst>
              <a:ext uri="{FF2B5EF4-FFF2-40B4-BE49-F238E27FC236}">
                <a16:creationId xmlns:a16="http://schemas.microsoft.com/office/drawing/2014/main" id="{2878D3CF-3623-3ADE-AFE9-0831F1B4CF9D}"/>
              </a:ext>
            </a:extLst>
          </p:cNvPr>
          <p:cNvCxnSpPr>
            <a:cxnSpLocks/>
          </p:cNvCxnSpPr>
          <p:nvPr/>
        </p:nvCxnSpPr>
        <p:spPr>
          <a:xfrm flipV="1">
            <a:off x="8272415" y="220510"/>
            <a:ext cx="0" cy="3873106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473B7163-802B-92CA-E71F-79A9A20E2746}"/>
              </a:ext>
            </a:extLst>
          </p:cNvPr>
          <p:cNvCxnSpPr>
            <a:cxnSpLocks/>
          </p:cNvCxnSpPr>
          <p:nvPr/>
        </p:nvCxnSpPr>
        <p:spPr>
          <a:xfrm flipV="1">
            <a:off x="8723958" y="259330"/>
            <a:ext cx="0" cy="3502772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D34E196A-69B7-7CC4-705F-D9CA8BA8A9F1}"/>
              </a:ext>
            </a:extLst>
          </p:cNvPr>
          <p:cNvCxnSpPr>
            <a:cxnSpLocks/>
          </p:cNvCxnSpPr>
          <p:nvPr/>
        </p:nvCxnSpPr>
        <p:spPr>
          <a:xfrm>
            <a:off x="10416116" y="5288582"/>
            <a:ext cx="3684365" cy="20758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8F18A425-240A-E4B3-1EA0-345372510E1C}"/>
              </a:ext>
            </a:extLst>
          </p:cNvPr>
          <p:cNvCxnSpPr>
            <a:cxnSpLocks/>
          </p:cNvCxnSpPr>
          <p:nvPr/>
        </p:nvCxnSpPr>
        <p:spPr>
          <a:xfrm>
            <a:off x="10245275" y="5679371"/>
            <a:ext cx="3960913" cy="45036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2A070F5E-A531-7BEA-CD97-82C380C6F9E2}"/>
              </a:ext>
            </a:extLst>
          </p:cNvPr>
          <p:cNvCxnSpPr>
            <a:cxnSpLocks/>
          </p:cNvCxnSpPr>
          <p:nvPr/>
        </p:nvCxnSpPr>
        <p:spPr>
          <a:xfrm flipV="1">
            <a:off x="12213964" y="8675805"/>
            <a:ext cx="1937347" cy="10434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xão reta 105">
            <a:extLst>
              <a:ext uri="{FF2B5EF4-FFF2-40B4-BE49-F238E27FC236}">
                <a16:creationId xmlns:a16="http://schemas.microsoft.com/office/drawing/2014/main" id="{24AD30AA-092C-02C1-F7BA-0CF319A22323}"/>
              </a:ext>
            </a:extLst>
          </p:cNvPr>
          <p:cNvCxnSpPr>
            <a:cxnSpLocks/>
          </p:cNvCxnSpPr>
          <p:nvPr/>
        </p:nvCxnSpPr>
        <p:spPr>
          <a:xfrm flipH="1">
            <a:off x="10274292" y="5649495"/>
            <a:ext cx="20871" cy="976819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066D492C-B4A3-054A-524D-4F6986DC5AAA}"/>
              </a:ext>
            </a:extLst>
          </p:cNvPr>
          <p:cNvCxnSpPr>
            <a:cxnSpLocks/>
          </p:cNvCxnSpPr>
          <p:nvPr/>
        </p:nvCxnSpPr>
        <p:spPr>
          <a:xfrm>
            <a:off x="11718523" y="9094517"/>
            <a:ext cx="2381958" cy="1231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E9A6398C-2A73-B55B-151B-E21AF26C1782}"/>
              </a:ext>
            </a:extLst>
          </p:cNvPr>
          <p:cNvCxnSpPr>
            <a:cxnSpLocks/>
          </p:cNvCxnSpPr>
          <p:nvPr/>
        </p:nvCxnSpPr>
        <p:spPr>
          <a:xfrm>
            <a:off x="9995493" y="14070944"/>
            <a:ext cx="4179154" cy="28781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A6B5D172-9324-8DDC-EA6C-E757DF086D04}"/>
              </a:ext>
            </a:extLst>
          </p:cNvPr>
          <p:cNvCxnSpPr>
            <a:cxnSpLocks/>
          </p:cNvCxnSpPr>
          <p:nvPr/>
        </p:nvCxnSpPr>
        <p:spPr>
          <a:xfrm>
            <a:off x="10117278" y="11454961"/>
            <a:ext cx="0" cy="2735175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96EE6DFA-6C36-FE0D-CC21-39DDD9317090}"/>
              </a:ext>
            </a:extLst>
          </p:cNvPr>
          <p:cNvSpPr/>
          <p:nvPr/>
        </p:nvSpPr>
        <p:spPr>
          <a:xfrm>
            <a:off x="5201711" y="196837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4</a:t>
            </a:r>
            <a:endParaRPr lang="pt-PT" b="1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A3FB5CD-3BD2-1174-7EB2-133E3F6C23FD}"/>
              </a:ext>
            </a:extLst>
          </p:cNvPr>
          <p:cNvSpPr/>
          <p:nvPr/>
        </p:nvSpPr>
        <p:spPr>
          <a:xfrm>
            <a:off x="7928251" y="219929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3</a:t>
            </a:r>
            <a:endParaRPr lang="pt-PT" b="1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E761A75-9927-B2EC-DB95-2D17ADFF0E2C}"/>
              </a:ext>
            </a:extLst>
          </p:cNvPr>
          <p:cNvSpPr/>
          <p:nvPr/>
        </p:nvSpPr>
        <p:spPr>
          <a:xfrm>
            <a:off x="2376951" y="208345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5</a:t>
            </a:r>
            <a:endParaRPr lang="pt-PT" b="1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096AA81-B000-BCE9-75CE-6D023EA97043}"/>
              </a:ext>
            </a:extLst>
          </p:cNvPr>
          <p:cNvSpPr/>
          <p:nvPr/>
        </p:nvSpPr>
        <p:spPr>
          <a:xfrm>
            <a:off x="229079" y="6996484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6</a:t>
            </a:r>
            <a:endParaRPr lang="pt-PT" b="1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9CA7366-5578-5B59-EC4D-AA836719070C}"/>
              </a:ext>
            </a:extLst>
          </p:cNvPr>
          <p:cNvSpPr/>
          <p:nvPr/>
        </p:nvSpPr>
        <p:spPr>
          <a:xfrm>
            <a:off x="13860443" y="436875"/>
            <a:ext cx="480076" cy="480076"/>
          </a:xfrm>
          <a:prstGeom prst="ellipse">
            <a:avLst/>
          </a:prstGeom>
          <a:solidFill>
            <a:srgbClr val="0070C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2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220D399-5E6C-0B78-CF67-A1FF0D9BDAAA}"/>
              </a:ext>
            </a:extLst>
          </p:cNvPr>
          <p:cNvSpPr/>
          <p:nvPr/>
        </p:nvSpPr>
        <p:spPr>
          <a:xfrm>
            <a:off x="13865329" y="1063403"/>
            <a:ext cx="480076" cy="4800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1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88DBA63-4127-778B-404F-AD18DC9CE988}"/>
              </a:ext>
            </a:extLst>
          </p:cNvPr>
          <p:cNvSpPr/>
          <p:nvPr/>
        </p:nvSpPr>
        <p:spPr>
          <a:xfrm>
            <a:off x="13727607" y="5590883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7</a:t>
            </a:r>
            <a:endParaRPr lang="pt-PT" b="1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1BFBFFD-66F4-82F7-B7F0-BE956DBDFABB}"/>
              </a:ext>
            </a:extLst>
          </p:cNvPr>
          <p:cNvSpPr/>
          <p:nvPr/>
        </p:nvSpPr>
        <p:spPr>
          <a:xfrm>
            <a:off x="13812759" y="9012317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8</a:t>
            </a:r>
            <a:endParaRPr lang="pt-PT" b="1" dirty="0"/>
          </a:p>
        </p:txBody>
      </p:sp>
      <p:sp>
        <p:nvSpPr>
          <p:cNvPr id="140" name="Retângulo: Cantos Arredondados 139">
            <a:extLst>
              <a:ext uri="{FF2B5EF4-FFF2-40B4-BE49-F238E27FC236}">
                <a16:creationId xmlns:a16="http://schemas.microsoft.com/office/drawing/2014/main" id="{661EE31E-5F2B-E3F2-4E16-640780EDCEDD}"/>
              </a:ext>
            </a:extLst>
          </p:cNvPr>
          <p:cNvSpPr/>
          <p:nvPr/>
        </p:nvSpPr>
        <p:spPr>
          <a:xfrm>
            <a:off x="12455758" y="815385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MC</a:t>
            </a:r>
          </a:p>
        </p:txBody>
      </p:sp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7399979D-8DD1-8329-117A-A25E0DD1D3CD}"/>
              </a:ext>
            </a:extLst>
          </p:cNvPr>
          <p:cNvSpPr/>
          <p:nvPr/>
        </p:nvSpPr>
        <p:spPr>
          <a:xfrm>
            <a:off x="12455758" y="1425714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IC</a:t>
            </a:r>
          </a:p>
        </p:txBody>
      </p:sp>
      <p:sp>
        <p:nvSpPr>
          <p:cNvPr id="142" name="Retângulo: Cantos Arredondados 141">
            <a:extLst>
              <a:ext uri="{FF2B5EF4-FFF2-40B4-BE49-F238E27FC236}">
                <a16:creationId xmlns:a16="http://schemas.microsoft.com/office/drawing/2014/main" id="{8347A16E-4217-899D-CE10-C6EDA13D182B}"/>
              </a:ext>
            </a:extLst>
          </p:cNvPr>
          <p:cNvSpPr/>
          <p:nvPr/>
        </p:nvSpPr>
        <p:spPr>
          <a:xfrm>
            <a:off x="12455019" y="2036695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1F97844-24E2-8ED7-64D9-0B4EA5E41460}"/>
              </a:ext>
            </a:extLst>
          </p:cNvPr>
          <p:cNvSpPr/>
          <p:nvPr/>
        </p:nvSpPr>
        <p:spPr>
          <a:xfrm>
            <a:off x="15176961" y="3809448"/>
            <a:ext cx="739839" cy="7398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7F0FBBE7-8A99-C551-31C5-E897C2BB7000}"/>
              </a:ext>
            </a:extLst>
          </p:cNvPr>
          <p:cNvSpPr txBox="1"/>
          <p:nvPr/>
        </p:nvSpPr>
        <p:spPr>
          <a:xfrm>
            <a:off x="16075324" y="3558390"/>
            <a:ext cx="8443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pontos de descida dos cabos do teto </a:t>
            </a:r>
            <a:b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caído para ligar às tomadas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E7736FE3-709C-1DB2-41C7-A642C6097411}"/>
              </a:ext>
            </a:extLst>
          </p:cNvPr>
          <p:cNvSpPr txBox="1"/>
          <p:nvPr/>
        </p:nvSpPr>
        <p:spPr>
          <a:xfrm>
            <a:off x="16021697" y="9907328"/>
            <a:ext cx="795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cabos de cobre (horizontal </a:t>
            </a:r>
            <a:r>
              <a:rPr lang="pt-PT" sz="3600" b="1" dirty="0" err="1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cabling</a:t>
            </a:r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1CE8A351-AE51-5299-DFF2-22EAD063FECC}"/>
              </a:ext>
            </a:extLst>
          </p:cNvPr>
          <p:cNvCxnSpPr>
            <a:cxnSpLocks/>
          </p:cNvCxnSpPr>
          <p:nvPr/>
        </p:nvCxnSpPr>
        <p:spPr>
          <a:xfrm flipV="1">
            <a:off x="15158381" y="10253939"/>
            <a:ext cx="692955" cy="4133"/>
          </a:xfrm>
          <a:prstGeom prst="line">
            <a:avLst/>
          </a:prstGeom>
          <a:ln w="1905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3BCAE89F-0254-A3BF-C479-B2960B704623}"/>
              </a:ext>
            </a:extLst>
          </p:cNvPr>
          <p:cNvSpPr/>
          <p:nvPr/>
        </p:nvSpPr>
        <p:spPr>
          <a:xfrm>
            <a:off x="15168745" y="5968491"/>
            <a:ext cx="739839" cy="7398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7CAB7270-4C9A-B1F0-EADF-C2F80FAFB542}"/>
              </a:ext>
            </a:extLst>
          </p:cNvPr>
          <p:cNvSpPr txBox="1"/>
          <p:nvPr/>
        </p:nvSpPr>
        <p:spPr>
          <a:xfrm>
            <a:off x="16075324" y="5901211"/>
            <a:ext cx="10238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pontos de subida dos cabos para o teto caído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111DDB6-F5AE-1EDB-1DA5-3A84321D5267}"/>
              </a:ext>
            </a:extLst>
          </p:cNvPr>
          <p:cNvSpPr/>
          <p:nvPr/>
        </p:nvSpPr>
        <p:spPr>
          <a:xfrm>
            <a:off x="15164117" y="7997004"/>
            <a:ext cx="739839" cy="7398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F27656E8-06D2-3122-677C-8BC5A87B16E5}"/>
              </a:ext>
            </a:extLst>
          </p:cNvPr>
          <p:cNvSpPr txBox="1"/>
          <p:nvPr/>
        </p:nvSpPr>
        <p:spPr>
          <a:xfrm>
            <a:off x="16063720" y="7766758"/>
            <a:ext cx="9058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ponto de passagem de cabos </a:t>
            </a:r>
            <a:r>
              <a:rPr lang="pt-PT" sz="3600" b="1" dirty="0" err="1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backbone</a:t>
            </a:r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600" b="1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entre os pisos (fibra ótica)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2EBCF130-4A21-B097-6C36-668563E560C1}"/>
              </a:ext>
            </a:extLst>
          </p:cNvPr>
          <p:cNvSpPr>
            <a:spLocks noChangeAspect="1"/>
          </p:cNvSpPr>
          <p:nvPr/>
        </p:nvSpPr>
        <p:spPr>
          <a:xfrm>
            <a:off x="13730688" y="6930734"/>
            <a:ext cx="446878" cy="50380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Triângulo isósceles 57">
            <a:extLst>
              <a:ext uri="{FF2B5EF4-FFF2-40B4-BE49-F238E27FC236}">
                <a16:creationId xmlns:a16="http://schemas.microsoft.com/office/drawing/2014/main" id="{23355890-49A1-4066-96AE-930A7191CD28}"/>
              </a:ext>
            </a:extLst>
          </p:cNvPr>
          <p:cNvSpPr/>
          <p:nvPr/>
        </p:nvSpPr>
        <p:spPr>
          <a:xfrm>
            <a:off x="3804354" y="6996484"/>
            <a:ext cx="497052" cy="504759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2419057A-95C4-44C8-4CFC-DFBC325D96FF}"/>
              </a:ext>
            </a:extLst>
          </p:cNvPr>
          <p:cNvSpPr/>
          <p:nvPr/>
        </p:nvSpPr>
        <p:spPr>
          <a:xfrm>
            <a:off x="1203330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C8DEDABE-DE87-9EC3-D8EF-7451C1DDAEB5}"/>
              </a:ext>
            </a:extLst>
          </p:cNvPr>
          <p:cNvSpPr/>
          <p:nvPr/>
        </p:nvSpPr>
        <p:spPr>
          <a:xfrm>
            <a:off x="993018" y="483426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142F1440-0734-BD63-A7A4-7A9798382BBE}"/>
              </a:ext>
            </a:extLst>
          </p:cNvPr>
          <p:cNvSpPr/>
          <p:nvPr/>
        </p:nvSpPr>
        <p:spPr>
          <a:xfrm>
            <a:off x="166383" y="118233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D40A92EA-6B1E-5420-50F2-A937420B92A2}"/>
              </a:ext>
            </a:extLst>
          </p:cNvPr>
          <p:cNvSpPr/>
          <p:nvPr/>
        </p:nvSpPr>
        <p:spPr>
          <a:xfrm>
            <a:off x="166383" y="358885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E04E7317-5654-1F97-AD2D-27E27F33C6BE}"/>
              </a:ext>
            </a:extLst>
          </p:cNvPr>
          <p:cNvSpPr/>
          <p:nvPr/>
        </p:nvSpPr>
        <p:spPr>
          <a:xfrm>
            <a:off x="2328858" y="122351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656486F1-239F-F6F2-4045-1BE3F898263E}"/>
              </a:ext>
            </a:extLst>
          </p:cNvPr>
          <p:cNvSpPr/>
          <p:nvPr/>
        </p:nvSpPr>
        <p:spPr>
          <a:xfrm>
            <a:off x="2328858" y="358885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18828C36-7E93-0CB9-132F-3E11A8F771E4}"/>
              </a:ext>
            </a:extLst>
          </p:cNvPr>
          <p:cNvSpPr/>
          <p:nvPr/>
        </p:nvSpPr>
        <p:spPr>
          <a:xfrm>
            <a:off x="3007119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B3CE3D82-F571-AA85-778B-AC186AFF19AB}"/>
              </a:ext>
            </a:extLst>
          </p:cNvPr>
          <p:cNvSpPr/>
          <p:nvPr/>
        </p:nvSpPr>
        <p:spPr>
          <a:xfrm>
            <a:off x="3007119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676980BD-F638-8887-6E1D-BE2CBF543D56}"/>
              </a:ext>
            </a:extLst>
          </p:cNvPr>
          <p:cNvSpPr/>
          <p:nvPr/>
        </p:nvSpPr>
        <p:spPr>
          <a:xfrm>
            <a:off x="5169594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231A46DA-F356-FF37-9AA5-6451288F9C55}"/>
              </a:ext>
            </a:extLst>
          </p:cNvPr>
          <p:cNvSpPr/>
          <p:nvPr/>
        </p:nvSpPr>
        <p:spPr>
          <a:xfrm>
            <a:off x="5169594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BA33DAAD-C223-2717-0313-8138948A634D}"/>
              </a:ext>
            </a:extLst>
          </p:cNvPr>
          <p:cNvSpPr/>
          <p:nvPr/>
        </p:nvSpPr>
        <p:spPr>
          <a:xfrm>
            <a:off x="4452317" y="486400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E0BB0A7-BE28-624E-0105-AB7B7D760191}"/>
              </a:ext>
            </a:extLst>
          </p:cNvPr>
          <p:cNvSpPr/>
          <p:nvPr/>
        </p:nvSpPr>
        <p:spPr>
          <a:xfrm>
            <a:off x="4031694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AD3882EC-5645-EA71-14BE-07D425CCC140}"/>
              </a:ext>
            </a:extLst>
          </p:cNvPr>
          <p:cNvSpPr/>
          <p:nvPr/>
        </p:nvSpPr>
        <p:spPr>
          <a:xfrm>
            <a:off x="5847855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C1DCE908-EFFF-AA0D-4AAB-C8B6B5B48E29}"/>
              </a:ext>
            </a:extLst>
          </p:cNvPr>
          <p:cNvSpPr/>
          <p:nvPr/>
        </p:nvSpPr>
        <p:spPr>
          <a:xfrm>
            <a:off x="5847855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7EE1A3B6-E140-B7C5-717A-57DE50D9222A}"/>
              </a:ext>
            </a:extLst>
          </p:cNvPr>
          <p:cNvSpPr/>
          <p:nvPr/>
        </p:nvSpPr>
        <p:spPr>
          <a:xfrm>
            <a:off x="7921424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DEC19386-B675-A2A2-B4D8-C0406D664F32}"/>
              </a:ext>
            </a:extLst>
          </p:cNvPr>
          <p:cNvSpPr/>
          <p:nvPr/>
        </p:nvSpPr>
        <p:spPr>
          <a:xfrm>
            <a:off x="7921424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riângulo isósceles 21">
            <a:extLst>
              <a:ext uri="{FF2B5EF4-FFF2-40B4-BE49-F238E27FC236}">
                <a16:creationId xmlns:a16="http://schemas.microsoft.com/office/drawing/2014/main" id="{FB703A88-CC23-3E69-2F08-22A2BFE86A49}"/>
              </a:ext>
            </a:extLst>
          </p:cNvPr>
          <p:cNvSpPr/>
          <p:nvPr/>
        </p:nvSpPr>
        <p:spPr>
          <a:xfrm>
            <a:off x="6268478" y="486400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B29DEC8E-DF63-6D29-09CC-0F9254D857A7}"/>
              </a:ext>
            </a:extLst>
          </p:cNvPr>
          <p:cNvSpPr/>
          <p:nvPr/>
        </p:nvSpPr>
        <p:spPr>
          <a:xfrm>
            <a:off x="6989794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E43B7889-A103-A5BC-F8ED-671382539C26}"/>
              </a:ext>
            </a:extLst>
          </p:cNvPr>
          <p:cNvSpPr/>
          <p:nvPr/>
        </p:nvSpPr>
        <p:spPr>
          <a:xfrm>
            <a:off x="8599684" y="325734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1686939A-8D9C-445B-864E-D216E08FAA5B}"/>
              </a:ext>
            </a:extLst>
          </p:cNvPr>
          <p:cNvSpPr/>
          <p:nvPr/>
        </p:nvSpPr>
        <p:spPr>
          <a:xfrm>
            <a:off x="8599685" y="84958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2E0E9C0F-CDA5-68BE-6567-883207EEC2D6}"/>
              </a:ext>
            </a:extLst>
          </p:cNvPr>
          <p:cNvSpPr/>
          <p:nvPr/>
        </p:nvSpPr>
        <p:spPr>
          <a:xfrm>
            <a:off x="10245276" y="486400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016615E1-AC5A-F35B-BDDF-A6673EE66E8F}"/>
              </a:ext>
            </a:extLst>
          </p:cNvPr>
          <p:cNvSpPr/>
          <p:nvPr/>
        </p:nvSpPr>
        <p:spPr>
          <a:xfrm>
            <a:off x="11424819" y="22051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36417FBB-ACB4-6499-1B2F-F19513381506}"/>
              </a:ext>
            </a:extLst>
          </p:cNvPr>
          <p:cNvSpPr/>
          <p:nvPr/>
        </p:nvSpPr>
        <p:spPr>
          <a:xfrm>
            <a:off x="9998795" y="25933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F082E550-1C5F-7FE8-389C-95AFDA5E31ED}"/>
              </a:ext>
            </a:extLst>
          </p:cNvPr>
          <p:cNvSpPr/>
          <p:nvPr/>
        </p:nvSpPr>
        <p:spPr>
          <a:xfrm>
            <a:off x="12824846" y="22051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Triângulo isósceles 31">
            <a:extLst>
              <a:ext uri="{FF2B5EF4-FFF2-40B4-BE49-F238E27FC236}">
                <a16:creationId xmlns:a16="http://schemas.microsoft.com/office/drawing/2014/main" id="{65B7F6B9-8F8C-CF1D-EE2A-BDA0E36EFA25}"/>
              </a:ext>
            </a:extLst>
          </p:cNvPr>
          <p:cNvSpPr/>
          <p:nvPr/>
        </p:nvSpPr>
        <p:spPr>
          <a:xfrm>
            <a:off x="11471596" y="486400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Triângulo isósceles 32">
            <a:extLst>
              <a:ext uri="{FF2B5EF4-FFF2-40B4-BE49-F238E27FC236}">
                <a16:creationId xmlns:a16="http://schemas.microsoft.com/office/drawing/2014/main" id="{85F2C89C-4A34-D9E9-9F1D-012802B887E8}"/>
              </a:ext>
            </a:extLst>
          </p:cNvPr>
          <p:cNvSpPr/>
          <p:nvPr/>
        </p:nvSpPr>
        <p:spPr>
          <a:xfrm>
            <a:off x="12651150" y="484912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F48470BB-0CC0-4BDA-F39F-F73DBCF09732}"/>
              </a:ext>
            </a:extLst>
          </p:cNvPr>
          <p:cNvSpPr/>
          <p:nvPr/>
        </p:nvSpPr>
        <p:spPr>
          <a:xfrm>
            <a:off x="8599685" y="202263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Triângulo isósceles 35">
            <a:extLst>
              <a:ext uri="{FF2B5EF4-FFF2-40B4-BE49-F238E27FC236}">
                <a16:creationId xmlns:a16="http://schemas.microsoft.com/office/drawing/2014/main" id="{8088555F-FEE2-C9A3-81E5-4BB5C29EBD47}"/>
              </a:ext>
            </a:extLst>
          </p:cNvPr>
          <p:cNvSpPr/>
          <p:nvPr/>
        </p:nvSpPr>
        <p:spPr>
          <a:xfrm>
            <a:off x="10245275" y="61868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E77975F0-5014-68B7-FA40-66D4F8BBD9F6}"/>
              </a:ext>
            </a:extLst>
          </p:cNvPr>
          <p:cNvSpPr/>
          <p:nvPr/>
        </p:nvSpPr>
        <p:spPr>
          <a:xfrm>
            <a:off x="12092551" y="829771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29A81B46-45BC-A1FE-1CFA-19BB92B37557}"/>
              </a:ext>
            </a:extLst>
          </p:cNvPr>
          <p:cNvSpPr/>
          <p:nvPr/>
        </p:nvSpPr>
        <p:spPr>
          <a:xfrm>
            <a:off x="11297900" y="559974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5A76225C-A635-7EFC-7956-3109CCC575C1}"/>
              </a:ext>
            </a:extLst>
          </p:cNvPr>
          <p:cNvSpPr/>
          <p:nvPr/>
        </p:nvSpPr>
        <p:spPr>
          <a:xfrm>
            <a:off x="12776260" y="559974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Triângulo isósceles 39">
            <a:extLst>
              <a:ext uri="{FF2B5EF4-FFF2-40B4-BE49-F238E27FC236}">
                <a16:creationId xmlns:a16="http://schemas.microsoft.com/office/drawing/2014/main" id="{5B69264C-4AD7-8F49-D76B-07D59FF05357}"/>
              </a:ext>
            </a:extLst>
          </p:cNvPr>
          <p:cNvSpPr/>
          <p:nvPr/>
        </p:nvSpPr>
        <p:spPr>
          <a:xfrm>
            <a:off x="13730688" y="632932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BFDEED6B-6E77-2DF8-7135-13F83693643C}"/>
              </a:ext>
            </a:extLst>
          </p:cNvPr>
          <p:cNvSpPr/>
          <p:nvPr/>
        </p:nvSpPr>
        <p:spPr>
          <a:xfrm>
            <a:off x="12894891" y="89876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F7A5B9DF-8EA2-D370-F743-ED40C4F60B19}"/>
              </a:ext>
            </a:extLst>
          </p:cNvPr>
          <p:cNvSpPr/>
          <p:nvPr/>
        </p:nvSpPr>
        <p:spPr>
          <a:xfrm>
            <a:off x="11650896" y="899293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Triângulo isósceles 51">
            <a:extLst>
              <a:ext uri="{FF2B5EF4-FFF2-40B4-BE49-F238E27FC236}">
                <a16:creationId xmlns:a16="http://schemas.microsoft.com/office/drawing/2014/main" id="{E1C2AEE1-0DC9-9849-029A-E2BD2B51BE88}"/>
              </a:ext>
            </a:extLst>
          </p:cNvPr>
          <p:cNvSpPr/>
          <p:nvPr/>
        </p:nvSpPr>
        <p:spPr>
          <a:xfrm>
            <a:off x="3977152" y="776675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E92FAAE9-3241-B8AC-A833-6C9897F07A1B}"/>
              </a:ext>
            </a:extLst>
          </p:cNvPr>
          <p:cNvSpPr/>
          <p:nvPr/>
        </p:nvSpPr>
        <p:spPr>
          <a:xfrm>
            <a:off x="2766510" y="699648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DA69C199-B0A0-0AFB-644E-855E50FBE32E}"/>
              </a:ext>
            </a:extLst>
          </p:cNvPr>
          <p:cNvSpPr/>
          <p:nvPr/>
        </p:nvSpPr>
        <p:spPr>
          <a:xfrm>
            <a:off x="1327297" y="699648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6377DA8F-B1C6-63C7-9CD3-CF9C97A0FEE8}"/>
              </a:ext>
            </a:extLst>
          </p:cNvPr>
          <p:cNvSpPr/>
          <p:nvPr/>
        </p:nvSpPr>
        <p:spPr>
          <a:xfrm>
            <a:off x="251104" y="776675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C00CA22-C68F-42BE-BB27-7094DC63B293}"/>
              </a:ext>
            </a:extLst>
          </p:cNvPr>
          <p:cNvSpPr/>
          <p:nvPr/>
        </p:nvSpPr>
        <p:spPr>
          <a:xfrm>
            <a:off x="166383" y="89876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57" name="Triângulo isósceles 56">
            <a:extLst>
              <a:ext uri="{FF2B5EF4-FFF2-40B4-BE49-F238E27FC236}">
                <a16:creationId xmlns:a16="http://schemas.microsoft.com/office/drawing/2014/main" id="{ABEA7BD2-DE88-989B-6AA4-3259A289AAB2}"/>
              </a:ext>
            </a:extLst>
          </p:cNvPr>
          <p:cNvSpPr/>
          <p:nvPr/>
        </p:nvSpPr>
        <p:spPr>
          <a:xfrm>
            <a:off x="1413641" y="981632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5AB332A4-5CAF-ED0A-74A1-FC06DE028A85}"/>
              </a:ext>
            </a:extLst>
          </p:cNvPr>
          <p:cNvSpPr/>
          <p:nvPr/>
        </p:nvSpPr>
        <p:spPr>
          <a:xfrm>
            <a:off x="13062764" y="1368537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Triângulo isósceles 47">
            <a:extLst>
              <a:ext uri="{FF2B5EF4-FFF2-40B4-BE49-F238E27FC236}">
                <a16:creationId xmlns:a16="http://schemas.microsoft.com/office/drawing/2014/main" id="{07E53F8F-F756-1C98-BB25-57661E3DB1EE}"/>
              </a:ext>
            </a:extLst>
          </p:cNvPr>
          <p:cNvSpPr/>
          <p:nvPr/>
        </p:nvSpPr>
        <p:spPr>
          <a:xfrm>
            <a:off x="12003653" y="1368537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BDEA2B32-D348-FAE2-86CA-4EEF9B1F5A3F}"/>
              </a:ext>
            </a:extLst>
          </p:cNvPr>
          <p:cNvSpPr/>
          <p:nvPr/>
        </p:nvSpPr>
        <p:spPr>
          <a:xfrm>
            <a:off x="10944542" y="1368537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Triângulo isósceles 49">
            <a:extLst>
              <a:ext uri="{FF2B5EF4-FFF2-40B4-BE49-F238E27FC236}">
                <a16:creationId xmlns:a16="http://schemas.microsoft.com/office/drawing/2014/main" id="{8DD04D0D-F8CD-1BC1-FC5D-CA3297E6B3D7}"/>
              </a:ext>
            </a:extLst>
          </p:cNvPr>
          <p:cNvSpPr/>
          <p:nvPr/>
        </p:nvSpPr>
        <p:spPr>
          <a:xfrm>
            <a:off x="9995493" y="1119232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2807F36D-E60D-3BE7-35AA-C4432DFBE96F}"/>
              </a:ext>
            </a:extLst>
          </p:cNvPr>
          <p:cNvSpPr/>
          <p:nvPr/>
        </p:nvSpPr>
        <p:spPr>
          <a:xfrm>
            <a:off x="9995493" y="1251873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396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diagrama, Paralelo, Esquema&#10;&#10;Descrição gerada automaticamente">
            <a:extLst>
              <a:ext uri="{FF2B5EF4-FFF2-40B4-BE49-F238E27FC236}">
                <a16:creationId xmlns:a16="http://schemas.microsoft.com/office/drawing/2014/main" id="{E17BCAE7-C52F-59B7-65B6-DE953A7F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400213" cy="1440021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11D6713-861D-6370-52E8-CFBA6B3878F3}"/>
              </a:ext>
            </a:extLst>
          </p:cNvPr>
          <p:cNvSpPr>
            <a:spLocks noChangeAspect="1"/>
          </p:cNvSpPr>
          <p:nvPr/>
        </p:nvSpPr>
        <p:spPr>
          <a:xfrm>
            <a:off x="-6589109" y="-5444780"/>
            <a:ext cx="18000267" cy="18000267"/>
          </a:xfrm>
          <a:prstGeom prst="ellipse">
            <a:avLst/>
          </a:prstGeom>
          <a:solidFill>
            <a:srgbClr val="FF66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7D9CEE7-6AC5-34E3-9BEB-5CA9422F09E8}"/>
              </a:ext>
            </a:extLst>
          </p:cNvPr>
          <p:cNvSpPr>
            <a:spLocks noChangeAspect="1"/>
          </p:cNvSpPr>
          <p:nvPr/>
        </p:nvSpPr>
        <p:spPr>
          <a:xfrm>
            <a:off x="4810874" y="-1586668"/>
            <a:ext cx="18000267" cy="18000267"/>
          </a:xfrm>
          <a:prstGeom prst="ellipse">
            <a:avLst/>
          </a:prstGeom>
          <a:solidFill>
            <a:srgbClr val="FF66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91E232C0-D97D-EC86-6FC8-C3AEFF4A7268}"/>
              </a:ext>
            </a:extLst>
          </p:cNvPr>
          <p:cNvSpPr/>
          <p:nvPr/>
        </p:nvSpPr>
        <p:spPr>
          <a:xfrm>
            <a:off x="7035988" y="110950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EA27D8E6-F93A-D49E-17F7-183E705EE520}"/>
              </a:ext>
            </a:extLst>
          </p:cNvPr>
          <p:cNvCxnSpPr>
            <a:cxnSpLocks/>
          </p:cNvCxnSpPr>
          <p:nvPr/>
        </p:nvCxnSpPr>
        <p:spPr>
          <a:xfrm>
            <a:off x="205330" y="284196"/>
            <a:ext cx="14023143" cy="20035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D433D1C7-C210-9B09-581F-5BC128E5F156}"/>
              </a:ext>
            </a:extLst>
          </p:cNvPr>
          <p:cNvCxnSpPr>
            <a:cxnSpLocks/>
          </p:cNvCxnSpPr>
          <p:nvPr/>
        </p:nvCxnSpPr>
        <p:spPr>
          <a:xfrm>
            <a:off x="262390" y="252466"/>
            <a:ext cx="0" cy="3513478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8870049C-297C-9A97-63E4-35CF86E0DF9B}"/>
              </a:ext>
            </a:extLst>
          </p:cNvPr>
          <p:cNvCxnSpPr>
            <a:cxnSpLocks/>
          </p:cNvCxnSpPr>
          <p:nvPr/>
        </p:nvCxnSpPr>
        <p:spPr>
          <a:xfrm flipH="1" flipV="1">
            <a:off x="205330" y="3727103"/>
            <a:ext cx="2467759" cy="9145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6ACFE874-2AD0-110B-3799-82C3C0BAAA2F}"/>
              </a:ext>
            </a:extLst>
          </p:cNvPr>
          <p:cNvCxnSpPr>
            <a:cxnSpLocks/>
          </p:cNvCxnSpPr>
          <p:nvPr/>
        </p:nvCxnSpPr>
        <p:spPr>
          <a:xfrm flipV="1">
            <a:off x="3860730" y="252466"/>
            <a:ext cx="0" cy="1250894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DD227B88-81D9-F743-F926-ADDF08969CF0}"/>
              </a:ext>
            </a:extLst>
          </p:cNvPr>
          <p:cNvCxnSpPr>
            <a:cxnSpLocks/>
          </p:cNvCxnSpPr>
          <p:nvPr/>
        </p:nvCxnSpPr>
        <p:spPr>
          <a:xfrm flipV="1">
            <a:off x="4300023" y="287636"/>
            <a:ext cx="0" cy="3526654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xão reta 73">
            <a:extLst>
              <a:ext uri="{FF2B5EF4-FFF2-40B4-BE49-F238E27FC236}">
                <a16:creationId xmlns:a16="http://schemas.microsoft.com/office/drawing/2014/main" id="{6480BD3B-8BED-205C-9C5E-1E2DDFC93A91}"/>
              </a:ext>
            </a:extLst>
          </p:cNvPr>
          <p:cNvCxnSpPr>
            <a:cxnSpLocks/>
          </p:cNvCxnSpPr>
          <p:nvPr/>
        </p:nvCxnSpPr>
        <p:spPr>
          <a:xfrm>
            <a:off x="4212806" y="3696607"/>
            <a:ext cx="737884" cy="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76">
            <a:extLst>
              <a:ext uri="{FF2B5EF4-FFF2-40B4-BE49-F238E27FC236}">
                <a16:creationId xmlns:a16="http://schemas.microsoft.com/office/drawing/2014/main" id="{2FDD0DC9-E5BC-7D5B-B81F-99431BC2B78B}"/>
              </a:ext>
            </a:extLst>
          </p:cNvPr>
          <p:cNvCxnSpPr>
            <a:cxnSpLocks/>
          </p:cNvCxnSpPr>
          <p:nvPr/>
        </p:nvCxnSpPr>
        <p:spPr>
          <a:xfrm flipV="1">
            <a:off x="6698728" y="355697"/>
            <a:ext cx="0" cy="1450068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3799A92B-B54E-7752-9B32-90FB971F128D}"/>
              </a:ext>
            </a:extLst>
          </p:cNvPr>
          <p:cNvCxnSpPr>
            <a:cxnSpLocks/>
          </p:cNvCxnSpPr>
          <p:nvPr/>
        </p:nvCxnSpPr>
        <p:spPr>
          <a:xfrm flipH="1" flipV="1">
            <a:off x="10318064" y="264940"/>
            <a:ext cx="22320" cy="354935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B199313A-3376-D54D-E37E-8693E69395C0}"/>
              </a:ext>
            </a:extLst>
          </p:cNvPr>
          <p:cNvCxnSpPr>
            <a:cxnSpLocks/>
          </p:cNvCxnSpPr>
          <p:nvPr/>
        </p:nvCxnSpPr>
        <p:spPr>
          <a:xfrm>
            <a:off x="8988323" y="3696607"/>
            <a:ext cx="1366367" cy="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xão reta 87">
            <a:extLst>
              <a:ext uri="{FF2B5EF4-FFF2-40B4-BE49-F238E27FC236}">
                <a16:creationId xmlns:a16="http://schemas.microsoft.com/office/drawing/2014/main" id="{A093F390-C736-FEAD-8D51-4773DB1127C5}"/>
              </a:ext>
            </a:extLst>
          </p:cNvPr>
          <p:cNvCxnSpPr>
            <a:cxnSpLocks/>
          </p:cNvCxnSpPr>
          <p:nvPr/>
        </p:nvCxnSpPr>
        <p:spPr>
          <a:xfrm flipH="1" flipV="1">
            <a:off x="10733130" y="294213"/>
            <a:ext cx="19863" cy="311758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8B3CCDC1-989D-3455-F3C9-EEA0FD23A20B}"/>
              </a:ext>
            </a:extLst>
          </p:cNvPr>
          <p:cNvCxnSpPr>
            <a:cxnSpLocks/>
          </p:cNvCxnSpPr>
          <p:nvPr/>
        </p:nvCxnSpPr>
        <p:spPr>
          <a:xfrm flipV="1">
            <a:off x="14118615" y="359264"/>
            <a:ext cx="2710" cy="13830873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xão reta 94">
            <a:extLst>
              <a:ext uri="{FF2B5EF4-FFF2-40B4-BE49-F238E27FC236}">
                <a16:creationId xmlns:a16="http://schemas.microsoft.com/office/drawing/2014/main" id="{64D5DC87-4FD4-6B02-13C0-E16039F6F383}"/>
              </a:ext>
            </a:extLst>
          </p:cNvPr>
          <p:cNvCxnSpPr>
            <a:cxnSpLocks/>
          </p:cNvCxnSpPr>
          <p:nvPr/>
        </p:nvCxnSpPr>
        <p:spPr>
          <a:xfrm rot="5400000" flipV="1">
            <a:off x="13478461" y="4559250"/>
            <a:ext cx="4718" cy="144000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39D92B69-D189-51A5-5651-998F94A0C4D1}"/>
              </a:ext>
            </a:extLst>
          </p:cNvPr>
          <p:cNvCxnSpPr>
            <a:cxnSpLocks/>
          </p:cNvCxnSpPr>
          <p:nvPr/>
        </p:nvCxnSpPr>
        <p:spPr>
          <a:xfrm>
            <a:off x="9995493" y="5660539"/>
            <a:ext cx="4193798" cy="19652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62C4504B-5549-2ADE-114E-631DF700DE0C}"/>
              </a:ext>
            </a:extLst>
          </p:cNvPr>
          <p:cNvCxnSpPr>
            <a:cxnSpLocks/>
          </p:cNvCxnSpPr>
          <p:nvPr/>
        </p:nvCxnSpPr>
        <p:spPr>
          <a:xfrm flipV="1">
            <a:off x="12455386" y="8668464"/>
            <a:ext cx="1658217" cy="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924FFB18-FB05-72AE-CA5A-6B8EB8295187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10099885" y="5636188"/>
            <a:ext cx="51287" cy="1145676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3520FC28-51B1-6259-4D53-E910847AFB2F}"/>
              </a:ext>
            </a:extLst>
          </p:cNvPr>
          <p:cNvCxnSpPr>
            <a:cxnSpLocks/>
          </p:cNvCxnSpPr>
          <p:nvPr/>
        </p:nvCxnSpPr>
        <p:spPr>
          <a:xfrm>
            <a:off x="11781692" y="9119802"/>
            <a:ext cx="2400628" cy="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xão reta 106">
            <a:extLst>
              <a:ext uri="{FF2B5EF4-FFF2-40B4-BE49-F238E27FC236}">
                <a16:creationId xmlns:a16="http://schemas.microsoft.com/office/drawing/2014/main" id="{D567D846-2301-4E1A-9619-4DFD6422FA77}"/>
              </a:ext>
            </a:extLst>
          </p:cNvPr>
          <p:cNvCxnSpPr>
            <a:cxnSpLocks/>
          </p:cNvCxnSpPr>
          <p:nvPr/>
        </p:nvCxnSpPr>
        <p:spPr>
          <a:xfrm>
            <a:off x="10099885" y="14107324"/>
            <a:ext cx="4062247" cy="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03AFA00B-CD4F-D702-4D3F-0F8A7AAC5C9C}"/>
              </a:ext>
            </a:extLst>
          </p:cNvPr>
          <p:cNvCxnSpPr>
            <a:cxnSpLocks/>
            <a:stCxn id="42" idx="1"/>
          </p:cNvCxnSpPr>
          <p:nvPr/>
        </p:nvCxnSpPr>
        <p:spPr>
          <a:xfrm>
            <a:off x="10100649" y="11444702"/>
            <a:ext cx="11378" cy="2702423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71E6A69-A483-D29A-3338-5CDF6F43A468}"/>
              </a:ext>
            </a:extLst>
          </p:cNvPr>
          <p:cNvSpPr>
            <a:spLocks noChangeAspect="1"/>
          </p:cNvSpPr>
          <p:nvPr/>
        </p:nvSpPr>
        <p:spPr>
          <a:xfrm>
            <a:off x="10089024" y="130491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4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20ED99C-BB7D-7BB1-9C96-51D73CC9B2D2}"/>
              </a:ext>
            </a:extLst>
          </p:cNvPr>
          <p:cNvSpPr>
            <a:spLocks noChangeAspect="1"/>
          </p:cNvSpPr>
          <p:nvPr/>
        </p:nvSpPr>
        <p:spPr>
          <a:xfrm>
            <a:off x="13882147" y="1036583"/>
            <a:ext cx="478800" cy="478800"/>
          </a:xfrm>
          <a:prstGeom prst="ellips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C8107F-C18B-5199-038C-3258CF03D10B}"/>
              </a:ext>
            </a:extLst>
          </p:cNvPr>
          <p:cNvSpPr/>
          <p:nvPr/>
        </p:nvSpPr>
        <p:spPr>
          <a:xfrm>
            <a:off x="6359277" y="130491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5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084353B-5D54-78D9-541E-770B9CB0925E}"/>
              </a:ext>
            </a:extLst>
          </p:cNvPr>
          <p:cNvSpPr>
            <a:spLocks noChangeAspect="1"/>
          </p:cNvSpPr>
          <p:nvPr/>
        </p:nvSpPr>
        <p:spPr>
          <a:xfrm>
            <a:off x="86459" y="97473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6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88CCBF8-32D9-44B0-43E3-4D972D166DB5}"/>
              </a:ext>
            </a:extLst>
          </p:cNvPr>
          <p:cNvSpPr>
            <a:spLocks noChangeAspect="1"/>
          </p:cNvSpPr>
          <p:nvPr/>
        </p:nvSpPr>
        <p:spPr>
          <a:xfrm>
            <a:off x="13880570" y="5511340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7</a:t>
            </a:r>
            <a:endParaRPr lang="pt-PT" b="1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BEABE39-72C3-46D7-DDEF-88DF4AFA84DB}"/>
              </a:ext>
            </a:extLst>
          </p:cNvPr>
          <p:cNvSpPr>
            <a:spLocks noChangeAspect="1"/>
          </p:cNvSpPr>
          <p:nvPr/>
        </p:nvSpPr>
        <p:spPr>
          <a:xfrm>
            <a:off x="13791038" y="8998925"/>
            <a:ext cx="478800" cy="47880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8</a:t>
            </a:r>
            <a:endParaRPr lang="pt-PT" b="1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7340E5E-BFB4-5E71-E179-E423E850DD82}"/>
              </a:ext>
            </a:extLst>
          </p:cNvPr>
          <p:cNvSpPr>
            <a:spLocks noChangeAspect="1"/>
          </p:cNvSpPr>
          <p:nvPr/>
        </p:nvSpPr>
        <p:spPr>
          <a:xfrm>
            <a:off x="13863393" y="64448"/>
            <a:ext cx="478800" cy="478800"/>
          </a:xfrm>
          <a:prstGeom prst="ellipse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7" name="Retângulo: Cantos Arredondados 136">
            <a:extLst>
              <a:ext uri="{FF2B5EF4-FFF2-40B4-BE49-F238E27FC236}">
                <a16:creationId xmlns:a16="http://schemas.microsoft.com/office/drawing/2014/main" id="{99265E69-FF87-1941-CD2A-0B53EA8D9E08}"/>
              </a:ext>
            </a:extLst>
          </p:cNvPr>
          <p:cNvSpPr/>
          <p:nvPr/>
        </p:nvSpPr>
        <p:spPr>
          <a:xfrm>
            <a:off x="12441126" y="802300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1E8D83-CF11-479B-0A2C-89969306C4C1}"/>
              </a:ext>
            </a:extLst>
          </p:cNvPr>
          <p:cNvSpPr>
            <a:spLocks noChangeAspect="1"/>
          </p:cNvSpPr>
          <p:nvPr/>
        </p:nvSpPr>
        <p:spPr>
          <a:xfrm>
            <a:off x="13880570" y="542034"/>
            <a:ext cx="478800" cy="478800"/>
          </a:xfrm>
          <a:prstGeom prst="ellips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1C4686A4-5FC6-6B46-9141-874C77DFD00B}"/>
              </a:ext>
            </a:extLst>
          </p:cNvPr>
          <p:cNvSpPr/>
          <p:nvPr/>
        </p:nvSpPr>
        <p:spPr>
          <a:xfrm>
            <a:off x="238768" y="224646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7DB075E9-E123-EDDF-D0FC-345F78597B96}"/>
              </a:ext>
            </a:extLst>
          </p:cNvPr>
          <p:cNvSpPr/>
          <p:nvPr/>
        </p:nvSpPr>
        <p:spPr>
          <a:xfrm>
            <a:off x="1360153" y="3222346"/>
            <a:ext cx="453950" cy="51390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084BF029-2D58-5F68-C8E6-30E39D828220}"/>
              </a:ext>
            </a:extLst>
          </p:cNvPr>
          <p:cNvSpPr/>
          <p:nvPr/>
        </p:nvSpPr>
        <p:spPr>
          <a:xfrm>
            <a:off x="3571276" y="106197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BC9983B4-842C-376A-620C-17A491371397}"/>
              </a:ext>
            </a:extLst>
          </p:cNvPr>
          <p:cNvSpPr/>
          <p:nvPr/>
        </p:nvSpPr>
        <p:spPr>
          <a:xfrm>
            <a:off x="238768" y="130100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900DF066-D361-59A4-2E71-C631181ACB37}"/>
              </a:ext>
            </a:extLst>
          </p:cNvPr>
          <p:cNvSpPr/>
          <p:nvPr/>
        </p:nvSpPr>
        <p:spPr>
          <a:xfrm>
            <a:off x="1212476" y="26494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12D8237A-91F1-5B72-3D0A-5709D71D6CCB}"/>
              </a:ext>
            </a:extLst>
          </p:cNvPr>
          <p:cNvSpPr/>
          <p:nvPr/>
        </p:nvSpPr>
        <p:spPr>
          <a:xfrm>
            <a:off x="2399823" y="27224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2C29722F-99E6-28C1-4D72-AC46E7096688}"/>
              </a:ext>
            </a:extLst>
          </p:cNvPr>
          <p:cNvSpPr/>
          <p:nvPr/>
        </p:nvSpPr>
        <p:spPr>
          <a:xfrm>
            <a:off x="4212806" y="161426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A6D0E163-339A-4A2F-7385-A3074028DF87}"/>
              </a:ext>
            </a:extLst>
          </p:cNvPr>
          <p:cNvSpPr/>
          <p:nvPr/>
        </p:nvSpPr>
        <p:spPr>
          <a:xfrm>
            <a:off x="4633428" y="323148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10F945AE-484C-5691-4A63-1A748C33C05B}"/>
              </a:ext>
            </a:extLst>
          </p:cNvPr>
          <p:cNvSpPr/>
          <p:nvPr/>
        </p:nvSpPr>
        <p:spPr>
          <a:xfrm>
            <a:off x="6361808" y="131435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D281AF2D-E911-207C-86E2-98D06ABE7FFC}"/>
              </a:ext>
            </a:extLst>
          </p:cNvPr>
          <p:cNvSpPr/>
          <p:nvPr/>
        </p:nvSpPr>
        <p:spPr>
          <a:xfrm>
            <a:off x="5172389" y="3072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CD77BC2C-8B11-03C2-9739-3946BF038CC4}"/>
              </a:ext>
            </a:extLst>
          </p:cNvPr>
          <p:cNvSpPr/>
          <p:nvPr/>
        </p:nvSpPr>
        <p:spPr>
          <a:xfrm>
            <a:off x="8988323" y="322234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CC48EEE7-B275-E58F-45D2-4F066FBBF2DE}"/>
              </a:ext>
            </a:extLst>
          </p:cNvPr>
          <p:cNvSpPr/>
          <p:nvPr/>
        </p:nvSpPr>
        <p:spPr>
          <a:xfrm>
            <a:off x="9919761" y="224646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23C40342-B0B9-C4F1-FDF8-320F6A4C35C1}"/>
              </a:ext>
            </a:extLst>
          </p:cNvPr>
          <p:cNvSpPr/>
          <p:nvPr/>
        </p:nvSpPr>
        <p:spPr>
          <a:xfrm>
            <a:off x="9934067" y="110950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311BFF74-79CA-DBC9-A2A2-914EB6DDD9C0}"/>
              </a:ext>
            </a:extLst>
          </p:cNvPr>
          <p:cNvSpPr/>
          <p:nvPr/>
        </p:nvSpPr>
        <p:spPr>
          <a:xfrm>
            <a:off x="8103870" y="26494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44CEEEF8-99EB-DFC7-16E4-1B0D48DA8E07}"/>
              </a:ext>
            </a:extLst>
          </p:cNvPr>
          <p:cNvSpPr/>
          <p:nvPr/>
        </p:nvSpPr>
        <p:spPr>
          <a:xfrm>
            <a:off x="9052101" y="26494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43CA0E05-4FD0-FD42-1018-3DB8B3911DD0}"/>
              </a:ext>
            </a:extLst>
          </p:cNvPr>
          <p:cNvSpPr/>
          <p:nvPr/>
        </p:nvSpPr>
        <p:spPr>
          <a:xfrm>
            <a:off x="11500935" y="25246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763EE15D-98E5-0D78-1A65-610E031C70F8}"/>
              </a:ext>
            </a:extLst>
          </p:cNvPr>
          <p:cNvSpPr/>
          <p:nvPr/>
        </p:nvSpPr>
        <p:spPr>
          <a:xfrm>
            <a:off x="12700758" y="21007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2" name="Triângulo isósceles 21">
            <a:extLst>
              <a:ext uri="{FF2B5EF4-FFF2-40B4-BE49-F238E27FC236}">
                <a16:creationId xmlns:a16="http://schemas.microsoft.com/office/drawing/2014/main" id="{8EFF620D-B338-8CB2-41AB-99163AA03CAF}"/>
              </a:ext>
            </a:extLst>
          </p:cNvPr>
          <p:cNvSpPr/>
          <p:nvPr/>
        </p:nvSpPr>
        <p:spPr>
          <a:xfrm>
            <a:off x="10606210" y="130100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EA095E67-5786-138D-F691-1AD7D0DC0074}"/>
              </a:ext>
            </a:extLst>
          </p:cNvPr>
          <p:cNvSpPr/>
          <p:nvPr/>
        </p:nvSpPr>
        <p:spPr>
          <a:xfrm>
            <a:off x="10606210" y="296996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4A5B75CF-2BA9-491D-B7ED-11630E6C68D7}"/>
              </a:ext>
            </a:extLst>
          </p:cNvPr>
          <p:cNvSpPr/>
          <p:nvPr/>
        </p:nvSpPr>
        <p:spPr>
          <a:xfrm>
            <a:off x="13699653" y="381429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3EFF8B8D-BDBC-F19D-EE75-11BBB7849AE6}"/>
              </a:ext>
            </a:extLst>
          </p:cNvPr>
          <p:cNvSpPr/>
          <p:nvPr/>
        </p:nvSpPr>
        <p:spPr>
          <a:xfrm>
            <a:off x="13697992" y="106689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1733606E-04A9-AB7F-261A-2AC9E8BFE4DB}"/>
              </a:ext>
            </a:extLst>
          </p:cNvPr>
          <p:cNvSpPr/>
          <p:nvPr/>
        </p:nvSpPr>
        <p:spPr>
          <a:xfrm>
            <a:off x="13723483" y="245200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F14D66A2-6E08-9BC0-7F95-20744D5A83DC}"/>
              </a:ext>
            </a:extLst>
          </p:cNvPr>
          <p:cNvSpPr/>
          <p:nvPr/>
        </p:nvSpPr>
        <p:spPr>
          <a:xfrm>
            <a:off x="12643804" y="482625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54F40189-9025-2051-094F-5F55CEE3D549}"/>
              </a:ext>
            </a:extLst>
          </p:cNvPr>
          <p:cNvSpPr/>
          <p:nvPr/>
        </p:nvSpPr>
        <p:spPr>
          <a:xfrm>
            <a:off x="9940860" y="627710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A59FB066-30C1-D054-C887-E1EA0E2FD1EB}"/>
              </a:ext>
            </a:extLst>
          </p:cNvPr>
          <p:cNvSpPr/>
          <p:nvPr/>
        </p:nvSpPr>
        <p:spPr>
          <a:xfrm>
            <a:off x="11080313" y="55620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928C3C15-1548-18E1-F158-EE98B2AC8CC7}"/>
              </a:ext>
            </a:extLst>
          </p:cNvPr>
          <p:cNvSpPr/>
          <p:nvPr/>
        </p:nvSpPr>
        <p:spPr>
          <a:xfrm>
            <a:off x="12433492" y="55620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190B6C3E-ABA0-8A06-E9D6-537748129514}"/>
              </a:ext>
            </a:extLst>
          </p:cNvPr>
          <p:cNvSpPr/>
          <p:nvPr/>
        </p:nvSpPr>
        <p:spPr>
          <a:xfrm>
            <a:off x="12230815" y="823457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2" name="Triângulo isósceles 31">
            <a:extLst>
              <a:ext uri="{FF2B5EF4-FFF2-40B4-BE49-F238E27FC236}">
                <a16:creationId xmlns:a16="http://schemas.microsoft.com/office/drawing/2014/main" id="{55C8FBCC-895A-7D84-46B7-AC6EE1B27596}"/>
              </a:ext>
            </a:extLst>
          </p:cNvPr>
          <p:cNvSpPr/>
          <p:nvPr/>
        </p:nvSpPr>
        <p:spPr>
          <a:xfrm>
            <a:off x="13730689" y="630931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3" name="Triângulo isósceles 32">
            <a:extLst>
              <a:ext uri="{FF2B5EF4-FFF2-40B4-BE49-F238E27FC236}">
                <a16:creationId xmlns:a16="http://schemas.microsoft.com/office/drawing/2014/main" id="{10B6563A-0E78-4DD0-F025-AE4685695CC6}"/>
              </a:ext>
            </a:extLst>
          </p:cNvPr>
          <p:cNvSpPr/>
          <p:nvPr/>
        </p:nvSpPr>
        <p:spPr>
          <a:xfrm>
            <a:off x="13730689" y="744318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4" name="Triângulo isósceles 33">
            <a:extLst>
              <a:ext uri="{FF2B5EF4-FFF2-40B4-BE49-F238E27FC236}">
                <a16:creationId xmlns:a16="http://schemas.microsoft.com/office/drawing/2014/main" id="{7EDC1FEF-CB8A-0472-4CDF-41EA43D7B09A}"/>
              </a:ext>
            </a:extLst>
          </p:cNvPr>
          <p:cNvSpPr/>
          <p:nvPr/>
        </p:nvSpPr>
        <p:spPr>
          <a:xfrm>
            <a:off x="12894891" y="898763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66014CE2-8720-5570-017E-6664211FE889}"/>
              </a:ext>
            </a:extLst>
          </p:cNvPr>
          <p:cNvSpPr/>
          <p:nvPr/>
        </p:nvSpPr>
        <p:spPr>
          <a:xfrm>
            <a:off x="11650896" y="899293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6" name="Triângulo isósceles 35">
            <a:extLst>
              <a:ext uri="{FF2B5EF4-FFF2-40B4-BE49-F238E27FC236}">
                <a16:creationId xmlns:a16="http://schemas.microsoft.com/office/drawing/2014/main" id="{BD03599A-DDEB-5CB9-1861-5DC5E1430CEE}"/>
              </a:ext>
            </a:extLst>
          </p:cNvPr>
          <p:cNvSpPr/>
          <p:nvPr/>
        </p:nvSpPr>
        <p:spPr>
          <a:xfrm>
            <a:off x="13780197" y="1006870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BEF059DB-D304-03DC-C322-035C5CFDAD46}"/>
              </a:ext>
            </a:extLst>
          </p:cNvPr>
          <p:cNvSpPr/>
          <p:nvPr/>
        </p:nvSpPr>
        <p:spPr>
          <a:xfrm>
            <a:off x="13780197" y="1120258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A7F31316-83EB-E4F2-FD41-0C04A0E51458}"/>
              </a:ext>
            </a:extLst>
          </p:cNvPr>
          <p:cNvSpPr/>
          <p:nvPr/>
        </p:nvSpPr>
        <p:spPr>
          <a:xfrm>
            <a:off x="13780197" y="1233646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5D3291E5-6749-EA1A-7575-C7D9934B5A26}"/>
              </a:ext>
            </a:extLst>
          </p:cNvPr>
          <p:cNvSpPr/>
          <p:nvPr/>
        </p:nvSpPr>
        <p:spPr>
          <a:xfrm>
            <a:off x="13062764" y="1368538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40" name="Triângulo isósceles 39">
            <a:extLst>
              <a:ext uri="{FF2B5EF4-FFF2-40B4-BE49-F238E27FC236}">
                <a16:creationId xmlns:a16="http://schemas.microsoft.com/office/drawing/2014/main" id="{94783C1B-CDD9-6DD8-38FE-7D8C82E07C34}"/>
              </a:ext>
            </a:extLst>
          </p:cNvPr>
          <p:cNvSpPr/>
          <p:nvPr/>
        </p:nvSpPr>
        <p:spPr>
          <a:xfrm>
            <a:off x="12003653" y="1368537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41" name="Triângulo isósceles 40">
            <a:extLst>
              <a:ext uri="{FF2B5EF4-FFF2-40B4-BE49-F238E27FC236}">
                <a16:creationId xmlns:a16="http://schemas.microsoft.com/office/drawing/2014/main" id="{C38049F4-3D98-AF28-6BA8-675BEFB58F9C}"/>
              </a:ext>
            </a:extLst>
          </p:cNvPr>
          <p:cNvSpPr/>
          <p:nvPr/>
        </p:nvSpPr>
        <p:spPr>
          <a:xfrm>
            <a:off x="10944542" y="1368537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0B328D09-ECB6-6368-6174-3DDB222102DD}"/>
              </a:ext>
            </a:extLst>
          </p:cNvPr>
          <p:cNvSpPr/>
          <p:nvPr/>
        </p:nvSpPr>
        <p:spPr>
          <a:xfrm>
            <a:off x="9995493" y="1119232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CF0FE2D8-A029-2312-97CA-B80CC4CD2321}"/>
              </a:ext>
            </a:extLst>
          </p:cNvPr>
          <p:cNvSpPr/>
          <p:nvPr/>
        </p:nvSpPr>
        <p:spPr>
          <a:xfrm>
            <a:off x="9995493" y="1251873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69" name="Triângulo isósceles 68">
            <a:extLst>
              <a:ext uri="{FF2B5EF4-FFF2-40B4-BE49-F238E27FC236}">
                <a16:creationId xmlns:a16="http://schemas.microsoft.com/office/drawing/2014/main" id="{2E820495-0B9A-2EE9-357E-C6773CB0205C}"/>
              </a:ext>
            </a:extLst>
          </p:cNvPr>
          <p:cNvSpPr/>
          <p:nvPr/>
        </p:nvSpPr>
        <p:spPr>
          <a:xfrm>
            <a:off x="2189831" y="3230759"/>
            <a:ext cx="483258" cy="490751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Triângulo isósceles 69">
            <a:extLst>
              <a:ext uri="{FF2B5EF4-FFF2-40B4-BE49-F238E27FC236}">
                <a16:creationId xmlns:a16="http://schemas.microsoft.com/office/drawing/2014/main" id="{F531AA07-AA2F-BD04-B43C-FF03F06DD3D4}"/>
              </a:ext>
            </a:extLst>
          </p:cNvPr>
          <p:cNvSpPr>
            <a:spLocks noChangeAspect="1"/>
          </p:cNvSpPr>
          <p:nvPr/>
        </p:nvSpPr>
        <p:spPr>
          <a:xfrm>
            <a:off x="13730688" y="6876248"/>
            <a:ext cx="451631" cy="50475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9" name="Conexão reta 78">
            <a:extLst>
              <a:ext uri="{FF2B5EF4-FFF2-40B4-BE49-F238E27FC236}">
                <a16:creationId xmlns:a16="http://schemas.microsoft.com/office/drawing/2014/main" id="{212482A6-20D5-0B77-CE9B-11719097662D}"/>
              </a:ext>
            </a:extLst>
          </p:cNvPr>
          <p:cNvCxnSpPr>
            <a:cxnSpLocks/>
          </p:cNvCxnSpPr>
          <p:nvPr/>
        </p:nvCxnSpPr>
        <p:spPr>
          <a:xfrm flipV="1">
            <a:off x="7087726" y="252466"/>
            <a:ext cx="0" cy="1300919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5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diagrama, Paralelo, Retângulo, Esquema&#10;&#10;Descrição gerada automaticamente">
            <a:extLst>
              <a:ext uri="{FF2B5EF4-FFF2-40B4-BE49-F238E27FC236}">
                <a16:creationId xmlns:a16="http://schemas.microsoft.com/office/drawing/2014/main" id="{84C4396A-1E69-C625-B5F4-8442029C1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93"/>
            <a:ext cx="14400213" cy="14400213"/>
          </a:xfrm>
          <a:prstGeom prst="rect">
            <a:avLst/>
          </a:prstGeom>
        </p:spPr>
      </p:pic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55B869E-559D-0E2B-E3B1-AD42AA99B2C2}"/>
              </a:ext>
            </a:extLst>
          </p:cNvPr>
          <p:cNvGrpSpPr>
            <a:grpSpLocks noChangeAspect="1"/>
          </p:cNvGrpSpPr>
          <p:nvPr/>
        </p:nvGrpSpPr>
        <p:grpSpPr>
          <a:xfrm>
            <a:off x="4929378" y="-1846541"/>
            <a:ext cx="18000267" cy="18000267"/>
            <a:chOff x="46452511" y="-17487925"/>
            <a:chExt cx="17992684" cy="17992684"/>
          </a:xfrm>
          <a:solidFill>
            <a:srgbClr val="FF66FF">
              <a:alpha val="30196"/>
            </a:srgb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3C35E19-1691-17D9-BC42-E0AE03CBE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52511" y="-17487925"/>
              <a:ext cx="17992684" cy="179926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1" name="Triângulo isósceles 60">
              <a:extLst>
                <a:ext uri="{FF2B5EF4-FFF2-40B4-BE49-F238E27FC236}">
                  <a16:creationId xmlns:a16="http://schemas.microsoft.com/office/drawing/2014/main" id="{DC1FE9E9-1F97-E207-36E3-A24AC5284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50113" y="-8714348"/>
              <a:ext cx="446690" cy="50359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D7103A39-75D6-9531-B8CD-5F3BBC6D17E8}"/>
              </a:ext>
            </a:extLst>
          </p:cNvPr>
          <p:cNvGrpSpPr>
            <a:grpSpLocks noChangeAspect="1"/>
          </p:cNvGrpSpPr>
          <p:nvPr/>
        </p:nvGrpSpPr>
        <p:grpSpPr>
          <a:xfrm>
            <a:off x="-4867623" y="-1767099"/>
            <a:ext cx="18000267" cy="18000267"/>
            <a:chOff x="47249420" y="-12899843"/>
            <a:chExt cx="17992684" cy="17992684"/>
          </a:xfrm>
          <a:solidFill>
            <a:srgbClr val="FF66FF">
              <a:alpha val="30196"/>
            </a:srgbClr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C4DE67-8808-FAE1-3656-80D18C3B4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9420" y="-12899843"/>
              <a:ext cx="17992684" cy="179926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4" name="Triângulo isósceles 63">
              <a:extLst>
                <a:ext uri="{FF2B5EF4-FFF2-40B4-BE49-F238E27FC236}">
                  <a16:creationId xmlns:a16="http://schemas.microsoft.com/office/drawing/2014/main" id="{DC153B7D-80B2-25B9-487A-B9FB4DDE89A7}"/>
                </a:ext>
              </a:extLst>
            </p:cNvPr>
            <p:cNvSpPr/>
            <p:nvPr/>
          </p:nvSpPr>
          <p:spPr>
            <a:xfrm>
              <a:off x="55917744" y="-4139952"/>
              <a:ext cx="496843" cy="50454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46D951D0-B8D3-858D-8AC2-D33FDA8851A8}"/>
              </a:ext>
            </a:extLst>
          </p:cNvPr>
          <p:cNvCxnSpPr>
            <a:cxnSpLocks/>
          </p:cNvCxnSpPr>
          <p:nvPr/>
        </p:nvCxnSpPr>
        <p:spPr>
          <a:xfrm flipV="1">
            <a:off x="14087782" y="207587"/>
            <a:ext cx="0" cy="13982549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418E7BF-79D1-9FD5-41BB-C40FC00AA523}"/>
              </a:ext>
            </a:extLst>
          </p:cNvPr>
          <p:cNvCxnSpPr>
            <a:cxnSpLocks/>
          </p:cNvCxnSpPr>
          <p:nvPr/>
        </p:nvCxnSpPr>
        <p:spPr>
          <a:xfrm>
            <a:off x="251104" y="295849"/>
            <a:ext cx="13723641" cy="25708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A1EB3479-D40E-1E94-8712-A40667DDFB11}"/>
              </a:ext>
            </a:extLst>
          </p:cNvPr>
          <p:cNvSpPr/>
          <p:nvPr/>
        </p:nvSpPr>
        <p:spPr>
          <a:xfrm>
            <a:off x="13804267" y="191090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3532BE23-4301-3E35-FE2E-E44812AC0712}"/>
              </a:ext>
            </a:extLst>
          </p:cNvPr>
          <p:cNvSpPr/>
          <p:nvPr/>
        </p:nvSpPr>
        <p:spPr>
          <a:xfrm>
            <a:off x="13804095" y="308414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riângulo isósceles 33">
            <a:extLst>
              <a:ext uri="{FF2B5EF4-FFF2-40B4-BE49-F238E27FC236}">
                <a16:creationId xmlns:a16="http://schemas.microsoft.com/office/drawing/2014/main" id="{B08CD4A5-F408-45B0-C93F-FE5FD0444F93}"/>
              </a:ext>
            </a:extLst>
          </p:cNvPr>
          <p:cNvSpPr/>
          <p:nvPr/>
        </p:nvSpPr>
        <p:spPr>
          <a:xfrm>
            <a:off x="13809555" y="424618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Triângulo isósceles 40">
            <a:extLst>
              <a:ext uri="{FF2B5EF4-FFF2-40B4-BE49-F238E27FC236}">
                <a16:creationId xmlns:a16="http://schemas.microsoft.com/office/drawing/2014/main" id="{898EF2DF-6539-5955-5A94-ACB4BDE5E615}"/>
              </a:ext>
            </a:extLst>
          </p:cNvPr>
          <p:cNvSpPr/>
          <p:nvPr/>
        </p:nvSpPr>
        <p:spPr>
          <a:xfrm>
            <a:off x="13757334" y="756613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FCBD06D9-C1F8-FC90-7C32-4228763F54BA}"/>
              </a:ext>
            </a:extLst>
          </p:cNvPr>
          <p:cNvSpPr/>
          <p:nvPr/>
        </p:nvSpPr>
        <p:spPr>
          <a:xfrm>
            <a:off x="13780197" y="100687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9C7945B5-A584-9009-CC2A-92D94B072F8E}"/>
              </a:ext>
            </a:extLst>
          </p:cNvPr>
          <p:cNvSpPr/>
          <p:nvPr/>
        </p:nvSpPr>
        <p:spPr>
          <a:xfrm>
            <a:off x="13780197" y="1120258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3AF4408D-409E-4494-B453-05E9B8A62E59}"/>
              </a:ext>
            </a:extLst>
          </p:cNvPr>
          <p:cNvSpPr/>
          <p:nvPr/>
        </p:nvSpPr>
        <p:spPr>
          <a:xfrm>
            <a:off x="13780197" y="1233646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5A470B06-53CB-3F87-13D7-5831A611DD57}"/>
              </a:ext>
            </a:extLst>
          </p:cNvPr>
          <p:cNvCxnSpPr>
            <a:cxnSpLocks/>
          </p:cNvCxnSpPr>
          <p:nvPr/>
        </p:nvCxnSpPr>
        <p:spPr>
          <a:xfrm flipV="1">
            <a:off x="282917" y="200221"/>
            <a:ext cx="0" cy="10120862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xão reta 69">
            <a:extLst>
              <a:ext uri="{FF2B5EF4-FFF2-40B4-BE49-F238E27FC236}">
                <a16:creationId xmlns:a16="http://schemas.microsoft.com/office/drawing/2014/main" id="{C198ABFD-A07A-D1B9-06DC-D4DB3FDBE69C}"/>
              </a:ext>
            </a:extLst>
          </p:cNvPr>
          <p:cNvCxnSpPr>
            <a:cxnSpLocks/>
          </p:cNvCxnSpPr>
          <p:nvPr/>
        </p:nvCxnSpPr>
        <p:spPr>
          <a:xfrm>
            <a:off x="220024" y="7095908"/>
            <a:ext cx="4232293" cy="12854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7BACE9B0-2F38-CA15-9B4A-1D45D01E58ED}"/>
              </a:ext>
            </a:extLst>
          </p:cNvPr>
          <p:cNvCxnSpPr>
            <a:cxnSpLocks/>
            <a:endCxn id="57" idx="4"/>
          </p:cNvCxnSpPr>
          <p:nvPr/>
        </p:nvCxnSpPr>
        <p:spPr>
          <a:xfrm>
            <a:off x="220024" y="10291404"/>
            <a:ext cx="1614240" cy="29679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8F912EAC-9C39-12B7-EEE1-B44266250265}"/>
              </a:ext>
            </a:extLst>
          </p:cNvPr>
          <p:cNvCxnSpPr>
            <a:cxnSpLocks/>
          </p:cNvCxnSpPr>
          <p:nvPr/>
        </p:nvCxnSpPr>
        <p:spPr>
          <a:xfrm flipV="1">
            <a:off x="4313963" y="7108762"/>
            <a:ext cx="0" cy="1009943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43D3C7C2-12A1-2EAB-39A9-694F9AAE8998}"/>
              </a:ext>
            </a:extLst>
          </p:cNvPr>
          <p:cNvCxnSpPr>
            <a:cxnSpLocks/>
          </p:cNvCxnSpPr>
          <p:nvPr/>
        </p:nvCxnSpPr>
        <p:spPr>
          <a:xfrm>
            <a:off x="234509" y="5276689"/>
            <a:ext cx="1195621" cy="11893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82">
            <a:extLst>
              <a:ext uri="{FF2B5EF4-FFF2-40B4-BE49-F238E27FC236}">
                <a16:creationId xmlns:a16="http://schemas.microsoft.com/office/drawing/2014/main" id="{F4F27CBA-8C49-14A4-37FF-F36F52ECC0BF}"/>
              </a:ext>
            </a:extLst>
          </p:cNvPr>
          <p:cNvCxnSpPr>
            <a:cxnSpLocks/>
          </p:cNvCxnSpPr>
          <p:nvPr/>
        </p:nvCxnSpPr>
        <p:spPr>
          <a:xfrm flipV="1">
            <a:off x="2693132" y="200221"/>
            <a:ext cx="0" cy="3893395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ta 84">
            <a:extLst>
              <a:ext uri="{FF2B5EF4-FFF2-40B4-BE49-F238E27FC236}">
                <a16:creationId xmlns:a16="http://schemas.microsoft.com/office/drawing/2014/main" id="{8CE1F42D-5189-0F8C-A951-31188F809554}"/>
              </a:ext>
            </a:extLst>
          </p:cNvPr>
          <p:cNvCxnSpPr>
            <a:cxnSpLocks/>
          </p:cNvCxnSpPr>
          <p:nvPr/>
        </p:nvCxnSpPr>
        <p:spPr>
          <a:xfrm flipV="1">
            <a:off x="3103018" y="245035"/>
            <a:ext cx="0" cy="3893395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2166AD2E-0F3A-465B-0737-497E273BAC8F}"/>
              </a:ext>
            </a:extLst>
          </p:cNvPr>
          <p:cNvCxnSpPr>
            <a:cxnSpLocks/>
          </p:cNvCxnSpPr>
          <p:nvPr/>
        </p:nvCxnSpPr>
        <p:spPr>
          <a:xfrm flipV="1">
            <a:off x="5515859" y="259330"/>
            <a:ext cx="0" cy="5079694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xão reta 87">
            <a:extLst>
              <a:ext uri="{FF2B5EF4-FFF2-40B4-BE49-F238E27FC236}">
                <a16:creationId xmlns:a16="http://schemas.microsoft.com/office/drawing/2014/main" id="{CEC3F839-34D8-3CE6-6F6E-350400BD2EE7}"/>
              </a:ext>
            </a:extLst>
          </p:cNvPr>
          <p:cNvCxnSpPr>
            <a:cxnSpLocks/>
          </p:cNvCxnSpPr>
          <p:nvPr/>
        </p:nvCxnSpPr>
        <p:spPr>
          <a:xfrm flipH="1" flipV="1">
            <a:off x="4468614" y="5278520"/>
            <a:ext cx="1100047" cy="11443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xão reta 90">
            <a:extLst>
              <a:ext uri="{FF2B5EF4-FFF2-40B4-BE49-F238E27FC236}">
                <a16:creationId xmlns:a16="http://schemas.microsoft.com/office/drawing/2014/main" id="{A0CE28D7-7C88-D30B-EA8C-0F60A574ADCE}"/>
              </a:ext>
            </a:extLst>
          </p:cNvPr>
          <p:cNvCxnSpPr>
            <a:cxnSpLocks/>
          </p:cNvCxnSpPr>
          <p:nvPr/>
        </p:nvCxnSpPr>
        <p:spPr>
          <a:xfrm flipV="1">
            <a:off x="5853868" y="321557"/>
            <a:ext cx="0" cy="5079694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xão reta 91">
            <a:extLst>
              <a:ext uri="{FF2B5EF4-FFF2-40B4-BE49-F238E27FC236}">
                <a16:creationId xmlns:a16="http://schemas.microsoft.com/office/drawing/2014/main" id="{FE9713C5-05A0-AEF9-0223-E960B67EB56E}"/>
              </a:ext>
            </a:extLst>
          </p:cNvPr>
          <p:cNvCxnSpPr>
            <a:cxnSpLocks/>
          </p:cNvCxnSpPr>
          <p:nvPr/>
        </p:nvCxnSpPr>
        <p:spPr>
          <a:xfrm flipH="1">
            <a:off x="5785601" y="5254793"/>
            <a:ext cx="819556" cy="33789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xão reta 95">
            <a:extLst>
              <a:ext uri="{FF2B5EF4-FFF2-40B4-BE49-F238E27FC236}">
                <a16:creationId xmlns:a16="http://schemas.microsoft.com/office/drawing/2014/main" id="{2878D3CF-3623-3ADE-AFE9-0831F1B4CF9D}"/>
              </a:ext>
            </a:extLst>
          </p:cNvPr>
          <p:cNvCxnSpPr>
            <a:cxnSpLocks/>
          </p:cNvCxnSpPr>
          <p:nvPr/>
        </p:nvCxnSpPr>
        <p:spPr>
          <a:xfrm flipV="1">
            <a:off x="8272415" y="220510"/>
            <a:ext cx="0" cy="3873106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473B7163-802B-92CA-E71F-79A9A20E2746}"/>
              </a:ext>
            </a:extLst>
          </p:cNvPr>
          <p:cNvCxnSpPr>
            <a:cxnSpLocks/>
          </p:cNvCxnSpPr>
          <p:nvPr/>
        </p:nvCxnSpPr>
        <p:spPr>
          <a:xfrm flipV="1">
            <a:off x="8723958" y="259330"/>
            <a:ext cx="0" cy="3502772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D34E196A-69B7-7CC4-705F-D9CA8BA8A9F1}"/>
              </a:ext>
            </a:extLst>
          </p:cNvPr>
          <p:cNvCxnSpPr>
            <a:cxnSpLocks/>
          </p:cNvCxnSpPr>
          <p:nvPr/>
        </p:nvCxnSpPr>
        <p:spPr>
          <a:xfrm>
            <a:off x="10416116" y="5288582"/>
            <a:ext cx="3684365" cy="20758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8F18A425-240A-E4B3-1EA0-345372510E1C}"/>
              </a:ext>
            </a:extLst>
          </p:cNvPr>
          <p:cNvCxnSpPr>
            <a:cxnSpLocks/>
          </p:cNvCxnSpPr>
          <p:nvPr/>
        </p:nvCxnSpPr>
        <p:spPr>
          <a:xfrm>
            <a:off x="10245275" y="5679371"/>
            <a:ext cx="3960913" cy="45036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2A070F5E-A531-7BEA-CD97-82C380C6F9E2}"/>
              </a:ext>
            </a:extLst>
          </p:cNvPr>
          <p:cNvCxnSpPr>
            <a:cxnSpLocks/>
          </p:cNvCxnSpPr>
          <p:nvPr/>
        </p:nvCxnSpPr>
        <p:spPr>
          <a:xfrm flipV="1">
            <a:off x="12213964" y="8675805"/>
            <a:ext cx="1937347" cy="10434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xão reta 105">
            <a:extLst>
              <a:ext uri="{FF2B5EF4-FFF2-40B4-BE49-F238E27FC236}">
                <a16:creationId xmlns:a16="http://schemas.microsoft.com/office/drawing/2014/main" id="{24AD30AA-092C-02C1-F7BA-0CF319A22323}"/>
              </a:ext>
            </a:extLst>
          </p:cNvPr>
          <p:cNvCxnSpPr>
            <a:cxnSpLocks/>
          </p:cNvCxnSpPr>
          <p:nvPr/>
        </p:nvCxnSpPr>
        <p:spPr>
          <a:xfrm flipH="1">
            <a:off x="10274292" y="5649495"/>
            <a:ext cx="20871" cy="976819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066D492C-B4A3-054A-524D-4F6986DC5AAA}"/>
              </a:ext>
            </a:extLst>
          </p:cNvPr>
          <p:cNvCxnSpPr>
            <a:cxnSpLocks/>
          </p:cNvCxnSpPr>
          <p:nvPr/>
        </p:nvCxnSpPr>
        <p:spPr>
          <a:xfrm>
            <a:off x="11718523" y="9094517"/>
            <a:ext cx="2381958" cy="12310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E9A6398C-2A73-B55B-151B-E21AF26C1782}"/>
              </a:ext>
            </a:extLst>
          </p:cNvPr>
          <p:cNvCxnSpPr>
            <a:cxnSpLocks/>
          </p:cNvCxnSpPr>
          <p:nvPr/>
        </p:nvCxnSpPr>
        <p:spPr>
          <a:xfrm>
            <a:off x="9995493" y="14070944"/>
            <a:ext cx="4179154" cy="28781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A6B5D172-9324-8DDC-EA6C-E757DF086D04}"/>
              </a:ext>
            </a:extLst>
          </p:cNvPr>
          <p:cNvCxnSpPr>
            <a:cxnSpLocks/>
          </p:cNvCxnSpPr>
          <p:nvPr/>
        </p:nvCxnSpPr>
        <p:spPr>
          <a:xfrm>
            <a:off x="10117278" y="11454961"/>
            <a:ext cx="0" cy="2735175"/>
          </a:xfrm>
          <a:prstGeom prst="line">
            <a:avLst/>
          </a:prstGeom>
          <a:ln w="1270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96EE6DFA-6C36-FE0D-CC21-39DDD9317090}"/>
              </a:ext>
            </a:extLst>
          </p:cNvPr>
          <p:cNvSpPr/>
          <p:nvPr/>
        </p:nvSpPr>
        <p:spPr>
          <a:xfrm>
            <a:off x="5201711" y="196837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4</a:t>
            </a:r>
            <a:endParaRPr lang="pt-PT" b="1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A3FB5CD-3BD2-1174-7EB2-133E3F6C23FD}"/>
              </a:ext>
            </a:extLst>
          </p:cNvPr>
          <p:cNvSpPr/>
          <p:nvPr/>
        </p:nvSpPr>
        <p:spPr>
          <a:xfrm>
            <a:off x="7928251" y="219929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3</a:t>
            </a:r>
            <a:endParaRPr lang="pt-PT" b="1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E761A75-9927-B2EC-DB95-2D17ADFF0E2C}"/>
              </a:ext>
            </a:extLst>
          </p:cNvPr>
          <p:cNvSpPr/>
          <p:nvPr/>
        </p:nvSpPr>
        <p:spPr>
          <a:xfrm>
            <a:off x="2376951" y="208345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5</a:t>
            </a:r>
            <a:endParaRPr lang="pt-PT" b="1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096AA81-B000-BCE9-75CE-6D023EA97043}"/>
              </a:ext>
            </a:extLst>
          </p:cNvPr>
          <p:cNvSpPr/>
          <p:nvPr/>
        </p:nvSpPr>
        <p:spPr>
          <a:xfrm>
            <a:off x="229079" y="6996484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6</a:t>
            </a:r>
            <a:endParaRPr lang="pt-PT" b="1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9CA7366-5578-5B59-EC4D-AA836719070C}"/>
              </a:ext>
            </a:extLst>
          </p:cNvPr>
          <p:cNvSpPr/>
          <p:nvPr/>
        </p:nvSpPr>
        <p:spPr>
          <a:xfrm>
            <a:off x="13860443" y="436875"/>
            <a:ext cx="480076" cy="480076"/>
          </a:xfrm>
          <a:prstGeom prst="ellipse">
            <a:avLst/>
          </a:prstGeom>
          <a:solidFill>
            <a:srgbClr val="0070C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2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220D399-5E6C-0B78-CF67-A1FF0D9BDAAA}"/>
              </a:ext>
            </a:extLst>
          </p:cNvPr>
          <p:cNvSpPr/>
          <p:nvPr/>
        </p:nvSpPr>
        <p:spPr>
          <a:xfrm>
            <a:off x="13865329" y="1063403"/>
            <a:ext cx="480076" cy="4800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1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88DBA63-4127-778B-404F-AD18DC9CE988}"/>
              </a:ext>
            </a:extLst>
          </p:cNvPr>
          <p:cNvSpPr/>
          <p:nvPr/>
        </p:nvSpPr>
        <p:spPr>
          <a:xfrm>
            <a:off x="13727607" y="5590883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7</a:t>
            </a:r>
            <a:endParaRPr lang="pt-PT" b="1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1BFBFFD-66F4-82F7-B7F0-BE956DBDFABB}"/>
              </a:ext>
            </a:extLst>
          </p:cNvPr>
          <p:cNvSpPr/>
          <p:nvPr/>
        </p:nvSpPr>
        <p:spPr>
          <a:xfrm>
            <a:off x="13812759" y="9012317"/>
            <a:ext cx="480076" cy="480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/>
              <a:t>8</a:t>
            </a:r>
            <a:endParaRPr lang="pt-PT" b="1" dirty="0"/>
          </a:p>
        </p:txBody>
      </p:sp>
      <p:sp>
        <p:nvSpPr>
          <p:cNvPr id="140" name="Retângulo: Cantos Arredondados 139">
            <a:extLst>
              <a:ext uri="{FF2B5EF4-FFF2-40B4-BE49-F238E27FC236}">
                <a16:creationId xmlns:a16="http://schemas.microsoft.com/office/drawing/2014/main" id="{661EE31E-5F2B-E3F2-4E16-640780EDCEDD}"/>
              </a:ext>
            </a:extLst>
          </p:cNvPr>
          <p:cNvSpPr/>
          <p:nvPr/>
        </p:nvSpPr>
        <p:spPr>
          <a:xfrm>
            <a:off x="12455758" y="815385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MC</a:t>
            </a:r>
          </a:p>
        </p:txBody>
      </p:sp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7399979D-8DD1-8329-117A-A25E0DD1D3CD}"/>
              </a:ext>
            </a:extLst>
          </p:cNvPr>
          <p:cNvSpPr/>
          <p:nvPr/>
        </p:nvSpPr>
        <p:spPr>
          <a:xfrm>
            <a:off x="12455758" y="1425714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IC</a:t>
            </a:r>
          </a:p>
        </p:txBody>
      </p:sp>
      <p:sp>
        <p:nvSpPr>
          <p:cNvPr id="142" name="Retângulo: Cantos Arredondados 141">
            <a:extLst>
              <a:ext uri="{FF2B5EF4-FFF2-40B4-BE49-F238E27FC236}">
                <a16:creationId xmlns:a16="http://schemas.microsoft.com/office/drawing/2014/main" id="{8347A16E-4217-899D-CE10-C6EDA13D182B}"/>
              </a:ext>
            </a:extLst>
          </p:cNvPr>
          <p:cNvSpPr/>
          <p:nvPr/>
        </p:nvSpPr>
        <p:spPr>
          <a:xfrm>
            <a:off x="12455019" y="2036695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2EBCF130-4A21-B097-6C36-668563E560C1}"/>
              </a:ext>
            </a:extLst>
          </p:cNvPr>
          <p:cNvSpPr>
            <a:spLocks noChangeAspect="1"/>
          </p:cNvSpPr>
          <p:nvPr/>
        </p:nvSpPr>
        <p:spPr>
          <a:xfrm>
            <a:off x="13730688" y="6930734"/>
            <a:ext cx="446878" cy="50380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Triângulo isósceles 57">
            <a:extLst>
              <a:ext uri="{FF2B5EF4-FFF2-40B4-BE49-F238E27FC236}">
                <a16:creationId xmlns:a16="http://schemas.microsoft.com/office/drawing/2014/main" id="{23355890-49A1-4066-96AE-930A7191CD28}"/>
              </a:ext>
            </a:extLst>
          </p:cNvPr>
          <p:cNvSpPr/>
          <p:nvPr/>
        </p:nvSpPr>
        <p:spPr>
          <a:xfrm>
            <a:off x="3804354" y="6996484"/>
            <a:ext cx="497052" cy="504759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2419057A-95C4-44C8-4CFC-DFBC325D96FF}"/>
              </a:ext>
            </a:extLst>
          </p:cNvPr>
          <p:cNvSpPr/>
          <p:nvPr/>
        </p:nvSpPr>
        <p:spPr>
          <a:xfrm>
            <a:off x="1203330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C8DEDABE-DE87-9EC3-D8EF-7451C1DDAEB5}"/>
              </a:ext>
            </a:extLst>
          </p:cNvPr>
          <p:cNvSpPr/>
          <p:nvPr/>
        </p:nvSpPr>
        <p:spPr>
          <a:xfrm>
            <a:off x="993018" y="483426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142F1440-0734-BD63-A7A4-7A9798382BBE}"/>
              </a:ext>
            </a:extLst>
          </p:cNvPr>
          <p:cNvSpPr/>
          <p:nvPr/>
        </p:nvSpPr>
        <p:spPr>
          <a:xfrm>
            <a:off x="166383" y="118233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D40A92EA-6B1E-5420-50F2-A937420B92A2}"/>
              </a:ext>
            </a:extLst>
          </p:cNvPr>
          <p:cNvSpPr/>
          <p:nvPr/>
        </p:nvSpPr>
        <p:spPr>
          <a:xfrm>
            <a:off x="166383" y="358885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E04E7317-5654-1F97-AD2D-27E27F33C6BE}"/>
              </a:ext>
            </a:extLst>
          </p:cNvPr>
          <p:cNvSpPr/>
          <p:nvPr/>
        </p:nvSpPr>
        <p:spPr>
          <a:xfrm>
            <a:off x="2328858" y="122351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656486F1-239F-F6F2-4045-1BE3F898263E}"/>
              </a:ext>
            </a:extLst>
          </p:cNvPr>
          <p:cNvSpPr/>
          <p:nvPr/>
        </p:nvSpPr>
        <p:spPr>
          <a:xfrm>
            <a:off x="2328858" y="358885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18828C36-7E93-0CB9-132F-3E11A8F771E4}"/>
              </a:ext>
            </a:extLst>
          </p:cNvPr>
          <p:cNvSpPr/>
          <p:nvPr/>
        </p:nvSpPr>
        <p:spPr>
          <a:xfrm>
            <a:off x="3007119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B3CE3D82-F571-AA85-778B-AC186AFF19AB}"/>
              </a:ext>
            </a:extLst>
          </p:cNvPr>
          <p:cNvSpPr/>
          <p:nvPr/>
        </p:nvSpPr>
        <p:spPr>
          <a:xfrm>
            <a:off x="3007119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676980BD-F638-8887-6E1D-BE2CBF543D56}"/>
              </a:ext>
            </a:extLst>
          </p:cNvPr>
          <p:cNvSpPr/>
          <p:nvPr/>
        </p:nvSpPr>
        <p:spPr>
          <a:xfrm>
            <a:off x="5169594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231A46DA-F356-FF37-9AA5-6451288F9C55}"/>
              </a:ext>
            </a:extLst>
          </p:cNvPr>
          <p:cNvSpPr/>
          <p:nvPr/>
        </p:nvSpPr>
        <p:spPr>
          <a:xfrm>
            <a:off x="5169594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BA33DAAD-C223-2717-0313-8138948A634D}"/>
              </a:ext>
            </a:extLst>
          </p:cNvPr>
          <p:cNvSpPr/>
          <p:nvPr/>
        </p:nvSpPr>
        <p:spPr>
          <a:xfrm>
            <a:off x="4452317" y="486400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E0BB0A7-BE28-624E-0105-AB7B7D760191}"/>
              </a:ext>
            </a:extLst>
          </p:cNvPr>
          <p:cNvSpPr/>
          <p:nvPr/>
        </p:nvSpPr>
        <p:spPr>
          <a:xfrm>
            <a:off x="4031694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AD3882EC-5645-EA71-14BE-07D425CCC140}"/>
              </a:ext>
            </a:extLst>
          </p:cNvPr>
          <p:cNvSpPr/>
          <p:nvPr/>
        </p:nvSpPr>
        <p:spPr>
          <a:xfrm>
            <a:off x="5847855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C1DCE908-EFFF-AA0D-4AAB-C8B6B5B48E29}"/>
              </a:ext>
            </a:extLst>
          </p:cNvPr>
          <p:cNvSpPr/>
          <p:nvPr/>
        </p:nvSpPr>
        <p:spPr>
          <a:xfrm>
            <a:off x="5847855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7EE1A3B6-E140-B7C5-717A-57DE50D9222A}"/>
              </a:ext>
            </a:extLst>
          </p:cNvPr>
          <p:cNvSpPr/>
          <p:nvPr/>
        </p:nvSpPr>
        <p:spPr>
          <a:xfrm>
            <a:off x="7921424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DEC19386-B675-A2A2-B4D8-C0406D664F32}"/>
              </a:ext>
            </a:extLst>
          </p:cNvPr>
          <p:cNvSpPr/>
          <p:nvPr/>
        </p:nvSpPr>
        <p:spPr>
          <a:xfrm>
            <a:off x="7921424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riângulo isósceles 21">
            <a:extLst>
              <a:ext uri="{FF2B5EF4-FFF2-40B4-BE49-F238E27FC236}">
                <a16:creationId xmlns:a16="http://schemas.microsoft.com/office/drawing/2014/main" id="{FB703A88-CC23-3E69-2F08-22A2BFE86A49}"/>
              </a:ext>
            </a:extLst>
          </p:cNvPr>
          <p:cNvSpPr/>
          <p:nvPr/>
        </p:nvSpPr>
        <p:spPr>
          <a:xfrm>
            <a:off x="6268478" y="486400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B29DEC8E-DF63-6D29-09CC-0F9254D857A7}"/>
              </a:ext>
            </a:extLst>
          </p:cNvPr>
          <p:cNvSpPr/>
          <p:nvPr/>
        </p:nvSpPr>
        <p:spPr>
          <a:xfrm>
            <a:off x="6989794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E43B7889-A103-A5BC-F8ED-671382539C26}"/>
              </a:ext>
            </a:extLst>
          </p:cNvPr>
          <p:cNvSpPr/>
          <p:nvPr/>
        </p:nvSpPr>
        <p:spPr>
          <a:xfrm>
            <a:off x="8599684" y="325734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1686939A-8D9C-445B-864E-D216E08FAA5B}"/>
              </a:ext>
            </a:extLst>
          </p:cNvPr>
          <p:cNvSpPr/>
          <p:nvPr/>
        </p:nvSpPr>
        <p:spPr>
          <a:xfrm>
            <a:off x="8599685" y="84958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2E0E9C0F-CDA5-68BE-6567-883207EEC2D6}"/>
              </a:ext>
            </a:extLst>
          </p:cNvPr>
          <p:cNvSpPr/>
          <p:nvPr/>
        </p:nvSpPr>
        <p:spPr>
          <a:xfrm>
            <a:off x="10245276" y="486400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016615E1-AC5A-F35B-BDDF-A6673EE66E8F}"/>
              </a:ext>
            </a:extLst>
          </p:cNvPr>
          <p:cNvSpPr/>
          <p:nvPr/>
        </p:nvSpPr>
        <p:spPr>
          <a:xfrm>
            <a:off x="11424819" y="22051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36417FBB-ACB4-6499-1B2F-F19513381506}"/>
              </a:ext>
            </a:extLst>
          </p:cNvPr>
          <p:cNvSpPr/>
          <p:nvPr/>
        </p:nvSpPr>
        <p:spPr>
          <a:xfrm>
            <a:off x="9998795" y="25933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F082E550-1C5F-7FE8-389C-95AFDA5E31ED}"/>
              </a:ext>
            </a:extLst>
          </p:cNvPr>
          <p:cNvSpPr/>
          <p:nvPr/>
        </p:nvSpPr>
        <p:spPr>
          <a:xfrm>
            <a:off x="12824846" y="22051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Triângulo isósceles 31">
            <a:extLst>
              <a:ext uri="{FF2B5EF4-FFF2-40B4-BE49-F238E27FC236}">
                <a16:creationId xmlns:a16="http://schemas.microsoft.com/office/drawing/2014/main" id="{65B7F6B9-8F8C-CF1D-EE2A-BDA0E36EFA25}"/>
              </a:ext>
            </a:extLst>
          </p:cNvPr>
          <p:cNvSpPr/>
          <p:nvPr/>
        </p:nvSpPr>
        <p:spPr>
          <a:xfrm>
            <a:off x="11471596" y="486400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Triângulo isósceles 32">
            <a:extLst>
              <a:ext uri="{FF2B5EF4-FFF2-40B4-BE49-F238E27FC236}">
                <a16:creationId xmlns:a16="http://schemas.microsoft.com/office/drawing/2014/main" id="{85F2C89C-4A34-D9E9-9F1D-012802B887E8}"/>
              </a:ext>
            </a:extLst>
          </p:cNvPr>
          <p:cNvSpPr/>
          <p:nvPr/>
        </p:nvSpPr>
        <p:spPr>
          <a:xfrm>
            <a:off x="12651150" y="484912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F48470BB-0CC0-4BDA-F39F-F73DBCF09732}"/>
              </a:ext>
            </a:extLst>
          </p:cNvPr>
          <p:cNvSpPr/>
          <p:nvPr/>
        </p:nvSpPr>
        <p:spPr>
          <a:xfrm>
            <a:off x="8599685" y="202263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Triângulo isósceles 35">
            <a:extLst>
              <a:ext uri="{FF2B5EF4-FFF2-40B4-BE49-F238E27FC236}">
                <a16:creationId xmlns:a16="http://schemas.microsoft.com/office/drawing/2014/main" id="{8088555F-FEE2-C9A3-81E5-4BB5C29EBD47}"/>
              </a:ext>
            </a:extLst>
          </p:cNvPr>
          <p:cNvSpPr/>
          <p:nvPr/>
        </p:nvSpPr>
        <p:spPr>
          <a:xfrm>
            <a:off x="10245275" y="61868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E77975F0-5014-68B7-FA40-66D4F8BBD9F6}"/>
              </a:ext>
            </a:extLst>
          </p:cNvPr>
          <p:cNvSpPr/>
          <p:nvPr/>
        </p:nvSpPr>
        <p:spPr>
          <a:xfrm>
            <a:off x="12092551" y="829771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29A81B46-45BC-A1FE-1CFA-19BB92B37557}"/>
              </a:ext>
            </a:extLst>
          </p:cNvPr>
          <p:cNvSpPr/>
          <p:nvPr/>
        </p:nvSpPr>
        <p:spPr>
          <a:xfrm>
            <a:off x="11297900" y="559974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5A76225C-A635-7EFC-7956-3109CCC575C1}"/>
              </a:ext>
            </a:extLst>
          </p:cNvPr>
          <p:cNvSpPr/>
          <p:nvPr/>
        </p:nvSpPr>
        <p:spPr>
          <a:xfrm>
            <a:off x="12776260" y="559974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Triângulo isósceles 39">
            <a:extLst>
              <a:ext uri="{FF2B5EF4-FFF2-40B4-BE49-F238E27FC236}">
                <a16:creationId xmlns:a16="http://schemas.microsoft.com/office/drawing/2014/main" id="{5B69264C-4AD7-8F49-D76B-07D59FF05357}"/>
              </a:ext>
            </a:extLst>
          </p:cNvPr>
          <p:cNvSpPr/>
          <p:nvPr/>
        </p:nvSpPr>
        <p:spPr>
          <a:xfrm>
            <a:off x="13730688" y="632932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BFDEED6B-6E77-2DF8-7135-13F83693643C}"/>
              </a:ext>
            </a:extLst>
          </p:cNvPr>
          <p:cNvSpPr/>
          <p:nvPr/>
        </p:nvSpPr>
        <p:spPr>
          <a:xfrm>
            <a:off x="12894891" y="89876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F7A5B9DF-8EA2-D370-F743-ED40C4F60B19}"/>
              </a:ext>
            </a:extLst>
          </p:cNvPr>
          <p:cNvSpPr/>
          <p:nvPr/>
        </p:nvSpPr>
        <p:spPr>
          <a:xfrm>
            <a:off x="11650896" y="899293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Triângulo isósceles 51">
            <a:extLst>
              <a:ext uri="{FF2B5EF4-FFF2-40B4-BE49-F238E27FC236}">
                <a16:creationId xmlns:a16="http://schemas.microsoft.com/office/drawing/2014/main" id="{E1C2AEE1-0DC9-9849-029A-E2BD2B51BE88}"/>
              </a:ext>
            </a:extLst>
          </p:cNvPr>
          <p:cNvSpPr/>
          <p:nvPr/>
        </p:nvSpPr>
        <p:spPr>
          <a:xfrm>
            <a:off x="3977152" y="776675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E92FAAE9-3241-B8AC-A833-6C9897F07A1B}"/>
              </a:ext>
            </a:extLst>
          </p:cNvPr>
          <p:cNvSpPr/>
          <p:nvPr/>
        </p:nvSpPr>
        <p:spPr>
          <a:xfrm>
            <a:off x="2766510" y="699648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DA69C199-B0A0-0AFB-644E-855E50FBE32E}"/>
              </a:ext>
            </a:extLst>
          </p:cNvPr>
          <p:cNvSpPr/>
          <p:nvPr/>
        </p:nvSpPr>
        <p:spPr>
          <a:xfrm>
            <a:off x="1327297" y="699648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6377DA8F-B1C6-63C7-9CD3-CF9C97A0FEE8}"/>
              </a:ext>
            </a:extLst>
          </p:cNvPr>
          <p:cNvSpPr/>
          <p:nvPr/>
        </p:nvSpPr>
        <p:spPr>
          <a:xfrm>
            <a:off x="251104" y="776675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C00CA22-C68F-42BE-BB27-7094DC63B293}"/>
              </a:ext>
            </a:extLst>
          </p:cNvPr>
          <p:cNvSpPr/>
          <p:nvPr/>
        </p:nvSpPr>
        <p:spPr>
          <a:xfrm>
            <a:off x="166383" y="89876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57" name="Triângulo isósceles 56">
            <a:extLst>
              <a:ext uri="{FF2B5EF4-FFF2-40B4-BE49-F238E27FC236}">
                <a16:creationId xmlns:a16="http://schemas.microsoft.com/office/drawing/2014/main" id="{ABEA7BD2-DE88-989B-6AA4-3259A289AAB2}"/>
              </a:ext>
            </a:extLst>
          </p:cNvPr>
          <p:cNvSpPr/>
          <p:nvPr/>
        </p:nvSpPr>
        <p:spPr>
          <a:xfrm>
            <a:off x="1413641" y="981632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5AB332A4-5CAF-ED0A-74A1-FC06DE028A85}"/>
              </a:ext>
            </a:extLst>
          </p:cNvPr>
          <p:cNvSpPr/>
          <p:nvPr/>
        </p:nvSpPr>
        <p:spPr>
          <a:xfrm>
            <a:off x="13062764" y="1368537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Triângulo isósceles 47">
            <a:extLst>
              <a:ext uri="{FF2B5EF4-FFF2-40B4-BE49-F238E27FC236}">
                <a16:creationId xmlns:a16="http://schemas.microsoft.com/office/drawing/2014/main" id="{07E53F8F-F756-1C98-BB25-57661E3DB1EE}"/>
              </a:ext>
            </a:extLst>
          </p:cNvPr>
          <p:cNvSpPr/>
          <p:nvPr/>
        </p:nvSpPr>
        <p:spPr>
          <a:xfrm>
            <a:off x="12003653" y="1368537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BDEA2B32-D348-FAE2-86CA-4EEF9B1F5A3F}"/>
              </a:ext>
            </a:extLst>
          </p:cNvPr>
          <p:cNvSpPr/>
          <p:nvPr/>
        </p:nvSpPr>
        <p:spPr>
          <a:xfrm>
            <a:off x="10944542" y="1368537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Triângulo isósceles 49">
            <a:extLst>
              <a:ext uri="{FF2B5EF4-FFF2-40B4-BE49-F238E27FC236}">
                <a16:creationId xmlns:a16="http://schemas.microsoft.com/office/drawing/2014/main" id="{8DD04D0D-F8CD-1BC1-FC5D-CA3297E6B3D7}"/>
              </a:ext>
            </a:extLst>
          </p:cNvPr>
          <p:cNvSpPr/>
          <p:nvPr/>
        </p:nvSpPr>
        <p:spPr>
          <a:xfrm>
            <a:off x="9995493" y="1119232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2807F36D-E60D-3BE7-35AA-C4432DFBE96F}"/>
              </a:ext>
            </a:extLst>
          </p:cNvPr>
          <p:cNvSpPr/>
          <p:nvPr/>
        </p:nvSpPr>
        <p:spPr>
          <a:xfrm>
            <a:off x="9995493" y="1251873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578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141</Words>
  <Application>Microsoft Office PowerPoint</Application>
  <PresentationFormat>Personalizados</PresentationFormat>
  <Paragraphs>48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 Nova Cond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Ramos</dc:creator>
  <cp:lastModifiedBy>Marcelo Ramos</cp:lastModifiedBy>
  <cp:revision>1</cp:revision>
  <dcterms:created xsi:type="dcterms:W3CDTF">2024-03-05T18:09:34Z</dcterms:created>
  <dcterms:modified xsi:type="dcterms:W3CDTF">2024-03-10T20:38:23Z</dcterms:modified>
</cp:coreProperties>
</file>