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2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80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29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9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26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33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0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1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6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9136E8-8821-417E-97E2-780BA40CE5C1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3F43BF-2E6D-42C7-BA76-CD964F908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5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33297" y="1019503"/>
            <a:ext cx="771459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0566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95253" y="266177"/>
            <a:ext cx="61964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 smtClean="0">
                <a:ln w="0"/>
                <a:solidFill>
                  <a:schemeClr val="bg1"/>
                </a:solidFill>
              </a:rPr>
              <a:t>Introdução</a:t>
            </a:r>
            <a:endParaRPr lang="pt-BR" sz="72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4952" y="1466506"/>
            <a:ext cx="5181600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Apesar de muitas empresas ainda não utilizarem técnicas de teste de software para o desenvolvimento dos seus produtos, alegando o atraso, o tempo ou o custo para esta tarefa, as pesquisas indicam que os testes ajudam na garantia de qualidade do software.</a:t>
            </a:r>
          </a:p>
          <a:p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Vamos a outra realidade, imagine você adquirindo um carro, que foi projetado, montado, mas sem ser testado, pois os testes sairiam muito caro, e de repente você está andando e nota que na curva o carro não é eficiente. Você ficaria contente com esta situação? O mesmo acontece com o cliente de um software ao adquirir um produto que não funciona adequadamente.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22427" y="41361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Os problemas de requisitos são reduzidos quando utiliza-se de metodologias ágeis, isto por que o cliente acompanha o processo e como os ciclos são curtos, a velocidade da correção também o é. Mas como muitas empresas negligenciam o teste durante a fase de desenvolvimento, os erros só são encontrados tardiamente, elevando os custos dos produtos e criando impactos negativos aos processos e negócios.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51" y="1555530"/>
            <a:ext cx="2580603" cy="25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95253" y="266177"/>
            <a:ext cx="61964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 smtClean="0">
                <a:ln w="0"/>
                <a:solidFill>
                  <a:schemeClr val="bg1"/>
                </a:solidFill>
              </a:rPr>
              <a:t>Criador</a:t>
            </a:r>
            <a:endParaRPr lang="pt-BR" sz="72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2186151"/>
            <a:ext cx="3069382" cy="46417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8159" y="2297502"/>
            <a:ext cx="6689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effectLst/>
                <a:latin typeface="Helvetica" panose="020B0604020202020204" pitchFamily="34" charset="0"/>
              </a:rPr>
              <a:t>Kent Beck é um engenheiro de software americano, considerado o criador ou o 'descobridor' da técnica, declarou em 2003 que TDD encoraja designs de código simples e inspira confiança.</a:t>
            </a:r>
          </a:p>
          <a:p>
            <a:r>
              <a:rPr lang="pt-BR" b="0" i="0" dirty="0" smtClean="0">
                <a:effectLst/>
                <a:latin typeface="Helvetica" panose="020B0604020202020204" pitchFamily="34" charset="0"/>
              </a:rPr>
              <a:t> Desenvolvimento dirigido por testes é relacionado a conceitos de programação de Extreme </a:t>
            </a:r>
            <a:r>
              <a:rPr lang="pt-BR" b="0" i="0" dirty="0" err="1" smtClean="0">
                <a:effectLst/>
                <a:latin typeface="Helvetica" panose="020B0604020202020204" pitchFamily="34" charset="0"/>
              </a:rPr>
              <a:t>Programming</a:t>
            </a:r>
            <a:r>
              <a:rPr lang="pt-BR" b="0" i="0" dirty="0" smtClean="0">
                <a:effectLst/>
                <a:latin typeface="Helvetica" panose="020B0604020202020204" pitchFamily="34" charset="0"/>
              </a:rPr>
              <a:t>, iniciado em 1999,</a:t>
            </a:r>
          </a:p>
          <a:p>
            <a:r>
              <a:rPr lang="pt-BR" b="0" i="0" dirty="0" smtClean="0">
                <a:effectLst/>
                <a:latin typeface="Helvetica" panose="020B0604020202020204" pitchFamily="34" charset="0"/>
              </a:rPr>
              <a:t>Mas recentemente tem-se criado maior interesse pela mesma em função de seus próprios ideais.</a:t>
            </a:r>
          </a:p>
          <a:p>
            <a:r>
              <a:rPr lang="pt-BR" b="0" i="0" dirty="0" smtClean="0">
                <a:effectLst/>
                <a:latin typeface="Helvetica" panose="020B0604020202020204" pitchFamily="34" charset="0"/>
              </a:rPr>
              <a:t>Através de TDD, programadores podem aplicar o conceito de melhorar e depurar código legado desenvolvido a partir de técnicas antigas.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80688" y="1410830"/>
            <a:ext cx="3722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effectLst/>
                <a:latin typeface="Helvetica" panose="020B0604020202020204" pitchFamily="34" charset="0"/>
              </a:rPr>
              <a:t>Kent Beck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00446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280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Helvetica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3</cp:revision>
  <dcterms:created xsi:type="dcterms:W3CDTF">2017-08-30T01:00:09Z</dcterms:created>
  <dcterms:modified xsi:type="dcterms:W3CDTF">2017-08-30T01:18:35Z</dcterms:modified>
</cp:coreProperties>
</file>