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Krona One" panose="020B0604020202020204" charset="0"/>
      <p:regular r:id="rId11"/>
    </p:embeddedFont>
    <p:embeddedFont>
      <p:font typeface="Lato" panose="020F0502020204030203" pitchFamily="34" charset="0"/>
      <p:regular r:id="rId12"/>
    </p:embeddedFont>
    <p:embeddedFont>
      <p:font typeface="Ubuntu" panose="020B0504030602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9E0501-C189-4241-A0E7-7D64392E6C41}">
  <a:tblStyle styleId="{C09E0501-C189-4241-A0E7-7D64392E6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769728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4769728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6158c818b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6158c818b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6158c818b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6158c818b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6158c818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6158c818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49abda32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49abda32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49abda32a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49abda32a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5096075" y="2306300"/>
            <a:ext cx="2370900" cy="23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Redes Veiculares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Ana Araújo a89404</a:t>
            </a: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Eva Castro a93097</a:t>
            </a: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Filipe Peixoto a93096</a:t>
            </a: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Tiago Sousa a89392</a:t>
            </a: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Grupo 1</a:t>
            </a: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2022/2023 </a:t>
            </a:r>
            <a:endParaRPr sz="1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5"/>
          <p:cNvGrpSpPr/>
          <p:nvPr/>
        </p:nvGrpSpPr>
        <p:grpSpPr>
          <a:xfrm>
            <a:off x="456969" y="1686896"/>
            <a:ext cx="4639100" cy="4172631"/>
            <a:chOff x="99093" y="1696958"/>
            <a:chExt cx="4639100" cy="4172631"/>
          </a:xfrm>
        </p:grpSpPr>
        <p:sp>
          <p:nvSpPr>
            <p:cNvPr id="231" name="Google Shape;231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5"/>
          <p:cNvSpPr txBox="1">
            <a:spLocks noGrp="1"/>
          </p:cNvSpPr>
          <p:nvPr>
            <p:ph type="ctrTitle"/>
          </p:nvPr>
        </p:nvSpPr>
        <p:spPr>
          <a:xfrm>
            <a:off x="2985975" y="614025"/>
            <a:ext cx="4593000" cy="16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Segurança Rodoviária </a:t>
            </a:r>
            <a:endParaRPr sz="35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suportada em computação de proximidade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96 0.70648 L 4.16667E-6 -1.9753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7" y="-3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7531E-6 L -0.59705 -0.802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1" y="-4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Comunicação </a:t>
            </a:r>
            <a:endParaRPr b="1"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764983" y="1234100"/>
            <a:ext cx="7550029" cy="3323598"/>
            <a:chOff x="764983" y="1081700"/>
            <a:chExt cx="7550029" cy="3323598"/>
          </a:xfrm>
        </p:grpSpPr>
        <p:grpSp>
          <p:nvGrpSpPr>
            <p:cNvPr id="277" name="Google Shape;277;p17"/>
            <p:cNvGrpSpPr/>
            <p:nvPr/>
          </p:nvGrpSpPr>
          <p:grpSpPr>
            <a:xfrm>
              <a:off x="764983" y="1081700"/>
              <a:ext cx="1694240" cy="1898588"/>
              <a:chOff x="917383" y="1081700"/>
              <a:chExt cx="1694240" cy="1898588"/>
            </a:xfrm>
          </p:grpSpPr>
          <p:sp>
            <p:nvSpPr>
              <p:cNvPr id="278" name="Google Shape;278;p17"/>
              <p:cNvSpPr/>
              <p:nvPr/>
            </p:nvSpPr>
            <p:spPr>
              <a:xfrm rot="5400157">
                <a:off x="949006" y="2681311"/>
                <a:ext cx="75309" cy="138551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 rot="5400157">
                <a:off x="949010" y="2244808"/>
                <a:ext cx="75309" cy="138551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 rot="5400157">
                <a:off x="1341902" y="2773188"/>
                <a:ext cx="104215" cy="30995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 rot="5400157">
                <a:off x="2029458" y="2773304"/>
                <a:ext cx="104215" cy="309738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rot="5400157">
                <a:off x="1341882" y="1981498"/>
                <a:ext cx="104270" cy="30995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 rot="5400157">
                <a:off x="2029437" y="1981614"/>
                <a:ext cx="104270" cy="309738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 rot="5400157">
                <a:off x="1371830" y="1705912"/>
                <a:ext cx="826535" cy="1653014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rot="5400157">
                <a:off x="2074380" y="2326213"/>
                <a:ext cx="595013" cy="412198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5400157">
                <a:off x="1899685" y="2162972"/>
                <a:ext cx="381043" cy="738939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 rot="5400157">
                <a:off x="1398348" y="2011191"/>
                <a:ext cx="604228" cy="104220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 rot="5400157">
                <a:off x="1924615" y="2067234"/>
                <a:ext cx="251103" cy="405561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rot="5400157">
                <a:off x="1160816" y="2182691"/>
                <a:ext cx="166086" cy="191427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 rot="5400157">
                <a:off x="1722488" y="2232118"/>
                <a:ext cx="187477" cy="4190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rot="5400157">
                <a:off x="1501055" y="2240014"/>
                <a:ext cx="203110" cy="41741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rot="5400157">
                <a:off x="1294130" y="2240040"/>
                <a:ext cx="203110" cy="4168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rot="5400157">
                <a:off x="1924528" y="2591965"/>
                <a:ext cx="251268" cy="405561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rot="5400157">
                <a:off x="1160811" y="2690774"/>
                <a:ext cx="166086" cy="191427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 rot="5400157">
                <a:off x="1722483" y="2790884"/>
                <a:ext cx="187477" cy="4190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 rot="5400157">
                <a:off x="1500940" y="2783038"/>
                <a:ext cx="203329" cy="41741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5400157">
                <a:off x="1294015" y="2783064"/>
                <a:ext cx="203329" cy="41686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rot="5400157">
                <a:off x="1392478" y="2164339"/>
                <a:ext cx="479444" cy="736197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5400157">
                <a:off x="1440417" y="2237841"/>
                <a:ext cx="383511" cy="589144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 rot="5400157">
                <a:off x="2072079" y="2371799"/>
                <a:ext cx="185832" cy="58854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 rot="5400157">
                <a:off x="1991973" y="2094828"/>
                <a:ext cx="104215" cy="10421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 rot="5400157">
                <a:off x="1991965" y="2865867"/>
                <a:ext cx="104215" cy="10421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 rot="5400157">
                <a:off x="1575221" y="1826762"/>
                <a:ext cx="29509" cy="692207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 rot="5400157">
                <a:off x="1802079" y="2152531"/>
                <a:ext cx="28303" cy="4190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 rot="5400157">
                <a:off x="1588462" y="2152611"/>
                <a:ext cx="28303" cy="41741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 rot="5400157">
                <a:off x="1381537" y="2152636"/>
                <a:ext cx="28303" cy="4168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 rot="5400157">
                <a:off x="1575187" y="2545665"/>
                <a:ext cx="29564" cy="69220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 rot="5400157">
                <a:off x="1801935" y="2870336"/>
                <a:ext cx="28577" cy="419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 rot="5400157">
                <a:off x="1588318" y="2870417"/>
                <a:ext cx="28577" cy="41741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 rot="5400157">
                <a:off x="1381394" y="2870442"/>
                <a:ext cx="28577" cy="4168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5400157">
                <a:off x="2470710" y="2180345"/>
                <a:ext cx="156542" cy="12286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 rot="5400157">
                <a:off x="2505842" y="2199352"/>
                <a:ext cx="86224" cy="6752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 rot="5400157">
                <a:off x="2470677" y="2761462"/>
                <a:ext cx="156597" cy="122864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 rot="5400157">
                <a:off x="2505946" y="2797884"/>
                <a:ext cx="86005" cy="6752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7"/>
              <p:cNvSpPr txBox="1"/>
              <p:nvPr/>
            </p:nvSpPr>
            <p:spPr>
              <a:xfrm>
                <a:off x="1176150" y="1081700"/>
                <a:ext cx="1135200" cy="40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4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VEÍCULO</a:t>
                </a:r>
                <a:endParaRPr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</p:grpSp>
        <p:grpSp>
          <p:nvGrpSpPr>
            <p:cNvPr id="316" name="Google Shape;316;p17"/>
            <p:cNvGrpSpPr/>
            <p:nvPr/>
          </p:nvGrpSpPr>
          <p:grpSpPr>
            <a:xfrm>
              <a:off x="1905213" y="3474720"/>
              <a:ext cx="2455188" cy="930578"/>
              <a:chOff x="662738" y="3526175"/>
              <a:chExt cx="2455188" cy="930578"/>
            </a:xfrm>
          </p:grpSpPr>
          <p:sp>
            <p:nvSpPr>
              <p:cNvPr id="317" name="Google Shape;317;p17"/>
              <p:cNvSpPr txBox="1"/>
              <p:nvPr/>
            </p:nvSpPr>
            <p:spPr>
              <a:xfrm>
                <a:off x="904225" y="3526175"/>
                <a:ext cx="2213700" cy="40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Socket UDP Multicast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318" name="Google Shape;318;p17"/>
              <p:cNvSpPr txBox="1"/>
              <p:nvPr/>
            </p:nvSpPr>
            <p:spPr>
              <a:xfrm>
                <a:off x="662738" y="3937753"/>
                <a:ext cx="20610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4931550" y="3474720"/>
              <a:ext cx="2213700" cy="922474"/>
              <a:chOff x="3465150" y="3583475"/>
              <a:chExt cx="2213700" cy="922474"/>
            </a:xfrm>
          </p:grpSpPr>
          <p:sp>
            <p:nvSpPr>
              <p:cNvPr id="320" name="Google Shape;320;p17"/>
              <p:cNvSpPr txBox="1"/>
              <p:nvPr/>
            </p:nvSpPr>
            <p:spPr>
              <a:xfrm>
                <a:off x="3465150" y="3583475"/>
                <a:ext cx="2213700" cy="40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Socket UDP Unicast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321" name="Google Shape;321;p17"/>
              <p:cNvSpPr txBox="1"/>
              <p:nvPr/>
            </p:nvSpPr>
            <p:spPr>
              <a:xfrm>
                <a:off x="3541500" y="3986949"/>
                <a:ext cx="20610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322" name="Google Shape;322;p17"/>
            <p:cNvSpPr txBox="1"/>
            <p:nvPr/>
          </p:nvSpPr>
          <p:spPr>
            <a:xfrm>
              <a:off x="4004363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RSU</a:t>
              </a:r>
              <a:endParaRPr sz="11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grpSp>
          <p:nvGrpSpPr>
            <p:cNvPr id="323" name="Google Shape;323;p17"/>
            <p:cNvGrpSpPr/>
            <p:nvPr/>
          </p:nvGrpSpPr>
          <p:grpSpPr>
            <a:xfrm>
              <a:off x="6790337" y="1081700"/>
              <a:ext cx="1524675" cy="2252387"/>
              <a:chOff x="6637937" y="1081700"/>
              <a:chExt cx="1524675" cy="2252387"/>
            </a:xfrm>
          </p:grpSpPr>
          <p:sp>
            <p:nvSpPr>
              <p:cNvPr id="324" name="Google Shape;324;p17"/>
              <p:cNvSpPr txBox="1"/>
              <p:nvPr/>
            </p:nvSpPr>
            <p:spPr>
              <a:xfrm>
                <a:off x="6797088" y="1081700"/>
                <a:ext cx="1135200" cy="40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4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SERVIDOR</a:t>
                </a:r>
                <a:endParaRPr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pic>
            <p:nvPicPr>
              <p:cNvPr id="325" name="Google Shape;32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37937" y="1809412"/>
                <a:ext cx="1524675" cy="1524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6" name="Google Shape;32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8450" y="1918791"/>
              <a:ext cx="1227031" cy="1227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7" name="Google Shape;327;p17"/>
            <p:cNvCxnSpPr/>
            <p:nvPr/>
          </p:nvCxnSpPr>
          <p:spPr>
            <a:xfrm rot="10800000" flipH="1">
              <a:off x="2807000" y="2535925"/>
              <a:ext cx="893100" cy="15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328" name="Google Shape;328;p17"/>
            <p:cNvCxnSpPr/>
            <p:nvPr/>
          </p:nvCxnSpPr>
          <p:spPr>
            <a:xfrm rot="10800000" flipH="1">
              <a:off x="5591850" y="2524338"/>
              <a:ext cx="893100" cy="15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Mensagens</a:t>
            </a:r>
            <a:endParaRPr/>
          </a:p>
        </p:txBody>
      </p:sp>
      <p:grpSp>
        <p:nvGrpSpPr>
          <p:cNvPr id="334" name="Google Shape;334;p18"/>
          <p:cNvGrpSpPr/>
          <p:nvPr/>
        </p:nvGrpSpPr>
        <p:grpSpPr>
          <a:xfrm>
            <a:off x="510350" y="1106100"/>
            <a:ext cx="2655248" cy="1990350"/>
            <a:chOff x="823407" y="1106100"/>
            <a:chExt cx="2571918" cy="1990350"/>
          </a:xfrm>
        </p:grpSpPr>
        <p:sp>
          <p:nvSpPr>
            <p:cNvPr id="335" name="Google Shape;335;p18"/>
            <p:cNvSpPr txBox="1"/>
            <p:nvPr/>
          </p:nvSpPr>
          <p:spPr>
            <a:xfrm>
              <a:off x="823425" y="1106100"/>
              <a:ext cx="25719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CAM</a:t>
              </a:r>
              <a:endParaRPr sz="12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36" name="Google Shape;336;p18"/>
            <p:cNvSpPr txBox="1"/>
            <p:nvPr/>
          </p:nvSpPr>
          <p:spPr>
            <a:xfrm>
              <a:off x="823407" y="1521450"/>
              <a:ext cx="2568600" cy="15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2500" lnSpcReduction="20000"/>
            </a:bodyPr>
            <a:lstStyle/>
            <a:p>
              <a:pPr marL="457200" lvl="0" indent="-31083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Geradas pelos Veículos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083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Mensagens Periódicas (1 segundo)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083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Redirecionadas para o RSU-Servidor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37" name="Google Shape;337;p18"/>
          <p:cNvSpPr/>
          <p:nvPr/>
        </p:nvSpPr>
        <p:spPr>
          <a:xfrm>
            <a:off x="4220075" y="18889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18"/>
          <p:cNvCxnSpPr>
            <a:stCxn id="335" idx="3"/>
            <a:endCxn id="337" idx="2"/>
          </p:cNvCxnSpPr>
          <p:nvPr/>
        </p:nvCxnSpPr>
        <p:spPr>
          <a:xfrm>
            <a:off x="3165598" y="1313850"/>
            <a:ext cx="1054500" cy="933000"/>
          </a:xfrm>
          <a:prstGeom prst="bentConnector3">
            <a:avLst>
              <a:gd name="adj1" fmla="val 43884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18"/>
          <p:cNvCxnSpPr>
            <a:stCxn id="337" idx="6"/>
            <a:endCxn id="340" idx="1"/>
          </p:cNvCxnSpPr>
          <p:nvPr/>
        </p:nvCxnSpPr>
        <p:spPr>
          <a:xfrm rot="10800000" flipH="1">
            <a:off x="4936175" y="1313950"/>
            <a:ext cx="1092900" cy="933000"/>
          </a:xfrm>
          <a:prstGeom prst="bentConnector3">
            <a:avLst>
              <a:gd name="adj1" fmla="val 56183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18"/>
          <p:cNvGrpSpPr/>
          <p:nvPr/>
        </p:nvGrpSpPr>
        <p:grpSpPr>
          <a:xfrm>
            <a:off x="6029094" y="1106100"/>
            <a:ext cx="2651706" cy="1849950"/>
            <a:chOff x="5724294" y="1106100"/>
            <a:chExt cx="2651706" cy="1849950"/>
          </a:xfrm>
        </p:grpSpPr>
        <p:sp>
          <p:nvSpPr>
            <p:cNvPr id="340" name="Google Shape;340;p18"/>
            <p:cNvSpPr txBox="1"/>
            <p:nvPr/>
          </p:nvSpPr>
          <p:spPr>
            <a:xfrm>
              <a:off x="5724294" y="1106100"/>
              <a:ext cx="26517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DENM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5724300" y="1521450"/>
              <a:ext cx="2651700" cy="14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79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50"/>
                <a:buFont typeface="Ubuntu"/>
                <a:buChar char="●"/>
              </a:pPr>
              <a:r>
                <a:rPr lang="en" sz="125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Geradas pelos Veículos e pelo Servidor</a:t>
              </a: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079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50"/>
                <a:buFont typeface="Ubuntu"/>
                <a:buChar char="●"/>
              </a:pPr>
              <a:r>
                <a:rPr lang="en" sz="125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Despoletadas por eventos de risco</a:t>
              </a: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3242000" y="2956150"/>
            <a:ext cx="2659972" cy="2091600"/>
            <a:chOff x="5716022" y="725100"/>
            <a:chExt cx="2659972" cy="2091600"/>
          </a:xfrm>
        </p:grpSpPr>
        <p:sp>
          <p:nvSpPr>
            <p:cNvPr id="344" name="Google Shape;344;p18"/>
            <p:cNvSpPr txBox="1"/>
            <p:nvPr/>
          </p:nvSpPr>
          <p:spPr>
            <a:xfrm>
              <a:off x="5724294" y="725100"/>
              <a:ext cx="2651700" cy="415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Atualização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5716022" y="1140600"/>
              <a:ext cx="2651700" cy="167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79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50"/>
                <a:buFont typeface="Ubuntu"/>
                <a:buChar char="●"/>
              </a:pPr>
              <a:r>
                <a:rPr lang="en" sz="125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Geradas pelos Veículos</a:t>
              </a: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079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50"/>
                <a:buFont typeface="Ubuntu"/>
                <a:buChar char="●"/>
              </a:pPr>
              <a:r>
                <a:rPr lang="en" sz="125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Mensagens Periódicas (0.5 segundos)</a:t>
              </a: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079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50"/>
                <a:buFont typeface="Ubuntu"/>
                <a:buChar char="●"/>
              </a:pPr>
              <a:r>
                <a:rPr lang="en" sz="125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Enviadas em Multicast para os vizinhos </a:t>
              </a:r>
              <a:endParaRPr sz="12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346" name="Google Shape;346;p18"/>
          <p:cNvCxnSpPr>
            <a:stCxn id="344" idx="0"/>
            <a:endCxn id="337" idx="4"/>
          </p:cNvCxnSpPr>
          <p:nvPr/>
        </p:nvCxnSpPr>
        <p:spPr>
          <a:xfrm rot="10800000" flipH="1">
            <a:off x="4576122" y="2605150"/>
            <a:ext cx="2100" cy="351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18"/>
          <p:cNvGrpSpPr/>
          <p:nvPr/>
        </p:nvGrpSpPr>
        <p:grpSpPr>
          <a:xfrm>
            <a:off x="3699341" y="1439257"/>
            <a:ext cx="1757555" cy="1233443"/>
            <a:chOff x="5173120" y="1048631"/>
            <a:chExt cx="5158658" cy="3620319"/>
          </a:xfrm>
        </p:grpSpPr>
        <p:sp>
          <p:nvSpPr>
            <p:cNvPr id="348" name="Google Shape;348;p18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18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350" name="Google Shape;350;p18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1" name="Google Shape;351;p18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352" name="Google Shape;352;p18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18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8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18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8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18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18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18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18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8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8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8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8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18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18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8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18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8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8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8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8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8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8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8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8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8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8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8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8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8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C838858-674F-AEE7-8411-C8E71174FDB0}"/>
              </a:ext>
            </a:extLst>
          </p:cNvPr>
          <p:cNvGrpSpPr/>
          <p:nvPr/>
        </p:nvGrpSpPr>
        <p:grpSpPr>
          <a:xfrm>
            <a:off x="3881470" y="1959371"/>
            <a:ext cx="1398393" cy="95669"/>
            <a:chOff x="3881470" y="1959371"/>
            <a:chExt cx="1398393" cy="95669"/>
          </a:xfrm>
          <a:solidFill>
            <a:srgbClr val="FFC000"/>
          </a:solidFill>
        </p:grpSpPr>
        <p:sp>
          <p:nvSpPr>
            <p:cNvPr id="2" name="Google Shape;394;p18">
              <a:extLst>
                <a:ext uri="{FF2B5EF4-FFF2-40B4-BE49-F238E27FC236}">
                  <a16:creationId xmlns:a16="http://schemas.microsoft.com/office/drawing/2014/main" id="{D0F0503F-3847-B672-CD86-E9505CA22100}"/>
                </a:ext>
              </a:extLst>
            </p:cNvPr>
            <p:cNvSpPr/>
            <p:nvPr/>
          </p:nvSpPr>
          <p:spPr>
            <a:xfrm>
              <a:off x="3881470" y="1959371"/>
              <a:ext cx="91880" cy="91877"/>
            </a:xfrm>
            <a:custGeom>
              <a:avLst/>
              <a:gdLst/>
              <a:ahLst/>
              <a:cxnLst/>
              <a:rect l="l" t="t" r="r" b="b"/>
              <a:pathLst>
                <a:path w="1243" h="1243" extrusionOk="0">
                  <a:moveTo>
                    <a:pt x="623" y="1"/>
                  </a:moveTo>
                  <a:cubicBezTo>
                    <a:pt x="279" y="1"/>
                    <a:pt x="0" y="276"/>
                    <a:pt x="0" y="620"/>
                  </a:cubicBezTo>
                  <a:cubicBezTo>
                    <a:pt x="0" y="964"/>
                    <a:pt x="279" y="1243"/>
                    <a:pt x="623" y="1243"/>
                  </a:cubicBezTo>
                  <a:cubicBezTo>
                    <a:pt x="964" y="1243"/>
                    <a:pt x="1242" y="964"/>
                    <a:pt x="1242" y="620"/>
                  </a:cubicBezTo>
                  <a:cubicBezTo>
                    <a:pt x="1242" y="276"/>
                    <a:pt x="964" y="1"/>
                    <a:pt x="6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394;p18">
              <a:extLst>
                <a:ext uri="{FF2B5EF4-FFF2-40B4-BE49-F238E27FC236}">
                  <a16:creationId xmlns:a16="http://schemas.microsoft.com/office/drawing/2014/main" id="{8B1C26EB-E747-9DD8-446C-14D5B76C96E6}"/>
                </a:ext>
              </a:extLst>
            </p:cNvPr>
            <p:cNvSpPr/>
            <p:nvPr/>
          </p:nvSpPr>
          <p:spPr>
            <a:xfrm>
              <a:off x="5187983" y="1963163"/>
              <a:ext cx="91880" cy="91877"/>
            </a:xfrm>
            <a:custGeom>
              <a:avLst/>
              <a:gdLst/>
              <a:ahLst/>
              <a:cxnLst/>
              <a:rect l="l" t="t" r="r" b="b"/>
              <a:pathLst>
                <a:path w="1243" h="1243" extrusionOk="0">
                  <a:moveTo>
                    <a:pt x="623" y="1"/>
                  </a:moveTo>
                  <a:cubicBezTo>
                    <a:pt x="279" y="1"/>
                    <a:pt x="0" y="276"/>
                    <a:pt x="0" y="620"/>
                  </a:cubicBezTo>
                  <a:cubicBezTo>
                    <a:pt x="0" y="964"/>
                    <a:pt x="279" y="1243"/>
                    <a:pt x="623" y="1243"/>
                  </a:cubicBezTo>
                  <a:cubicBezTo>
                    <a:pt x="964" y="1243"/>
                    <a:pt x="1242" y="964"/>
                    <a:pt x="1242" y="620"/>
                  </a:cubicBezTo>
                  <a:cubicBezTo>
                    <a:pt x="1242" y="276"/>
                    <a:pt x="964" y="1"/>
                    <a:pt x="6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D3995C-8399-F6A7-E452-07B097A2353E}"/>
              </a:ext>
            </a:extLst>
          </p:cNvPr>
          <p:cNvGrpSpPr/>
          <p:nvPr/>
        </p:nvGrpSpPr>
        <p:grpSpPr>
          <a:xfrm>
            <a:off x="3719449" y="1801574"/>
            <a:ext cx="1717417" cy="39767"/>
            <a:chOff x="3717313" y="1801574"/>
            <a:chExt cx="1717417" cy="39767"/>
          </a:xfrm>
          <a:solidFill>
            <a:srgbClr val="FFC000"/>
          </a:solidFill>
        </p:grpSpPr>
        <p:sp>
          <p:nvSpPr>
            <p:cNvPr id="5" name="Google Shape;355;p18">
              <a:extLst>
                <a:ext uri="{FF2B5EF4-FFF2-40B4-BE49-F238E27FC236}">
                  <a16:creationId xmlns:a16="http://schemas.microsoft.com/office/drawing/2014/main" id="{98E49A13-E0A7-7ACE-F18B-C83071DD602A}"/>
                </a:ext>
              </a:extLst>
            </p:cNvPr>
            <p:cNvSpPr/>
            <p:nvPr/>
          </p:nvSpPr>
          <p:spPr>
            <a:xfrm>
              <a:off x="3717313" y="1801574"/>
              <a:ext cx="85080" cy="39767"/>
            </a:xfrm>
            <a:custGeom>
              <a:avLst/>
              <a:gdLst/>
              <a:ahLst/>
              <a:cxnLst/>
              <a:rect l="l" t="t" r="r" b="b"/>
              <a:pathLst>
                <a:path w="1151" h="538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248"/>
                    <a:pt x="280" y="466"/>
                    <a:pt x="424" y="537"/>
                  </a:cubicBezTo>
                  <a:cubicBezTo>
                    <a:pt x="620" y="493"/>
                    <a:pt x="817" y="448"/>
                    <a:pt x="1012" y="404"/>
                  </a:cubicBezTo>
                  <a:cubicBezTo>
                    <a:pt x="1054" y="393"/>
                    <a:pt x="1098" y="383"/>
                    <a:pt x="1122" y="348"/>
                  </a:cubicBezTo>
                  <a:cubicBezTo>
                    <a:pt x="1150" y="314"/>
                    <a:pt x="1133" y="242"/>
                    <a:pt x="1092" y="231"/>
                  </a:cubicBezTo>
                  <a:cubicBezTo>
                    <a:pt x="734" y="135"/>
                    <a:pt x="369" y="5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9;p18">
              <a:extLst>
                <a:ext uri="{FF2B5EF4-FFF2-40B4-BE49-F238E27FC236}">
                  <a16:creationId xmlns:a16="http://schemas.microsoft.com/office/drawing/2014/main" id="{6A8F8B74-9895-A5A2-093F-D02341E2D0A9}"/>
                </a:ext>
              </a:extLst>
            </p:cNvPr>
            <p:cNvSpPr/>
            <p:nvPr/>
          </p:nvSpPr>
          <p:spPr>
            <a:xfrm>
              <a:off x="5349946" y="1801574"/>
              <a:ext cx="84784" cy="39767"/>
            </a:xfrm>
            <a:custGeom>
              <a:avLst/>
              <a:gdLst/>
              <a:ahLst/>
              <a:cxnLst/>
              <a:rect l="l" t="t" r="r" b="b"/>
              <a:pathLst>
                <a:path w="1147" h="538" extrusionOk="0">
                  <a:moveTo>
                    <a:pt x="1147" y="1"/>
                  </a:moveTo>
                  <a:cubicBezTo>
                    <a:pt x="778" y="59"/>
                    <a:pt x="417" y="135"/>
                    <a:pt x="56" y="231"/>
                  </a:cubicBezTo>
                  <a:cubicBezTo>
                    <a:pt x="15" y="242"/>
                    <a:pt x="1" y="314"/>
                    <a:pt x="25" y="348"/>
                  </a:cubicBezTo>
                  <a:cubicBezTo>
                    <a:pt x="49" y="383"/>
                    <a:pt x="97" y="393"/>
                    <a:pt x="139" y="404"/>
                  </a:cubicBezTo>
                  <a:cubicBezTo>
                    <a:pt x="334" y="448"/>
                    <a:pt x="527" y="493"/>
                    <a:pt x="723" y="537"/>
                  </a:cubicBezTo>
                  <a:lnTo>
                    <a:pt x="726" y="537"/>
                  </a:lnTo>
                  <a:cubicBezTo>
                    <a:pt x="868" y="466"/>
                    <a:pt x="1053" y="248"/>
                    <a:pt x="11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Protocolo de Encaminhamento</a:t>
            </a:r>
            <a:endParaRPr/>
          </a:p>
        </p:txBody>
      </p:sp>
      <p:grpSp>
        <p:nvGrpSpPr>
          <p:cNvPr id="409" name="Google Shape;409;p19"/>
          <p:cNvGrpSpPr/>
          <p:nvPr/>
        </p:nvGrpSpPr>
        <p:grpSpPr>
          <a:xfrm>
            <a:off x="5817133" y="2131345"/>
            <a:ext cx="2393848" cy="41119"/>
            <a:chOff x="1269783" y="2131345"/>
            <a:chExt cx="2393848" cy="41119"/>
          </a:xfrm>
        </p:grpSpPr>
        <p:sp>
          <p:nvSpPr>
            <p:cNvPr id="410" name="Google Shape;410;p19"/>
            <p:cNvSpPr/>
            <p:nvPr/>
          </p:nvSpPr>
          <p:spPr>
            <a:xfrm>
              <a:off x="3398108" y="2131345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65937" y="2131345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334065" y="2131345"/>
              <a:ext cx="265224" cy="41119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801894" y="2131345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269783" y="2131345"/>
              <a:ext cx="265463" cy="41119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9"/>
          <p:cNvGrpSpPr/>
          <p:nvPr/>
        </p:nvGrpSpPr>
        <p:grpSpPr>
          <a:xfrm>
            <a:off x="5817133" y="3268256"/>
            <a:ext cx="2393848" cy="41119"/>
            <a:chOff x="1269783" y="3268256"/>
            <a:chExt cx="2393848" cy="41119"/>
          </a:xfrm>
        </p:grpSpPr>
        <p:sp>
          <p:nvSpPr>
            <p:cNvPr id="416" name="Google Shape;416;p19"/>
            <p:cNvSpPr/>
            <p:nvPr/>
          </p:nvSpPr>
          <p:spPr>
            <a:xfrm>
              <a:off x="3398108" y="3268256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865937" y="3268256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34065" y="3268256"/>
              <a:ext cx="265224" cy="41119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1801894" y="3268256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1269783" y="3268256"/>
              <a:ext cx="265463" cy="41119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5879764" y="2489524"/>
            <a:ext cx="919523" cy="461683"/>
            <a:chOff x="754039" y="3439286"/>
            <a:chExt cx="919523" cy="461683"/>
          </a:xfrm>
        </p:grpSpPr>
        <p:sp>
          <p:nvSpPr>
            <p:cNvPr id="422" name="Google Shape;422;p19"/>
            <p:cNvSpPr/>
            <p:nvPr/>
          </p:nvSpPr>
          <p:spPr>
            <a:xfrm>
              <a:off x="754039" y="3461592"/>
              <a:ext cx="893689" cy="439378"/>
            </a:xfrm>
            <a:custGeom>
              <a:avLst/>
              <a:gdLst/>
              <a:ahLst/>
              <a:cxnLst/>
              <a:rect l="l" t="t" r="r" b="b"/>
              <a:pathLst>
                <a:path w="14944" h="7170" extrusionOk="0">
                  <a:moveTo>
                    <a:pt x="9064" y="0"/>
                  </a:moveTo>
                  <a:lnTo>
                    <a:pt x="9064" y="782"/>
                  </a:lnTo>
                  <a:lnTo>
                    <a:pt x="1780" y="782"/>
                  </a:lnTo>
                  <a:cubicBezTo>
                    <a:pt x="1416" y="782"/>
                    <a:pt x="1084" y="897"/>
                    <a:pt x="813" y="1102"/>
                  </a:cubicBezTo>
                  <a:cubicBezTo>
                    <a:pt x="617" y="1243"/>
                    <a:pt x="457" y="1430"/>
                    <a:pt x="342" y="1647"/>
                  </a:cubicBezTo>
                  <a:cubicBezTo>
                    <a:pt x="249" y="1821"/>
                    <a:pt x="187" y="2011"/>
                    <a:pt x="164" y="2216"/>
                  </a:cubicBezTo>
                  <a:cubicBezTo>
                    <a:pt x="164" y="2216"/>
                    <a:pt x="0" y="3028"/>
                    <a:pt x="0" y="3587"/>
                  </a:cubicBezTo>
                  <a:cubicBezTo>
                    <a:pt x="0" y="4146"/>
                    <a:pt x="164" y="4959"/>
                    <a:pt x="164" y="4959"/>
                  </a:cubicBezTo>
                  <a:cubicBezTo>
                    <a:pt x="262" y="5775"/>
                    <a:pt x="955" y="6387"/>
                    <a:pt x="1780" y="6387"/>
                  </a:cubicBezTo>
                  <a:lnTo>
                    <a:pt x="9064" y="6387"/>
                  </a:lnTo>
                  <a:lnTo>
                    <a:pt x="9064" y="7169"/>
                  </a:lnTo>
                  <a:cubicBezTo>
                    <a:pt x="9450" y="7169"/>
                    <a:pt x="9761" y="6858"/>
                    <a:pt x="9761" y="6471"/>
                  </a:cubicBezTo>
                  <a:lnTo>
                    <a:pt x="9761" y="6387"/>
                  </a:lnTo>
                  <a:lnTo>
                    <a:pt x="12996" y="6387"/>
                  </a:lnTo>
                  <a:cubicBezTo>
                    <a:pt x="13684" y="6387"/>
                    <a:pt x="14310" y="5988"/>
                    <a:pt x="14598" y="5367"/>
                  </a:cubicBezTo>
                  <a:cubicBezTo>
                    <a:pt x="14807" y="4910"/>
                    <a:pt x="14923" y="4386"/>
                    <a:pt x="14940" y="3787"/>
                  </a:cubicBezTo>
                  <a:cubicBezTo>
                    <a:pt x="14944" y="3720"/>
                    <a:pt x="14944" y="3654"/>
                    <a:pt x="14944" y="3587"/>
                  </a:cubicBezTo>
                  <a:cubicBezTo>
                    <a:pt x="14944" y="3503"/>
                    <a:pt x="14944" y="3418"/>
                    <a:pt x="14940" y="3334"/>
                  </a:cubicBezTo>
                  <a:cubicBezTo>
                    <a:pt x="14917" y="2757"/>
                    <a:pt x="14802" y="2251"/>
                    <a:pt x="14598" y="1807"/>
                  </a:cubicBezTo>
                  <a:cubicBezTo>
                    <a:pt x="14438" y="1456"/>
                    <a:pt x="14167" y="1172"/>
                    <a:pt x="13844" y="995"/>
                  </a:cubicBezTo>
                  <a:cubicBezTo>
                    <a:pt x="13698" y="919"/>
                    <a:pt x="13542" y="858"/>
                    <a:pt x="13378" y="821"/>
                  </a:cubicBezTo>
                  <a:cubicBezTo>
                    <a:pt x="13293" y="804"/>
                    <a:pt x="13209" y="791"/>
                    <a:pt x="13125" y="786"/>
                  </a:cubicBezTo>
                  <a:cubicBezTo>
                    <a:pt x="13085" y="782"/>
                    <a:pt x="13040" y="782"/>
                    <a:pt x="12996" y="782"/>
                  </a:cubicBezTo>
                  <a:lnTo>
                    <a:pt x="9761" y="782"/>
                  </a:lnTo>
                  <a:lnTo>
                    <a:pt x="9761" y="698"/>
                  </a:lnTo>
                  <a:cubicBezTo>
                    <a:pt x="9761" y="311"/>
                    <a:pt x="9450" y="0"/>
                    <a:pt x="9064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79515" y="3487145"/>
              <a:ext cx="894047" cy="343597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0" y="1"/>
                  </a:moveTo>
                  <a:cubicBezTo>
                    <a:pt x="955" y="1"/>
                    <a:pt x="262" y="613"/>
                    <a:pt x="164" y="1430"/>
                  </a:cubicBezTo>
                  <a:cubicBezTo>
                    <a:pt x="164" y="1430"/>
                    <a:pt x="0" y="2242"/>
                    <a:pt x="0" y="2801"/>
                  </a:cubicBezTo>
                  <a:cubicBezTo>
                    <a:pt x="0" y="3360"/>
                    <a:pt x="164" y="4173"/>
                    <a:pt x="164" y="4173"/>
                  </a:cubicBezTo>
                  <a:cubicBezTo>
                    <a:pt x="262" y="4989"/>
                    <a:pt x="955" y="5607"/>
                    <a:pt x="1780" y="5607"/>
                  </a:cubicBezTo>
                  <a:lnTo>
                    <a:pt x="12996" y="5607"/>
                  </a:lnTo>
                  <a:cubicBezTo>
                    <a:pt x="13684" y="5607"/>
                    <a:pt x="14315" y="5207"/>
                    <a:pt x="14598" y="4581"/>
                  </a:cubicBezTo>
                  <a:cubicBezTo>
                    <a:pt x="14829" y="4075"/>
                    <a:pt x="14949" y="3485"/>
                    <a:pt x="14944" y="2801"/>
                  </a:cubicBezTo>
                  <a:cubicBezTo>
                    <a:pt x="14949" y="2123"/>
                    <a:pt x="14829" y="1527"/>
                    <a:pt x="14598" y="1027"/>
                  </a:cubicBezTo>
                  <a:cubicBezTo>
                    <a:pt x="14315" y="400"/>
                    <a:pt x="13684" y="1"/>
                    <a:pt x="1299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398218" y="3527957"/>
              <a:ext cx="221449" cy="262033"/>
            </a:xfrm>
            <a:custGeom>
              <a:avLst/>
              <a:gdLst/>
              <a:ahLst/>
              <a:cxnLst/>
              <a:rect l="l" t="t" r="r" b="b"/>
              <a:pathLst>
                <a:path w="3703" h="4276" extrusionOk="0">
                  <a:moveTo>
                    <a:pt x="1" y="0"/>
                  </a:moveTo>
                  <a:lnTo>
                    <a:pt x="1" y="19"/>
                  </a:lnTo>
                  <a:lnTo>
                    <a:pt x="2215" y="19"/>
                  </a:lnTo>
                  <a:cubicBezTo>
                    <a:pt x="2734" y="19"/>
                    <a:pt x="3205" y="316"/>
                    <a:pt x="3422" y="791"/>
                  </a:cubicBezTo>
                  <a:cubicBezTo>
                    <a:pt x="3596" y="1172"/>
                    <a:pt x="3684" y="1621"/>
                    <a:pt x="3684" y="2131"/>
                  </a:cubicBezTo>
                  <a:lnTo>
                    <a:pt x="3684" y="2135"/>
                  </a:lnTo>
                  <a:lnTo>
                    <a:pt x="3684" y="2145"/>
                  </a:lnTo>
                  <a:cubicBezTo>
                    <a:pt x="3684" y="2655"/>
                    <a:pt x="3596" y="3103"/>
                    <a:pt x="3422" y="3485"/>
                  </a:cubicBezTo>
                  <a:cubicBezTo>
                    <a:pt x="3205" y="3956"/>
                    <a:pt x="2734" y="4257"/>
                    <a:pt x="2215" y="4257"/>
                  </a:cubicBezTo>
                  <a:lnTo>
                    <a:pt x="1" y="4257"/>
                  </a:lnTo>
                  <a:lnTo>
                    <a:pt x="1" y="4275"/>
                  </a:lnTo>
                  <a:lnTo>
                    <a:pt x="2215" y="4275"/>
                  </a:lnTo>
                  <a:cubicBezTo>
                    <a:pt x="2739" y="4275"/>
                    <a:pt x="3219" y="3968"/>
                    <a:pt x="3436" y="3493"/>
                  </a:cubicBezTo>
                  <a:cubicBezTo>
                    <a:pt x="3613" y="3108"/>
                    <a:pt x="3702" y="2659"/>
                    <a:pt x="3702" y="2145"/>
                  </a:cubicBezTo>
                  <a:lnTo>
                    <a:pt x="3702" y="2135"/>
                  </a:lnTo>
                  <a:lnTo>
                    <a:pt x="3702" y="2131"/>
                  </a:lnTo>
                  <a:cubicBezTo>
                    <a:pt x="3702" y="1616"/>
                    <a:pt x="3613" y="1168"/>
                    <a:pt x="3436" y="781"/>
                  </a:cubicBezTo>
                  <a:cubicBezTo>
                    <a:pt x="3219" y="302"/>
                    <a:pt x="2739" y="0"/>
                    <a:pt x="221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789322" y="3487145"/>
              <a:ext cx="884240" cy="184208"/>
            </a:xfrm>
            <a:custGeom>
              <a:avLst/>
              <a:gdLst/>
              <a:ahLst/>
              <a:cxnLst/>
              <a:rect l="l" t="t" r="r" b="b"/>
              <a:pathLst>
                <a:path w="14786" h="3006" extrusionOk="0">
                  <a:moveTo>
                    <a:pt x="1616" y="1"/>
                  </a:moveTo>
                  <a:cubicBezTo>
                    <a:pt x="791" y="1"/>
                    <a:pt x="98" y="613"/>
                    <a:pt x="0" y="1430"/>
                  </a:cubicBezTo>
                  <a:cubicBezTo>
                    <a:pt x="0" y="1430"/>
                    <a:pt x="586" y="404"/>
                    <a:pt x="1616" y="404"/>
                  </a:cubicBezTo>
                  <a:lnTo>
                    <a:pt x="12832" y="404"/>
                  </a:lnTo>
                  <a:cubicBezTo>
                    <a:pt x="13520" y="404"/>
                    <a:pt x="14151" y="804"/>
                    <a:pt x="14434" y="1430"/>
                  </a:cubicBezTo>
                  <a:cubicBezTo>
                    <a:pt x="14643" y="1883"/>
                    <a:pt x="14759" y="2411"/>
                    <a:pt x="14776" y="3006"/>
                  </a:cubicBezTo>
                  <a:cubicBezTo>
                    <a:pt x="14780" y="2939"/>
                    <a:pt x="14780" y="2873"/>
                    <a:pt x="14780" y="2801"/>
                  </a:cubicBezTo>
                  <a:cubicBezTo>
                    <a:pt x="14785" y="2123"/>
                    <a:pt x="14665" y="1527"/>
                    <a:pt x="14434" y="1027"/>
                  </a:cubicBezTo>
                  <a:cubicBezTo>
                    <a:pt x="14151" y="400"/>
                    <a:pt x="13520" y="1"/>
                    <a:pt x="12832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1321553" y="3439286"/>
              <a:ext cx="41682" cy="59871"/>
            </a:xfrm>
            <a:custGeom>
              <a:avLst/>
              <a:gdLst/>
              <a:ahLst/>
              <a:cxnLst/>
              <a:rect l="l" t="t" r="r" b="b"/>
              <a:pathLst>
                <a:path w="69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697" y="977"/>
                  </a:lnTo>
                  <a:lnTo>
                    <a:pt x="697" y="698"/>
                  </a:lnTo>
                  <a:cubicBezTo>
                    <a:pt x="697" y="311"/>
                    <a:pt x="386" y="1"/>
                    <a:pt x="0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975364" y="3507858"/>
              <a:ext cx="344642" cy="33765"/>
            </a:xfrm>
            <a:custGeom>
              <a:avLst/>
              <a:gdLst/>
              <a:ahLst/>
              <a:cxnLst/>
              <a:rect l="l" t="t" r="r" b="b"/>
              <a:pathLst>
                <a:path w="5763" h="551" extrusionOk="0">
                  <a:moveTo>
                    <a:pt x="3174" y="0"/>
                  </a:moveTo>
                  <a:cubicBezTo>
                    <a:pt x="1422" y="0"/>
                    <a:pt x="1" y="124"/>
                    <a:pt x="1" y="275"/>
                  </a:cubicBezTo>
                  <a:cubicBezTo>
                    <a:pt x="1" y="426"/>
                    <a:pt x="1422" y="550"/>
                    <a:pt x="3174" y="550"/>
                  </a:cubicBezTo>
                  <a:cubicBezTo>
                    <a:pt x="4927" y="550"/>
                    <a:pt x="5763" y="426"/>
                    <a:pt x="5763" y="275"/>
                  </a:cubicBezTo>
                  <a:cubicBezTo>
                    <a:pt x="5763" y="124"/>
                    <a:pt x="4927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555615" y="3504855"/>
              <a:ext cx="86594" cy="61096"/>
            </a:xfrm>
            <a:custGeom>
              <a:avLst/>
              <a:gdLst/>
              <a:ahLst/>
              <a:cxnLst/>
              <a:rect l="l" t="t" r="r" b="b"/>
              <a:pathLst>
                <a:path w="1448" h="997" extrusionOk="0">
                  <a:moveTo>
                    <a:pt x="176" y="0"/>
                  </a:moveTo>
                  <a:cubicBezTo>
                    <a:pt x="139" y="0"/>
                    <a:pt x="103" y="2"/>
                    <a:pt x="67" y="5"/>
                  </a:cubicBezTo>
                  <a:cubicBezTo>
                    <a:pt x="9" y="13"/>
                    <a:pt x="1" y="89"/>
                    <a:pt x="58" y="107"/>
                  </a:cubicBezTo>
                  <a:cubicBezTo>
                    <a:pt x="364" y="191"/>
                    <a:pt x="675" y="351"/>
                    <a:pt x="964" y="586"/>
                  </a:cubicBezTo>
                  <a:cubicBezTo>
                    <a:pt x="1110" y="706"/>
                    <a:pt x="1239" y="839"/>
                    <a:pt x="1349" y="977"/>
                  </a:cubicBezTo>
                  <a:cubicBezTo>
                    <a:pt x="1361" y="991"/>
                    <a:pt x="1375" y="997"/>
                    <a:pt x="1389" y="997"/>
                  </a:cubicBezTo>
                  <a:cubicBezTo>
                    <a:pt x="1419" y="997"/>
                    <a:pt x="1448" y="969"/>
                    <a:pt x="1439" y="932"/>
                  </a:cubicBezTo>
                  <a:cubicBezTo>
                    <a:pt x="1363" y="693"/>
                    <a:pt x="1220" y="471"/>
                    <a:pt x="1017" y="298"/>
                  </a:cubicBezTo>
                  <a:cubicBezTo>
                    <a:pt x="768" y="97"/>
                    <a:pt x="4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555615" y="3504916"/>
              <a:ext cx="36958" cy="16300"/>
            </a:xfrm>
            <a:custGeom>
              <a:avLst/>
              <a:gdLst/>
              <a:ahLst/>
              <a:cxnLst/>
              <a:rect l="l" t="t" r="r" b="b"/>
              <a:pathLst>
                <a:path w="618" h="266" extrusionOk="0">
                  <a:moveTo>
                    <a:pt x="170" y="0"/>
                  </a:moveTo>
                  <a:cubicBezTo>
                    <a:pt x="135" y="0"/>
                    <a:pt x="101" y="1"/>
                    <a:pt x="67" y="4"/>
                  </a:cubicBezTo>
                  <a:cubicBezTo>
                    <a:pt x="9" y="12"/>
                    <a:pt x="1" y="88"/>
                    <a:pt x="58" y="106"/>
                  </a:cubicBezTo>
                  <a:cubicBezTo>
                    <a:pt x="196" y="141"/>
                    <a:pt x="337" y="199"/>
                    <a:pt x="475" y="266"/>
                  </a:cubicBezTo>
                  <a:cubicBezTo>
                    <a:pt x="520" y="204"/>
                    <a:pt x="569" y="137"/>
                    <a:pt x="618" y="75"/>
                  </a:cubicBezTo>
                  <a:cubicBezTo>
                    <a:pt x="472" y="24"/>
                    <a:pt x="321" y="0"/>
                    <a:pt x="170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148428" y="3507858"/>
              <a:ext cx="29542" cy="45163"/>
            </a:xfrm>
            <a:custGeom>
              <a:avLst/>
              <a:gdLst/>
              <a:ahLst/>
              <a:cxnLst/>
              <a:rect l="l" t="t" r="r" b="b"/>
              <a:pathLst>
                <a:path w="494" h="737" extrusionOk="0">
                  <a:moveTo>
                    <a:pt x="1" y="0"/>
                  </a:moveTo>
                  <a:lnTo>
                    <a:pt x="1" y="736"/>
                  </a:lnTo>
                  <a:lnTo>
                    <a:pt x="493" y="73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1019437" y="3499095"/>
              <a:ext cx="7535" cy="53926"/>
            </a:xfrm>
            <a:custGeom>
              <a:avLst/>
              <a:gdLst/>
              <a:ahLst/>
              <a:cxnLst/>
              <a:rect l="l" t="t" r="r" b="b"/>
              <a:pathLst>
                <a:path w="126" h="880" extrusionOk="0">
                  <a:moveTo>
                    <a:pt x="1" y="1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321553" y="3818665"/>
              <a:ext cx="41682" cy="59932"/>
            </a:xfrm>
            <a:custGeom>
              <a:avLst/>
              <a:gdLst/>
              <a:ahLst/>
              <a:cxnLst/>
              <a:rect l="l" t="t" r="r" b="b"/>
              <a:pathLst>
                <a:path w="697" h="978" extrusionOk="0">
                  <a:moveTo>
                    <a:pt x="0" y="1"/>
                  </a:moveTo>
                  <a:lnTo>
                    <a:pt x="0" y="978"/>
                  </a:lnTo>
                  <a:cubicBezTo>
                    <a:pt x="386" y="978"/>
                    <a:pt x="697" y="667"/>
                    <a:pt x="697" y="281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163020" y="3572875"/>
              <a:ext cx="83963" cy="171952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4" y="0"/>
                  </a:moveTo>
                  <a:cubicBezTo>
                    <a:pt x="169" y="0"/>
                    <a:pt x="1" y="169"/>
                    <a:pt x="1" y="373"/>
                  </a:cubicBezTo>
                  <a:lnTo>
                    <a:pt x="1" y="1402"/>
                  </a:lnTo>
                  <a:lnTo>
                    <a:pt x="1" y="2432"/>
                  </a:lnTo>
                  <a:cubicBezTo>
                    <a:pt x="1" y="2641"/>
                    <a:pt x="169" y="2805"/>
                    <a:pt x="374" y="2805"/>
                  </a:cubicBezTo>
                  <a:lnTo>
                    <a:pt x="1031" y="2805"/>
                  </a:lnTo>
                  <a:cubicBezTo>
                    <a:pt x="1234" y="2805"/>
                    <a:pt x="1404" y="2641"/>
                    <a:pt x="1404" y="2432"/>
                  </a:cubicBezTo>
                  <a:lnTo>
                    <a:pt x="1404" y="1402"/>
                  </a:lnTo>
                  <a:lnTo>
                    <a:pt x="1404" y="373"/>
                  </a:lnTo>
                  <a:cubicBezTo>
                    <a:pt x="1404" y="169"/>
                    <a:pt x="1234" y="0"/>
                    <a:pt x="1031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286749" y="3526793"/>
              <a:ext cx="157699" cy="264178"/>
            </a:xfrm>
            <a:custGeom>
              <a:avLst/>
              <a:gdLst/>
              <a:ahLst/>
              <a:cxnLst/>
              <a:rect l="l" t="t" r="r" b="b"/>
              <a:pathLst>
                <a:path w="2637" h="4311" extrusionOk="0">
                  <a:moveTo>
                    <a:pt x="1857" y="1"/>
                  </a:moveTo>
                  <a:cubicBezTo>
                    <a:pt x="1828" y="1"/>
                    <a:pt x="1799" y="4"/>
                    <a:pt x="1771" y="11"/>
                  </a:cubicBezTo>
                  <a:lnTo>
                    <a:pt x="249" y="357"/>
                  </a:lnTo>
                  <a:cubicBezTo>
                    <a:pt x="97" y="392"/>
                    <a:pt x="1" y="530"/>
                    <a:pt x="9" y="681"/>
                  </a:cubicBezTo>
                  <a:lnTo>
                    <a:pt x="80" y="1560"/>
                  </a:lnTo>
                  <a:cubicBezTo>
                    <a:pt x="116" y="1955"/>
                    <a:pt x="116" y="2354"/>
                    <a:pt x="80" y="2754"/>
                  </a:cubicBezTo>
                  <a:lnTo>
                    <a:pt x="9" y="3633"/>
                  </a:lnTo>
                  <a:cubicBezTo>
                    <a:pt x="1" y="3783"/>
                    <a:pt x="97" y="3921"/>
                    <a:pt x="249" y="3952"/>
                  </a:cubicBezTo>
                  <a:lnTo>
                    <a:pt x="1771" y="4303"/>
                  </a:lnTo>
                  <a:cubicBezTo>
                    <a:pt x="1797" y="4308"/>
                    <a:pt x="1824" y="4311"/>
                    <a:pt x="1851" y="4311"/>
                  </a:cubicBezTo>
                  <a:cubicBezTo>
                    <a:pt x="1993" y="4311"/>
                    <a:pt x="2130" y="4233"/>
                    <a:pt x="2197" y="4098"/>
                  </a:cubicBezTo>
                  <a:cubicBezTo>
                    <a:pt x="2375" y="3756"/>
                    <a:pt x="2637" y="3090"/>
                    <a:pt x="2637" y="2154"/>
                  </a:cubicBezTo>
                  <a:cubicBezTo>
                    <a:pt x="2637" y="1222"/>
                    <a:pt x="2375" y="556"/>
                    <a:pt x="2197" y="210"/>
                  </a:cubicBezTo>
                  <a:cubicBezTo>
                    <a:pt x="2131" y="81"/>
                    <a:pt x="1997" y="1"/>
                    <a:pt x="185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1372743" y="3526793"/>
              <a:ext cx="71703" cy="264178"/>
            </a:xfrm>
            <a:custGeom>
              <a:avLst/>
              <a:gdLst/>
              <a:ahLst/>
              <a:cxnLst/>
              <a:rect l="l" t="t" r="r" b="b"/>
              <a:pathLst>
                <a:path w="1199" h="4311" extrusionOk="0">
                  <a:moveTo>
                    <a:pt x="419" y="1"/>
                  </a:moveTo>
                  <a:cubicBezTo>
                    <a:pt x="390" y="1"/>
                    <a:pt x="361" y="4"/>
                    <a:pt x="333" y="11"/>
                  </a:cubicBezTo>
                  <a:lnTo>
                    <a:pt x="271" y="24"/>
                  </a:lnTo>
                  <a:cubicBezTo>
                    <a:pt x="1" y="1445"/>
                    <a:pt x="1" y="2865"/>
                    <a:pt x="271" y="4289"/>
                  </a:cubicBezTo>
                  <a:lnTo>
                    <a:pt x="333" y="4303"/>
                  </a:lnTo>
                  <a:cubicBezTo>
                    <a:pt x="359" y="4308"/>
                    <a:pt x="386" y="4311"/>
                    <a:pt x="413" y="4311"/>
                  </a:cubicBezTo>
                  <a:cubicBezTo>
                    <a:pt x="555" y="4311"/>
                    <a:pt x="692" y="4233"/>
                    <a:pt x="759" y="4098"/>
                  </a:cubicBezTo>
                  <a:cubicBezTo>
                    <a:pt x="937" y="3756"/>
                    <a:pt x="1199" y="3090"/>
                    <a:pt x="1199" y="2154"/>
                  </a:cubicBezTo>
                  <a:cubicBezTo>
                    <a:pt x="1199" y="1222"/>
                    <a:pt x="937" y="556"/>
                    <a:pt x="759" y="210"/>
                  </a:cubicBezTo>
                  <a:cubicBezTo>
                    <a:pt x="693" y="81"/>
                    <a:pt x="559" y="1"/>
                    <a:pt x="419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878007" y="3543032"/>
              <a:ext cx="125585" cy="231822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7" y="1"/>
                  </a:moveTo>
                  <a:cubicBezTo>
                    <a:pt x="531" y="1"/>
                    <a:pt x="395" y="90"/>
                    <a:pt x="338" y="225"/>
                  </a:cubicBezTo>
                  <a:cubicBezTo>
                    <a:pt x="205" y="549"/>
                    <a:pt x="0" y="1148"/>
                    <a:pt x="0" y="1889"/>
                  </a:cubicBezTo>
                  <a:cubicBezTo>
                    <a:pt x="0" y="2635"/>
                    <a:pt x="205" y="3235"/>
                    <a:pt x="338" y="3554"/>
                  </a:cubicBezTo>
                  <a:cubicBezTo>
                    <a:pt x="394" y="3692"/>
                    <a:pt x="530" y="3782"/>
                    <a:pt x="675" y="3782"/>
                  </a:cubicBezTo>
                  <a:cubicBezTo>
                    <a:pt x="688" y="3782"/>
                    <a:pt x="702" y="3781"/>
                    <a:pt x="715" y="3780"/>
                  </a:cubicBezTo>
                  <a:lnTo>
                    <a:pt x="1740" y="3683"/>
                  </a:lnTo>
                  <a:cubicBezTo>
                    <a:pt x="1948" y="3661"/>
                    <a:pt x="2100" y="3474"/>
                    <a:pt x="2073" y="3270"/>
                  </a:cubicBezTo>
                  <a:lnTo>
                    <a:pt x="2020" y="2782"/>
                  </a:lnTo>
                  <a:cubicBezTo>
                    <a:pt x="1948" y="2192"/>
                    <a:pt x="1948" y="1592"/>
                    <a:pt x="2020" y="1002"/>
                  </a:cubicBezTo>
                  <a:lnTo>
                    <a:pt x="2073" y="514"/>
                  </a:lnTo>
                  <a:cubicBezTo>
                    <a:pt x="2100" y="305"/>
                    <a:pt x="1948" y="119"/>
                    <a:pt x="1740" y="101"/>
                  </a:cubicBezTo>
                  <a:lnTo>
                    <a:pt x="715" y="3"/>
                  </a:lnTo>
                  <a:cubicBezTo>
                    <a:pt x="702" y="1"/>
                    <a:pt x="690" y="1"/>
                    <a:pt x="67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975364" y="3776260"/>
              <a:ext cx="344642" cy="33827"/>
            </a:xfrm>
            <a:custGeom>
              <a:avLst/>
              <a:gdLst/>
              <a:ahLst/>
              <a:cxnLst/>
              <a:rect l="l" t="t" r="r" b="b"/>
              <a:pathLst>
                <a:path w="5763" h="552" extrusionOk="0">
                  <a:moveTo>
                    <a:pt x="3174" y="1"/>
                  </a:moveTo>
                  <a:cubicBezTo>
                    <a:pt x="1422" y="1"/>
                    <a:pt x="1" y="125"/>
                    <a:pt x="1" y="276"/>
                  </a:cubicBezTo>
                  <a:cubicBezTo>
                    <a:pt x="1" y="427"/>
                    <a:pt x="1422" y="551"/>
                    <a:pt x="3174" y="551"/>
                  </a:cubicBezTo>
                  <a:cubicBezTo>
                    <a:pt x="4927" y="551"/>
                    <a:pt x="5763" y="427"/>
                    <a:pt x="5763" y="276"/>
                  </a:cubicBezTo>
                  <a:cubicBezTo>
                    <a:pt x="5763" y="125"/>
                    <a:pt x="4927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1555615" y="3751932"/>
              <a:ext cx="86594" cy="60912"/>
            </a:xfrm>
            <a:custGeom>
              <a:avLst/>
              <a:gdLst/>
              <a:ahLst/>
              <a:cxnLst/>
              <a:rect l="l" t="t" r="r" b="b"/>
              <a:pathLst>
                <a:path w="1448" h="994" extrusionOk="0">
                  <a:moveTo>
                    <a:pt x="1389" y="0"/>
                  </a:moveTo>
                  <a:cubicBezTo>
                    <a:pt x="1375" y="0"/>
                    <a:pt x="1361" y="6"/>
                    <a:pt x="1349" y="20"/>
                  </a:cubicBezTo>
                  <a:cubicBezTo>
                    <a:pt x="1239" y="158"/>
                    <a:pt x="1110" y="291"/>
                    <a:pt x="964" y="411"/>
                  </a:cubicBezTo>
                  <a:cubicBezTo>
                    <a:pt x="675" y="647"/>
                    <a:pt x="364" y="807"/>
                    <a:pt x="58" y="891"/>
                  </a:cubicBezTo>
                  <a:cubicBezTo>
                    <a:pt x="1" y="904"/>
                    <a:pt x="9" y="983"/>
                    <a:pt x="67" y="988"/>
                  </a:cubicBezTo>
                  <a:cubicBezTo>
                    <a:pt x="107" y="992"/>
                    <a:pt x="148" y="994"/>
                    <a:pt x="188" y="994"/>
                  </a:cubicBezTo>
                  <a:cubicBezTo>
                    <a:pt x="478" y="994"/>
                    <a:pt x="771" y="894"/>
                    <a:pt x="1017" y="695"/>
                  </a:cubicBezTo>
                  <a:cubicBezTo>
                    <a:pt x="1220" y="526"/>
                    <a:pt x="1363" y="305"/>
                    <a:pt x="1439" y="65"/>
                  </a:cubicBezTo>
                  <a:cubicBezTo>
                    <a:pt x="1448" y="29"/>
                    <a:pt x="1419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1555615" y="3796421"/>
              <a:ext cx="36958" cy="16423"/>
            </a:xfrm>
            <a:custGeom>
              <a:avLst/>
              <a:gdLst/>
              <a:ahLst/>
              <a:cxnLst/>
              <a:rect l="l" t="t" r="r" b="b"/>
              <a:pathLst>
                <a:path w="618" h="268" extrusionOk="0">
                  <a:moveTo>
                    <a:pt x="475" y="1"/>
                  </a:moveTo>
                  <a:cubicBezTo>
                    <a:pt x="337" y="71"/>
                    <a:pt x="196" y="124"/>
                    <a:pt x="58" y="165"/>
                  </a:cubicBezTo>
                  <a:cubicBezTo>
                    <a:pt x="1" y="178"/>
                    <a:pt x="9" y="257"/>
                    <a:pt x="67" y="262"/>
                  </a:cubicBezTo>
                  <a:cubicBezTo>
                    <a:pt x="108" y="266"/>
                    <a:pt x="149" y="268"/>
                    <a:pt x="191" y="268"/>
                  </a:cubicBezTo>
                  <a:cubicBezTo>
                    <a:pt x="335" y="268"/>
                    <a:pt x="479" y="243"/>
                    <a:pt x="618" y="191"/>
                  </a:cubicBezTo>
                  <a:cubicBezTo>
                    <a:pt x="569" y="129"/>
                    <a:pt x="520" y="67"/>
                    <a:pt x="475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1148428" y="3764862"/>
              <a:ext cx="29542" cy="53865"/>
            </a:xfrm>
            <a:custGeom>
              <a:avLst/>
              <a:gdLst/>
              <a:ahLst/>
              <a:cxnLst/>
              <a:rect l="l" t="t" r="r" b="b"/>
              <a:pathLst>
                <a:path w="494" h="879" extrusionOk="0">
                  <a:moveTo>
                    <a:pt x="1" y="0"/>
                  </a:moveTo>
                  <a:lnTo>
                    <a:pt x="1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019437" y="3764862"/>
              <a:ext cx="7535" cy="53865"/>
            </a:xfrm>
            <a:custGeom>
              <a:avLst/>
              <a:gdLst/>
              <a:ahLst/>
              <a:cxnLst/>
              <a:rect l="l" t="t" r="r" b="b"/>
              <a:pathLst>
                <a:path w="126" h="879" extrusionOk="0">
                  <a:moveTo>
                    <a:pt x="1" y="0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1310609" y="3617731"/>
              <a:ext cx="22665" cy="82176"/>
            </a:xfrm>
            <a:custGeom>
              <a:avLst/>
              <a:gdLst/>
              <a:ahLst/>
              <a:cxnLst/>
              <a:rect l="l" t="t" r="r" b="b"/>
              <a:pathLst>
                <a:path w="379" h="1341" extrusionOk="0">
                  <a:moveTo>
                    <a:pt x="183" y="0"/>
                  </a:moveTo>
                  <a:cubicBezTo>
                    <a:pt x="81" y="0"/>
                    <a:pt x="1" y="84"/>
                    <a:pt x="1" y="182"/>
                  </a:cubicBezTo>
                  <a:lnTo>
                    <a:pt x="1" y="1163"/>
                  </a:lnTo>
                  <a:cubicBezTo>
                    <a:pt x="1" y="1260"/>
                    <a:pt x="81" y="1340"/>
                    <a:pt x="183" y="1340"/>
                  </a:cubicBezTo>
                  <a:lnTo>
                    <a:pt x="200" y="1340"/>
                  </a:lnTo>
                  <a:cubicBezTo>
                    <a:pt x="298" y="1340"/>
                    <a:pt x="378" y="1260"/>
                    <a:pt x="378" y="1163"/>
                  </a:cubicBezTo>
                  <a:lnTo>
                    <a:pt x="378" y="182"/>
                  </a:lnTo>
                  <a:cubicBezTo>
                    <a:pt x="378" y="84"/>
                    <a:pt x="298" y="0"/>
                    <a:pt x="20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19"/>
          <p:cNvGrpSpPr/>
          <p:nvPr/>
        </p:nvGrpSpPr>
        <p:grpSpPr>
          <a:xfrm>
            <a:off x="6629599" y="3466665"/>
            <a:ext cx="877242" cy="467321"/>
            <a:chOff x="2456999" y="3452890"/>
            <a:chExt cx="877242" cy="467321"/>
          </a:xfrm>
        </p:grpSpPr>
        <p:sp>
          <p:nvSpPr>
            <p:cNvPr id="444" name="Google Shape;444;p19"/>
            <p:cNvSpPr/>
            <p:nvPr/>
          </p:nvSpPr>
          <p:spPr>
            <a:xfrm>
              <a:off x="2456999" y="3481140"/>
              <a:ext cx="851528" cy="439071"/>
            </a:xfrm>
            <a:custGeom>
              <a:avLst/>
              <a:gdLst/>
              <a:ahLst/>
              <a:cxnLst/>
              <a:rect l="l" t="t" r="r" b="b"/>
              <a:pathLst>
                <a:path w="14239" h="7165" extrusionOk="0">
                  <a:moveTo>
                    <a:pt x="8584" y="1"/>
                  </a:moveTo>
                  <a:lnTo>
                    <a:pt x="8597" y="156"/>
                  </a:lnTo>
                  <a:lnTo>
                    <a:pt x="8539" y="156"/>
                  </a:lnTo>
                  <a:lnTo>
                    <a:pt x="8575" y="414"/>
                  </a:lnTo>
                  <a:cubicBezTo>
                    <a:pt x="5317" y="427"/>
                    <a:pt x="1629" y="605"/>
                    <a:pt x="1629" y="605"/>
                  </a:cubicBezTo>
                  <a:cubicBezTo>
                    <a:pt x="1629" y="605"/>
                    <a:pt x="1629" y="605"/>
                    <a:pt x="1627" y="605"/>
                  </a:cubicBezTo>
                  <a:cubicBezTo>
                    <a:pt x="1574" y="605"/>
                    <a:pt x="463" y="617"/>
                    <a:pt x="187" y="1635"/>
                  </a:cubicBezTo>
                  <a:cubicBezTo>
                    <a:pt x="182" y="1661"/>
                    <a:pt x="173" y="1688"/>
                    <a:pt x="169" y="1715"/>
                  </a:cubicBezTo>
                  <a:cubicBezTo>
                    <a:pt x="165" y="1723"/>
                    <a:pt x="165" y="1737"/>
                    <a:pt x="165" y="1746"/>
                  </a:cubicBezTo>
                  <a:cubicBezTo>
                    <a:pt x="160" y="1764"/>
                    <a:pt x="155" y="1785"/>
                    <a:pt x="151" y="1803"/>
                  </a:cubicBezTo>
                  <a:cubicBezTo>
                    <a:pt x="151" y="1812"/>
                    <a:pt x="151" y="1821"/>
                    <a:pt x="146" y="1825"/>
                  </a:cubicBezTo>
                  <a:lnTo>
                    <a:pt x="0" y="1825"/>
                  </a:lnTo>
                  <a:lnTo>
                    <a:pt x="0" y="2673"/>
                  </a:lnTo>
                  <a:lnTo>
                    <a:pt x="89" y="2673"/>
                  </a:lnTo>
                  <a:lnTo>
                    <a:pt x="89" y="2678"/>
                  </a:lnTo>
                  <a:lnTo>
                    <a:pt x="89" y="2753"/>
                  </a:lnTo>
                  <a:lnTo>
                    <a:pt x="89" y="2811"/>
                  </a:lnTo>
                  <a:lnTo>
                    <a:pt x="89" y="2886"/>
                  </a:lnTo>
                  <a:lnTo>
                    <a:pt x="89" y="2944"/>
                  </a:lnTo>
                  <a:cubicBezTo>
                    <a:pt x="85" y="2971"/>
                    <a:pt x="85" y="2997"/>
                    <a:pt x="85" y="3024"/>
                  </a:cubicBezTo>
                  <a:lnTo>
                    <a:pt x="85" y="3077"/>
                  </a:lnTo>
                  <a:lnTo>
                    <a:pt x="85" y="3161"/>
                  </a:lnTo>
                  <a:lnTo>
                    <a:pt x="85" y="3206"/>
                  </a:lnTo>
                  <a:lnTo>
                    <a:pt x="85" y="3312"/>
                  </a:lnTo>
                  <a:lnTo>
                    <a:pt x="85" y="3330"/>
                  </a:lnTo>
                  <a:lnTo>
                    <a:pt x="85" y="3468"/>
                  </a:lnTo>
                  <a:lnTo>
                    <a:pt x="85" y="3583"/>
                  </a:lnTo>
                  <a:lnTo>
                    <a:pt x="85" y="4080"/>
                  </a:lnTo>
                  <a:lnTo>
                    <a:pt x="85" y="4085"/>
                  </a:lnTo>
                  <a:cubicBezTo>
                    <a:pt x="85" y="4187"/>
                    <a:pt x="89" y="4294"/>
                    <a:pt x="89" y="4400"/>
                  </a:cubicBezTo>
                  <a:lnTo>
                    <a:pt x="0" y="4400"/>
                  </a:lnTo>
                  <a:lnTo>
                    <a:pt x="0" y="5247"/>
                  </a:lnTo>
                  <a:lnTo>
                    <a:pt x="134" y="5247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61" y="6541"/>
                    <a:pt x="1557" y="6557"/>
                    <a:pt x="1626" y="6557"/>
                  </a:cubicBezTo>
                  <a:cubicBezTo>
                    <a:pt x="1628" y="6557"/>
                    <a:pt x="1629" y="6557"/>
                    <a:pt x="1629" y="6557"/>
                  </a:cubicBezTo>
                  <a:cubicBezTo>
                    <a:pt x="1629" y="6557"/>
                    <a:pt x="5317" y="6738"/>
                    <a:pt x="8575" y="6748"/>
                  </a:cubicBezTo>
                  <a:lnTo>
                    <a:pt x="8539" y="7004"/>
                  </a:lnTo>
                  <a:lnTo>
                    <a:pt x="8597" y="7004"/>
                  </a:lnTo>
                  <a:lnTo>
                    <a:pt x="8584" y="7164"/>
                  </a:lnTo>
                  <a:lnTo>
                    <a:pt x="9076" y="7164"/>
                  </a:lnTo>
                  <a:lnTo>
                    <a:pt x="9201" y="6748"/>
                  </a:lnTo>
                  <a:cubicBezTo>
                    <a:pt x="11163" y="6738"/>
                    <a:pt x="12863" y="6654"/>
                    <a:pt x="13328" y="6419"/>
                  </a:cubicBezTo>
                  <a:cubicBezTo>
                    <a:pt x="14203" y="5966"/>
                    <a:pt x="14238" y="3778"/>
                    <a:pt x="14238" y="3596"/>
                  </a:cubicBezTo>
                  <a:lnTo>
                    <a:pt x="14238" y="3583"/>
                  </a:lnTo>
                  <a:cubicBezTo>
                    <a:pt x="14238" y="3583"/>
                    <a:pt x="14238" y="1217"/>
                    <a:pt x="13328" y="746"/>
                  </a:cubicBezTo>
                  <a:cubicBezTo>
                    <a:pt x="12863" y="507"/>
                    <a:pt x="11163" y="427"/>
                    <a:pt x="9201" y="418"/>
                  </a:cubicBezTo>
                  <a:lnTo>
                    <a:pt x="9076" y="1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482474" y="3564725"/>
              <a:ext cx="15429" cy="51965"/>
            </a:xfrm>
            <a:custGeom>
              <a:avLst/>
              <a:gdLst/>
              <a:ahLst/>
              <a:cxnLst/>
              <a:rect l="l" t="t" r="r" b="b"/>
              <a:pathLst>
                <a:path w="258" h="848" extrusionOk="0">
                  <a:moveTo>
                    <a:pt x="1" y="0"/>
                  </a:moveTo>
                  <a:lnTo>
                    <a:pt x="1" y="847"/>
                  </a:lnTo>
                  <a:lnTo>
                    <a:pt x="257" y="8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482474" y="3722396"/>
              <a:ext cx="15429" cy="52027"/>
            </a:xfrm>
            <a:custGeom>
              <a:avLst/>
              <a:gdLst/>
              <a:ahLst/>
              <a:cxnLst/>
              <a:rect l="l" t="t" r="r" b="b"/>
              <a:pathLst>
                <a:path w="258" h="849" extrusionOk="0">
                  <a:moveTo>
                    <a:pt x="1" y="1"/>
                  </a:moveTo>
                  <a:lnTo>
                    <a:pt x="1" y="849"/>
                  </a:lnTo>
                  <a:lnTo>
                    <a:pt x="257" y="84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486959" y="3478260"/>
              <a:ext cx="847282" cy="388025"/>
            </a:xfrm>
            <a:custGeom>
              <a:avLst/>
              <a:gdLst/>
              <a:ahLst/>
              <a:cxnLst/>
              <a:rect l="l" t="t" r="r" b="b"/>
              <a:pathLst>
                <a:path w="14168" h="6332" extrusionOk="0">
                  <a:moveTo>
                    <a:pt x="8756" y="1"/>
                  </a:moveTo>
                  <a:cubicBezTo>
                    <a:pt x="5439" y="1"/>
                    <a:pt x="1554" y="190"/>
                    <a:pt x="1554" y="190"/>
                  </a:cubicBezTo>
                  <a:cubicBezTo>
                    <a:pt x="1554" y="190"/>
                    <a:pt x="1553" y="190"/>
                    <a:pt x="1552" y="190"/>
                  </a:cubicBezTo>
                  <a:cubicBezTo>
                    <a:pt x="1495" y="190"/>
                    <a:pt x="388" y="204"/>
                    <a:pt x="112" y="1219"/>
                  </a:cubicBezTo>
                  <a:cubicBezTo>
                    <a:pt x="0" y="1637"/>
                    <a:pt x="10" y="2503"/>
                    <a:pt x="10" y="3169"/>
                  </a:cubicBezTo>
                  <a:cubicBezTo>
                    <a:pt x="10" y="3835"/>
                    <a:pt x="0" y="4700"/>
                    <a:pt x="112" y="5117"/>
                  </a:cubicBezTo>
                  <a:cubicBezTo>
                    <a:pt x="386" y="6125"/>
                    <a:pt x="1477" y="6142"/>
                    <a:pt x="1550" y="6142"/>
                  </a:cubicBezTo>
                  <a:cubicBezTo>
                    <a:pt x="1553" y="6142"/>
                    <a:pt x="1554" y="6142"/>
                    <a:pt x="1554" y="6142"/>
                  </a:cubicBezTo>
                  <a:cubicBezTo>
                    <a:pt x="1554" y="6142"/>
                    <a:pt x="5439" y="6332"/>
                    <a:pt x="8756" y="6332"/>
                  </a:cubicBezTo>
                  <a:cubicBezTo>
                    <a:pt x="10874" y="6332"/>
                    <a:pt x="12761" y="6254"/>
                    <a:pt x="13253" y="6000"/>
                  </a:cubicBezTo>
                  <a:cubicBezTo>
                    <a:pt x="14167" y="5534"/>
                    <a:pt x="14167" y="3169"/>
                    <a:pt x="14167" y="3169"/>
                  </a:cubicBezTo>
                  <a:cubicBezTo>
                    <a:pt x="14167" y="3169"/>
                    <a:pt x="14167" y="803"/>
                    <a:pt x="13253" y="332"/>
                  </a:cubicBezTo>
                  <a:cubicBezTo>
                    <a:pt x="12761" y="78"/>
                    <a:pt x="10874" y="1"/>
                    <a:pt x="875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2487258" y="3478260"/>
              <a:ext cx="846983" cy="206146"/>
            </a:xfrm>
            <a:custGeom>
              <a:avLst/>
              <a:gdLst/>
              <a:ahLst/>
              <a:cxnLst/>
              <a:rect l="l" t="t" r="r" b="b"/>
              <a:pathLst>
                <a:path w="14163" h="3364" extrusionOk="0">
                  <a:moveTo>
                    <a:pt x="8751" y="1"/>
                  </a:moveTo>
                  <a:cubicBezTo>
                    <a:pt x="5434" y="1"/>
                    <a:pt x="1549" y="190"/>
                    <a:pt x="1549" y="190"/>
                  </a:cubicBezTo>
                  <a:cubicBezTo>
                    <a:pt x="1549" y="190"/>
                    <a:pt x="1548" y="190"/>
                    <a:pt x="1547" y="190"/>
                  </a:cubicBezTo>
                  <a:cubicBezTo>
                    <a:pt x="1490" y="190"/>
                    <a:pt x="383" y="204"/>
                    <a:pt x="107" y="1219"/>
                  </a:cubicBezTo>
                  <a:cubicBezTo>
                    <a:pt x="0" y="1610"/>
                    <a:pt x="5" y="2409"/>
                    <a:pt x="5" y="3057"/>
                  </a:cubicBezTo>
                  <a:cubicBezTo>
                    <a:pt x="9" y="2507"/>
                    <a:pt x="22" y="1930"/>
                    <a:pt x="107" y="1610"/>
                  </a:cubicBezTo>
                  <a:cubicBezTo>
                    <a:pt x="381" y="603"/>
                    <a:pt x="1472" y="586"/>
                    <a:pt x="1545" y="586"/>
                  </a:cubicBezTo>
                  <a:cubicBezTo>
                    <a:pt x="1548" y="586"/>
                    <a:pt x="1549" y="586"/>
                    <a:pt x="1549" y="586"/>
                  </a:cubicBezTo>
                  <a:cubicBezTo>
                    <a:pt x="1549" y="586"/>
                    <a:pt x="5461" y="392"/>
                    <a:pt x="8785" y="392"/>
                  </a:cubicBezTo>
                  <a:cubicBezTo>
                    <a:pt x="10889" y="392"/>
                    <a:pt x="12758" y="470"/>
                    <a:pt x="13248" y="723"/>
                  </a:cubicBezTo>
                  <a:cubicBezTo>
                    <a:pt x="13998" y="1113"/>
                    <a:pt x="14131" y="2786"/>
                    <a:pt x="14154" y="3364"/>
                  </a:cubicBezTo>
                  <a:cubicBezTo>
                    <a:pt x="14158" y="3239"/>
                    <a:pt x="14162" y="3169"/>
                    <a:pt x="14162" y="3169"/>
                  </a:cubicBezTo>
                  <a:cubicBezTo>
                    <a:pt x="14162" y="3169"/>
                    <a:pt x="14162" y="803"/>
                    <a:pt x="13248" y="332"/>
                  </a:cubicBezTo>
                  <a:cubicBezTo>
                    <a:pt x="12756" y="78"/>
                    <a:pt x="10869" y="1"/>
                    <a:pt x="8751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487497" y="3684341"/>
              <a:ext cx="60" cy="18813"/>
            </a:xfrm>
            <a:custGeom>
              <a:avLst/>
              <a:gdLst/>
              <a:ahLst/>
              <a:cxnLst/>
              <a:rect l="l" t="t" r="r" b="b"/>
              <a:pathLst>
                <a:path w="1" h="307" extrusionOk="0">
                  <a:moveTo>
                    <a:pt x="1" y="196"/>
                  </a:moveTo>
                  <a:lnTo>
                    <a:pt x="1" y="1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3239916" y="3507245"/>
              <a:ext cx="59862" cy="42406"/>
            </a:xfrm>
            <a:custGeom>
              <a:avLst/>
              <a:gdLst/>
              <a:ahLst/>
              <a:cxnLst/>
              <a:rect l="l" t="t" r="r" b="b"/>
              <a:pathLst>
                <a:path w="1001" h="692" extrusionOk="0">
                  <a:moveTo>
                    <a:pt x="58" y="1"/>
                  </a:moveTo>
                  <a:cubicBezTo>
                    <a:pt x="15" y="1"/>
                    <a:pt x="1" y="68"/>
                    <a:pt x="46" y="81"/>
                  </a:cubicBezTo>
                  <a:cubicBezTo>
                    <a:pt x="494" y="246"/>
                    <a:pt x="777" y="516"/>
                    <a:pt x="920" y="676"/>
                  </a:cubicBezTo>
                  <a:cubicBezTo>
                    <a:pt x="930" y="687"/>
                    <a:pt x="941" y="692"/>
                    <a:pt x="952" y="692"/>
                  </a:cubicBezTo>
                  <a:cubicBezTo>
                    <a:pt x="977" y="692"/>
                    <a:pt x="1000" y="668"/>
                    <a:pt x="991" y="640"/>
                  </a:cubicBezTo>
                  <a:cubicBezTo>
                    <a:pt x="840" y="107"/>
                    <a:pt x="357" y="10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3141125" y="3517356"/>
              <a:ext cx="162603" cy="82054"/>
            </a:xfrm>
            <a:custGeom>
              <a:avLst/>
              <a:gdLst/>
              <a:ahLst/>
              <a:cxnLst/>
              <a:rect l="l" t="t" r="r" b="b"/>
              <a:pathLst>
                <a:path w="2719" h="1339" extrusionOk="0">
                  <a:moveTo>
                    <a:pt x="50" y="0"/>
                  </a:moveTo>
                  <a:cubicBezTo>
                    <a:pt x="10" y="0"/>
                    <a:pt x="1" y="60"/>
                    <a:pt x="42" y="75"/>
                  </a:cubicBezTo>
                  <a:cubicBezTo>
                    <a:pt x="1023" y="466"/>
                    <a:pt x="1929" y="874"/>
                    <a:pt x="2643" y="1332"/>
                  </a:cubicBezTo>
                  <a:cubicBezTo>
                    <a:pt x="2650" y="1337"/>
                    <a:pt x="2657" y="1338"/>
                    <a:pt x="2664" y="1338"/>
                  </a:cubicBezTo>
                  <a:cubicBezTo>
                    <a:pt x="2693" y="1338"/>
                    <a:pt x="2718" y="1307"/>
                    <a:pt x="2701" y="1279"/>
                  </a:cubicBezTo>
                  <a:cubicBezTo>
                    <a:pt x="2621" y="1114"/>
                    <a:pt x="2456" y="826"/>
                    <a:pt x="2239" y="581"/>
                  </a:cubicBezTo>
                  <a:cubicBezTo>
                    <a:pt x="1995" y="307"/>
                    <a:pt x="681" y="89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2683885" y="3502342"/>
              <a:ext cx="358337" cy="30824"/>
            </a:xfrm>
            <a:custGeom>
              <a:avLst/>
              <a:gdLst/>
              <a:ahLst/>
              <a:cxnLst/>
              <a:rect l="l" t="t" r="r" b="b"/>
              <a:pathLst>
                <a:path w="5992" h="503" extrusionOk="0">
                  <a:moveTo>
                    <a:pt x="5930" y="1"/>
                  </a:moveTo>
                  <a:cubicBezTo>
                    <a:pt x="5929" y="1"/>
                    <a:pt x="5928" y="1"/>
                    <a:pt x="5926" y="1"/>
                  </a:cubicBezTo>
                  <a:lnTo>
                    <a:pt x="68" y="95"/>
                  </a:lnTo>
                  <a:cubicBezTo>
                    <a:pt x="15" y="99"/>
                    <a:pt x="1" y="170"/>
                    <a:pt x="50" y="193"/>
                  </a:cubicBezTo>
                  <a:lnTo>
                    <a:pt x="906" y="498"/>
                  </a:lnTo>
                  <a:cubicBezTo>
                    <a:pt x="910" y="503"/>
                    <a:pt x="915" y="503"/>
                    <a:pt x="920" y="503"/>
                  </a:cubicBezTo>
                  <a:cubicBezTo>
                    <a:pt x="1106" y="503"/>
                    <a:pt x="4266" y="503"/>
                    <a:pt x="4542" y="410"/>
                  </a:cubicBezTo>
                  <a:cubicBezTo>
                    <a:pt x="4719" y="347"/>
                    <a:pt x="5433" y="201"/>
                    <a:pt x="5935" y="95"/>
                  </a:cubicBezTo>
                  <a:cubicBezTo>
                    <a:pt x="5991" y="86"/>
                    <a:pt x="5984" y="1"/>
                    <a:pt x="593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2995748" y="3452890"/>
              <a:ext cx="44194" cy="50127"/>
            </a:xfrm>
            <a:custGeom>
              <a:avLst/>
              <a:gdLst/>
              <a:ahLst/>
              <a:cxnLst/>
              <a:rect l="l" t="t" r="r" b="b"/>
              <a:pathLst>
                <a:path w="739" h="818" extrusionOk="0">
                  <a:moveTo>
                    <a:pt x="1" y="1"/>
                  </a:moveTo>
                  <a:lnTo>
                    <a:pt x="72" y="818"/>
                  </a:lnTo>
                  <a:lnTo>
                    <a:pt x="738" y="818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2639572" y="3594629"/>
              <a:ext cx="288308" cy="13849"/>
            </a:xfrm>
            <a:custGeom>
              <a:avLst/>
              <a:gdLst/>
              <a:ahLst/>
              <a:cxnLst/>
              <a:rect l="l" t="t" r="r" b="b"/>
              <a:pathLst>
                <a:path w="482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639572" y="3631641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2993117" y="3462450"/>
              <a:ext cx="9628" cy="40567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0" y="0"/>
                  </a:moveTo>
                  <a:lnTo>
                    <a:pt x="90" y="662"/>
                  </a:lnTo>
                  <a:lnTo>
                    <a:pt x="160" y="66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2978525" y="3517540"/>
              <a:ext cx="163799" cy="309648"/>
            </a:xfrm>
            <a:custGeom>
              <a:avLst/>
              <a:gdLst/>
              <a:ahLst/>
              <a:cxnLst/>
              <a:rect l="l" t="t" r="r" b="b"/>
              <a:pathLst>
                <a:path w="2739" h="5053" extrusionOk="0">
                  <a:moveTo>
                    <a:pt x="1867" y="0"/>
                  </a:moveTo>
                  <a:cubicBezTo>
                    <a:pt x="1840" y="0"/>
                    <a:pt x="1812" y="4"/>
                    <a:pt x="1785" y="11"/>
                  </a:cubicBezTo>
                  <a:lnTo>
                    <a:pt x="231" y="455"/>
                  </a:lnTo>
                  <a:cubicBezTo>
                    <a:pt x="94" y="490"/>
                    <a:pt x="0" y="615"/>
                    <a:pt x="0" y="756"/>
                  </a:cubicBezTo>
                  <a:lnTo>
                    <a:pt x="0" y="2528"/>
                  </a:lnTo>
                  <a:lnTo>
                    <a:pt x="0" y="4294"/>
                  </a:lnTo>
                  <a:cubicBezTo>
                    <a:pt x="0" y="4436"/>
                    <a:pt x="94" y="4560"/>
                    <a:pt x="231" y="4600"/>
                  </a:cubicBezTo>
                  <a:lnTo>
                    <a:pt x="1785" y="5040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6" y="5000"/>
                    <a:pt x="2135" y="4911"/>
                  </a:cubicBezTo>
                  <a:cubicBezTo>
                    <a:pt x="2739" y="3992"/>
                    <a:pt x="2739" y="2528"/>
                    <a:pt x="2739" y="2528"/>
                  </a:cubicBezTo>
                  <a:cubicBezTo>
                    <a:pt x="2739" y="2528"/>
                    <a:pt x="2739" y="1058"/>
                    <a:pt x="2135" y="144"/>
                  </a:cubicBezTo>
                  <a:cubicBezTo>
                    <a:pt x="2075" y="52"/>
                    <a:pt x="1973" y="0"/>
                    <a:pt x="186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3065357" y="3517540"/>
              <a:ext cx="76966" cy="309648"/>
            </a:xfrm>
            <a:custGeom>
              <a:avLst/>
              <a:gdLst/>
              <a:ahLst/>
              <a:cxnLst/>
              <a:rect l="l" t="t" r="r" b="b"/>
              <a:pathLst>
                <a:path w="1287" h="5053" extrusionOk="0">
                  <a:moveTo>
                    <a:pt x="415" y="0"/>
                  </a:moveTo>
                  <a:cubicBezTo>
                    <a:pt x="388" y="0"/>
                    <a:pt x="360" y="4"/>
                    <a:pt x="333" y="11"/>
                  </a:cubicBezTo>
                  <a:lnTo>
                    <a:pt x="195" y="51"/>
                  </a:lnTo>
                  <a:cubicBezTo>
                    <a:pt x="0" y="1707"/>
                    <a:pt x="0" y="3358"/>
                    <a:pt x="195" y="4999"/>
                  </a:cubicBezTo>
                  <a:lnTo>
                    <a:pt x="333" y="5040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4" y="5000"/>
                    <a:pt x="683" y="4911"/>
                  </a:cubicBezTo>
                  <a:cubicBezTo>
                    <a:pt x="1287" y="3992"/>
                    <a:pt x="1287" y="2528"/>
                    <a:pt x="1287" y="2528"/>
                  </a:cubicBezTo>
                  <a:cubicBezTo>
                    <a:pt x="1287" y="2528"/>
                    <a:pt x="1287" y="1058"/>
                    <a:pt x="683" y="144"/>
                  </a:cubicBezTo>
                  <a:cubicBezTo>
                    <a:pt x="623" y="52"/>
                    <a:pt x="521" y="0"/>
                    <a:pt x="41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3240036" y="3794889"/>
              <a:ext cx="59743" cy="42406"/>
            </a:xfrm>
            <a:custGeom>
              <a:avLst/>
              <a:gdLst/>
              <a:ahLst/>
              <a:cxnLst/>
              <a:rect l="l" t="t" r="r" b="b"/>
              <a:pathLst>
                <a:path w="999" h="692" extrusionOk="0">
                  <a:moveTo>
                    <a:pt x="950" y="1"/>
                  </a:moveTo>
                  <a:cubicBezTo>
                    <a:pt x="939" y="1"/>
                    <a:pt x="928" y="5"/>
                    <a:pt x="918" y="16"/>
                  </a:cubicBezTo>
                  <a:cubicBezTo>
                    <a:pt x="775" y="180"/>
                    <a:pt x="492" y="446"/>
                    <a:pt x="44" y="612"/>
                  </a:cubicBezTo>
                  <a:cubicBezTo>
                    <a:pt x="0" y="628"/>
                    <a:pt x="12" y="692"/>
                    <a:pt x="53" y="692"/>
                  </a:cubicBezTo>
                  <a:cubicBezTo>
                    <a:pt x="54" y="692"/>
                    <a:pt x="55" y="692"/>
                    <a:pt x="56" y="691"/>
                  </a:cubicBezTo>
                  <a:cubicBezTo>
                    <a:pt x="355" y="682"/>
                    <a:pt x="838" y="585"/>
                    <a:pt x="989" y="57"/>
                  </a:cubicBezTo>
                  <a:cubicBezTo>
                    <a:pt x="998" y="25"/>
                    <a:pt x="97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141005" y="3745437"/>
              <a:ext cx="162663" cy="82054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2669" y="0"/>
                  </a:moveTo>
                  <a:cubicBezTo>
                    <a:pt x="2661" y="0"/>
                    <a:pt x="2652" y="2"/>
                    <a:pt x="2645" y="7"/>
                  </a:cubicBezTo>
                  <a:cubicBezTo>
                    <a:pt x="1931" y="460"/>
                    <a:pt x="1025" y="868"/>
                    <a:pt x="44" y="1259"/>
                  </a:cubicBezTo>
                  <a:cubicBezTo>
                    <a:pt x="1" y="1275"/>
                    <a:pt x="13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45"/>
                    <a:pt x="1997" y="1032"/>
                    <a:pt x="2241" y="757"/>
                  </a:cubicBezTo>
                  <a:cubicBezTo>
                    <a:pt x="2458" y="513"/>
                    <a:pt x="2623" y="220"/>
                    <a:pt x="2703" y="55"/>
                  </a:cubicBezTo>
                  <a:cubicBezTo>
                    <a:pt x="2720" y="28"/>
                    <a:pt x="2697" y="0"/>
                    <a:pt x="2669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2683885" y="3811373"/>
              <a:ext cx="358396" cy="31069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5" y="1"/>
                    <a:pt x="910" y="5"/>
                    <a:pt x="906" y="5"/>
                  </a:cubicBezTo>
                  <a:lnTo>
                    <a:pt x="50" y="316"/>
                  </a:lnTo>
                  <a:cubicBezTo>
                    <a:pt x="1" y="333"/>
                    <a:pt x="15" y="409"/>
                    <a:pt x="68" y="409"/>
                  </a:cubicBezTo>
                  <a:lnTo>
                    <a:pt x="5926" y="507"/>
                  </a:lnTo>
                  <a:cubicBezTo>
                    <a:pt x="5984" y="507"/>
                    <a:pt x="5993" y="422"/>
                    <a:pt x="5935" y="409"/>
                  </a:cubicBezTo>
                  <a:cubicBezTo>
                    <a:pt x="5433" y="306"/>
                    <a:pt x="4719" y="156"/>
                    <a:pt x="4542" y="98"/>
                  </a:cubicBezTo>
                  <a:cubicBezTo>
                    <a:pt x="4266" y="5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2995748" y="3841522"/>
              <a:ext cx="44194" cy="50433"/>
            </a:xfrm>
            <a:custGeom>
              <a:avLst/>
              <a:gdLst/>
              <a:ahLst/>
              <a:cxnLst/>
              <a:rect l="l" t="t" r="r" b="b"/>
              <a:pathLst>
                <a:path w="739" h="823" extrusionOk="0">
                  <a:moveTo>
                    <a:pt x="72" y="1"/>
                  </a:moveTo>
                  <a:lnTo>
                    <a:pt x="1" y="822"/>
                  </a:lnTo>
                  <a:lnTo>
                    <a:pt x="493" y="82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2509803" y="3519010"/>
              <a:ext cx="158237" cy="306706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1"/>
                  </a:moveTo>
                  <a:cubicBezTo>
                    <a:pt x="1591" y="1"/>
                    <a:pt x="1519" y="7"/>
                    <a:pt x="1447" y="18"/>
                  </a:cubicBezTo>
                  <a:cubicBezTo>
                    <a:pt x="683" y="142"/>
                    <a:pt x="103" y="768"/>
                    <a:pt x="27" y="1536"/>
                  </a:cubicBezTo>
                  <a:lnTo>
                    <a:pt x="1" y="2504"/>
                  </a:lnTo>
                  <a:lnTo>
                    <a:pt x="27" y="3467"/>
                  </a:lnTo>
                  <a:cubicBezTo>
                    <a:pt x="103" y="4239"/>
                    <a:pt x="683" y="4860"/>
                    <a:pt x="1447" y="4985"/>
                  </a:cubicBezTo>
                  <a:cubicBezTo>
                    <a:pt x="1523" y="4998"/>
                    <a:pt x="1598" y="5005"/>
                    <a:pt x="1673" y="5005"/>
                  </a:cubicBezTo>
                  <a:cubicBezTo>
                    <a:pt x="1770" y="5005"/>
                    <a:pt x="1865" y="4994"/>
                    <a:pt x="1957" y="4971"/>
                  </a:cubicBezTo>
                  <a:lnTo>
                    <a:pt x="2592" y="4825"/>
                  </a:lnTo>
                  <a:cubicBezTo>
                    <a:pt x="2645" y="4811"/>
                    <a:pt x="2645" y="4735"/>
                    <a:pt x="2592" y="4723"/>
                  </a:cubicBezTo>
                  <a:lnTo>
                    <a:pt x="2055" y="4608"/>
                  </a:lnTo>
                  <a:cubicBezTo>
                    <a:pt x="1345" y="4452"/>
                    <a:pt x="804" y="3875"/>
                    <a:pt x="693" y="3156"/>
                  </a:cubicBezTo>
                  <a:lnTo>
                    <a:pt x="679" y="2504"/>
                  </a:lnTo>
                  <a:lnTo>
                    <a:pt x="693" y="1851"/>
                  </a:lnTo>
                  <a:cubicBezTo>
                    <a:pt x="804" y="1132"/>
                    <a:pt x="1345" y="550"/>
                    <a:pt x="2055" y="400"/>
                  </a:cubicBezTo>
                  <a:lnTo>
                    <a:pt x="2592" y="280"/>
                  </a:lnTo>
                  <a:cubicBezTo>
                    <a:pt x="2645" y="267"/>
                    <a:pt x="2645" y="191"/>
                    <a:pt x="2592" y="182"/>
                  </a:cubicBezTo>
                  <a:lnTo>
                    <a:pt x="1957" y="36"/>
                  </a:lnTo>
                  <a:cubicBezTo>
                    <a:pt x="1862" y="12"/>
                    <a:pt x="1763" y="1"/>
                    <a:pt x="1663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2639572" y="3736061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639572" y="3699048"/>
              <a:ext cx="288308" cy="1391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993117" y="3841522"/>
              <a:ext cx="9628" cy="40629"/>
            </a:xfrm>
            <a:custGeom>
              <a:avLst/>
              <a:gdLst/>
              <a:ahLst/>
              <a:cxnLst/>
              <a:rect l="l" t="t" r="r" b="b"/>
              <a:pathLst>
                <a:path w="161" h="663" extrusionOk="0">
                  <a:moveTo>
                    <a:pt x="90" y="1"/>
                  </a:moveTo>
                  <a:lnTo>
                    <a:pt x="0" y="662"/>
                  </a:lnTo>
                  <a:lnTo>
                    <a:pt x="67" y="66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2992100" y="3642181"/>
              <a:ext cx="20991" cy="75681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7" y="1"/>
                  </a:moveTo>
                  <a:cubicBezTo>
                    <a:pt x="80" y="1"/>
                    <a:pt x="0" y="76"/>
                    <a:pt x="0" y="174"/>
                  </a:cubicBezTo>
                  <a:lnTo>
                    <a:pt x="0" y="1062"/>
                  </a:lnTo>
                  <a:cubicBezTo>
                    <a:pt x="0" y="1154"/>
                    <a:pt x="80" y="1234"/>
                    <a:pt x="177" y="1234"/>
                  </a:cubicBezTo>
                  <a:cubicBezTo>
                    <a:pt x="271" y="1234"/>
                    <a:pt x="351" y="1154"/>
                    <a:pt x="351" y="1062"/>
                  </a:cubicBezTo>
                  <a:lnTo>
                    <a:pt x="351" y="174"/>
                  </a:lnTo>
                  <a:cubicBezTo>
                    <a:pt x="351" y="76"/>
                    <a:pt x="271" y="1"/>
                    <a:pt x="177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171444" y="3596222"/>
              <a:ext cx="85039" cy="12256"/>
            </a:xfrm>
            <a:custGeom>
              <a:avLst/>
              <a:gdLst/>
              <a:ahLst/>
              <a:cxnLst/>
              <a:rect l="l" t="t" r="r" b="b"/>
              <a:pathLst>
                <a:path w="1422" h="200" extrusionOk="0">
                  <a:moveTo>
                    <a:pt x="1" y="1"/>
                  </a:moveTo>
                  <a:lnTo>
                    <a:pt x="58" y="200"/>
                  </a:lnTo>
                  <a:lnTo>
                    <a:pt x="1422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171444" y="3736061"/>
              <a:ext cx="85039" cy="12501"/>
            </a:xfrm>
            <a:custGeom>
              <a:avLst/>
              <a:gdLst/>
              <a:ahLst/>
              <a:cxnLst/>
              <a:rect l="l" t="t" r="r" b="b"/>
              <a:pathLst>
                <a:path w="1422" h="204" extrusionOk="0">
                  <a:moveTo>
                    <a:pt x="58" y="0"/>
                  </a:moveTo>
                  <a:lnTo>
                    <a:pt x="1" y="204"/>
                  </a:lnTo>
                  <a:lnTo>
                    <a:pt x="1422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159304" y="3552959"/>
              <a:ext cx="31337" cy="55520"/>
            </a:xfrm>
            <a:custGeom>
              <a:avLst/>
              <a:gdLst/>
              <a:ahLst/>
              <a:cxnLst/>
              <a:rect l="l" t="t" r="r" b="b"/>
              <a:pathLst>
                <a:path w="524" h="906" extrusionOk="0">
                  <a:moveTo>
                    <a:pt x="0" y="0"/>
                  </a:moveTo>
                  <a:lnTo>
                    <a:pt x="261" y="906"/>
                  </a:lnTo>
                  <a:lnTo>
                    <a:pt x="523" y="90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159304" y="3736061"/>
              <a:ext cx="31337" cy="55826"/>
            </a:xfrm>
            <a:custGeom>
              <a:avLst/>
              <a:gdLst/>
              <a:ahLst/>
              <a:cxnLst/>
              <a:rect l="l" t="t" r="r" b="b"/>
              <a:pathLst>
                <a:path w="524" h="911" extrusionOk="0">
                  <a:moveTo>
                    <a:pt x="261" y="0"/>
                  </a:moveTo>
                  <a:lnTo>
                    <a:pt x="0" y="910"/>
                  </a:lnTo>
                  <a:lnTo>
                    <a:pt x="261" y="91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19"/>
          <p:cNvGrpSpPr/>
          <p:nvPr/>
        </p:nvGrpSpPr>
        <p:grpSpPr>
          <a:xfrm>
            <a:off x="5839749" y="1602690"/>
            <a:ext cx="877063" cy="441951"/>
            <a:chOff x="3613674" y="1602690"/>
            <a:chExt cx="877063" cy="441951"/>
          </a:xfrm>
        </p:grpSpPr>
        <p:sp>
          <p:nvSpPr>
            <p:cNvPr id="473" name="Google Shape;473;p19"/>
            <p:cNvSpPr/>
            <p:nvPr/>
          </p:nvSpPr>
          <p:spPr>
            <a:xfrm>
              <a:off x="3613674" y="1605632"/>
              <a:ext cx="851588" cy="439010"/>
            </a:xfrm>
            <a:custGeom>
              <a:avLst/>
              <a:gdLst/>
              <a:ahLst/>
              <a:cxnLst/>
              <a:rect l="l" t="t" r="r" b="b"/>
              <a:pathLst>
                <a:path w="14240" h="7164" extrusionOk="0">
                  <a:moveTo>
                    <a:pt x="8584" y="0"/>
                  </a:moveTo>
                  <a:lnTo>
                    <a:pt x="8598" y="156"/>
                  </a:lnTo>
                  <a:lnTo>
                    <a:pt x="8535" y="156"/>
                  </a:lnTo>
                  <a:lnTo>
                    <a:pt x="8571" y="418"/>
                  </a:lnTo>
                  <a:cubicBezTo>
                    <a:pt x="5318" y="426"/>
                    <a:pt x="1629" y="604"/>
                    <a:pt x="1629" y="604"/>
                  </a:cubicBezTo>
                  <a:cubicBezTo>
                    <a:pt x="1629" y="604"/>
                    <a:pt x="1628" y="604"/>
                    <a:pt x="1627" y="604"/>
                  </a:cubicBezTo>
                  <a:cubicBezTo>
                    <a:pt x="1570" y="604"/>
                    <a:pt x="459" y="617"/>
                    <a:pt x="187" y="1633"/>
                  </a:cubicBezTo>
                  <a:cubicBezTo>
                    <a:pt x="183" y="1660"/>
                    <a:pt x="173" y="1686"/>
                    <a:pt x="169" y="1713"/>
                  </a:cubicBezTo>
                  <a:cubicBezTo>
                    <a:pt x="165" y="1723"/>
                    <a:pt x="165" y="1735"/>
                    <a:pt x="165" y="1745"/>
                  </a:cubicBezTo>
                  <a:cubicBezTo>
                    <a:pt x="160" y="1762"/>
                    <a:pt x="156" y="1784"/>
                    <a:pt x="152" y="1807"/>
                  </a:cubicBezTo>
                  <a:cubicBezTo>
                    <a:pt x="152" y="1811"/>
                    <a:pt x="152" y="1819"/>
                    <a:pt x="146" y="1825"/>
                  </a:cubicBezTo>
                  <a:lnTo>
                    <a:pt x="1" y="1825"/>
                  </a:lnTo>
                  <a:lnTo>
                    <a:pt x="1" y="2677"/>
                  </a:lnTo>
                  <a:lnTo>
                    <a:pt x="89" y="2677"/>
                  </a:lnTo>
                  <a:lnTo>
                    <a:pt x="89" y="2752"/>
                  </a:lnTo>
                  <a:lnTo>
                    <a:pt x="89" y="2810"/>
                  </a:lnTo>
                  <a:lnTo>
                    <a:pt x="89" y="2885"/>
                  </a:lnTo>
                  <a:lnTo>
                    <a:pt x="89" y="2943"/>
                  </a:lnTo>
                  <a:cubicBezTo>
                    <a:pt x="85" y="2970"/>
                    <a:pt x="85" y="2997"/>
                    <a:pt x="85" y="3023"/>
                  </a:cubicBezTo>
                  <a:lnTo>
                    <a:pt x="85" y="3076"/>
                  </a:lnTo>
                  <a:lnTo>
                    <a:pt x="85" y="3161"/>
                  </a:lnTo>
                  <a:lnTo>
                    <a:pt x="85" y="3204"/>
                  </a:lnTo>
                  <a:lnTo>
                    <a:pt x="85" y="3311"/>
                  </a:lnTo>
                  <a:lnTo>
                    <a:pt x="85" y="3329"/>
                  </a:lnTo>
                  <a:lnTo>
                    <a:pt x="85" y="3471"/>
                  </a:lnTo>
                  <a:lnTo>
                    <a:pt x="85" y="3582"/>
                  </a:lnTo>
                  <a:lnTo>
                    <a:pt x="85" y="4083"/>
                  </a:lnTo>
                  <a:cubicBezTo>
                    <a:pt x="85" y="4185"/>
                    <a:pt x="89" y="4292"/>
                    <a:pt x="89" y="4398"/>
                  </a:cubicBezTo>
                  <a:lnTo>
                    <a:pt x="1" y="4398"/>
                  </a:lnTo>
                  <a:lnTo>
                    <a:pt x="1" y="5246"/>
                  </a:lnTo>
                  <a:lnTo>
                    <a:pt x="134" y="5246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59" y="6547"/>
                    <a:pt x="1570" y="6560"/>
                    <a:pt x="1627" y="6560"/>
                  </a:cubicBezTo>
                  <a:cubicBezTo>
                    <a:pt x="1628" y="6560"/>
                    <a:pt x="1629" y="6560"/>
                    <a:pt x="1629" y="6560"/>
                  </a:cubicBezTo>
                  <a:cubicBezTo>
                    <a:pt x="1629" y="6560"/>
                    <a:pt x="5318" y="6738"/>
                    <a:pt x="8571" y="6746"/>
                  </a:cubicBezTo>
                  <a:lnTo>
                    <a:pt x="8535" y="7004"/>
                  </a:lnTo>
                  <a:lnTo>
                    <a:pt x="8598" y="7004"/>
                  </a:lnTo>
                  <a:lnTo>
                    <a:pt x="8584" y="7164"/>
                  </a:lnTo>
                  <a:lnTo>
                    <a:pt x="9077" y="7164"/>
                  </a:lnTo>
                  <a:lnTo>
                    <a:pt x="9201" y="6746"/>
                  </a:lnTo>
                  <a:cubicBezTo>
                    <a:pt x="11163" y="6738"/>
                    <a:pt x="12863" y="6658"/>
                    <a:pt x="13328" y="6418"/>
                  </a:cubicBezTo>
                  <a:cubicBezTo>
                    <a:pt x="14203" y="5965"/>
                    <a:pt x="14239" y="3777"/>
                    <a:pt x="14239" y="3595"/>
                  </a:cubicBezTo>
                  <a:lnTo>
                    <a:pt x="14239" y="3582"/>
                  </a:lnTo>
                  <a:cubicBezTo>
                    <a:pt x="14239" y="3582"/>
                    <a:pt x="14239" y="1217"/>
                    <a:pt x="13328" y="746"/>
                  </a:cubicBezTo>
                  <a:cubicBezTo>
                    <a:pt x="12863" y="506"/>
                    <a:pt x="11163" y="426"/>
                    <a:pt x="9201" y="418"/>
                  </a:cubicBezTo>
                  <a:lnTo>
                    <a:pt x="9077" y="0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639149" y="1689094"/>
              <a:ext cx="15489" cy="52272"/>
            </a:xfrm>
            <a:custGeom>
              <a:avLst/>
              <a:gdLst/>
              <a:ahLst/>
              <a:cxnLst/>
              <a:rect l="l" t="t" r="r" b="b"/>
              <a:pathLst>
                <a:path w="259" h="853" extrusionOk="0">
                  <a:moveTo>
                    <a:pt x="1" y="0"/>
                  </a:moveTo>
                  <a:lnTo>
                    <a:pt x="1" y="853"/>
                  </a:lnTo>
                  <a:lnTo>
                    <a:pt x="258" y="85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639149" y="1846887"/>
              <a:ext cx="15489" cy="52027"/>
            </a:xfrm>
            <a:custGeom>
              <a:avLst/>
              <a:gdLst/>
              <a:ahLst/>
              <a:cxnLst/>
              <a:rect l="l" t="t" r="r" b="b"/>
              <a:pathLst>
                <a:path w="259" h="849" extrusionOk="0">
                  <a:moveTo>
                    <a:pt x="1" y="0"/>
                  </a:moveTo>
                  <a:lnTo>
                    <a:pt x="1" y="848"/>
                  </a:lnTo>
                  <a:lnTo>
                    <a:pt x="258" y="84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643694" y="1602690"/>
              <a:ext cx="847043" cy="388209"/>
            </a:xfrm>
            <a:custGeom>
              <a:avLst/>
              <a:gdLst/>
              <a:ahLst/>
              <a:cxnLst/>
              <a:rect l="l" t="t" r="r" b="b"/>
              <a:pathLst>
                <a:path w="14164" h="6335" extrusionOk="0">
                  <a:moveTo>
                    <a:pt x="8748" y="0"/>
                  </a:moveTo>
                  <a:cubicBezTo>
                    <a:pt x="5434" y="0"/>
                    <a:pt x="1553" y="190"/>
                    <a:pt x="1553" y="190"/>
                  </a:cubicBezTo>
                  <a:cubicBezTo>
                    <a:pt x="1553" y="190"/>
                    <a:pt x="1553" y="190"/>
                    <a:pt x="1551" y="190"/>
                  </a:cubicBezTo>
                  <a:cubicBezTo>
                    <a:pt x="1498" y="190"/>
                    <a:pt x="389" y="202"/>
                    <a:pt x="111" y="1220"/>
                  </a:cubicBezTo>
                  <a:cubicBezTo>
                    <a:pt x="0" y="1637"/>
                    <a:pt x="9" y="2502"/>
                    <a:pt x="9" y="3168"/>
                  </a:cubicBezTo>
                  <a:cubicBezTo>
                    <a:pt x="9" y="3834"/>
                    <a:pt x="0" y="4700"/>
                    <a:pt x="111" y="5116"/>
                  </a:cubicBezTo>
                  <a:cubicBezTo>
                    <a:pt x="386" y="6125"/>
                    <a:pt x="1477" y="6142"/>
                    <a:pt x="1549" y="6142"/>
                  </a:cubicBezTo>
                  <a:cubicBezTo>
                    <a:pt x="1552" y="6142"/>
                    <a:pt x="1553" y="6142"/>
                    <a:pt x="1553" y="6142"/>
                  </a:cubicBezTo>
                  <a:cubicBezTo>
                    <a:pt x="1553" y="6142"/>
                    <a:pt x="5464" y="6335"/>
                    <a:pt x="8787" y="6335"/>
                  </a:cubicBezTo>
                  <a:cubicBezTo>
                    <a:pt x="10892" y="6335"/>
                    <a:pt x="12762" y="6258"/>
                    <a:pt x="13252" y="6005"/>
                  </a:cubicBezTo>
                  <a:cubicBezTo>
                    <a:pt x="14163" y="5534"/>
                    <a:pt x="14163" y="3168"/>
                    <a:pt x="14163" y="3168"/>
                  </a:cubicBezTo>
                  <a:cubicBezTo>
                    <a:pt x="14163" y="3168"/>
                    <a:pt x="14163" y="802"/>
                    <a:pt x="13252" y="333"/>
                  </a:cubicBezTo>
                  <a:cubicBezTo>
                    <a:pt x="12759" y="78"/>
                    <a:pt x="10870" y="0"/>
                    <a:pt x="8748" y="0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643933" y="1602690"/>
              <a:ext cx="846803" cy="206207"/>
            </a:xfrm>
            <a:custGeom>
              <a:avLst/>
              <a:gdLst/>
              <a:ahLst/>
              <a:cxnLst/>
              <a:rect l="l" t="t" r="r" b="b"/>
              <a:pathLst>
                <a:path w="14160" h="3365" extrusionOk="0">
                  <a:moveTo>
                    <a:pt x="8744" y="0"/>
                  </a:moveTo>
                  <a:cubicBezTo>
                    <a:pt x="5430" y="0"/>
                    <a:pt x="1549" y="190"/>
                    <a:pt x="1549" y="190"/>
                  </a:cubicBezTo>
                  <a:cubicBezTo>
                    <a:pt x="1549" y="190"/>
                    <a:pt x="1549" y="190"/>
                    <a:pt x="1547" y="190"/>
                  </a:cubicBezTo>
                  <a:cubicBezTo>
                    <a:pt x="1494" y="190"/>
                    <a:pt x="385" y="202"/>
                    <a:pt x="107" y="1220"/>
                  </a:cubicBezTo>
                  <a:cubicBezTo>
                    <a:pt x="0" y="1615"/>
                    <a:pt x="5" y="2410"/>
                    <a:pt x="5" y="3057"/>
                  </a:cubicBezTo>
                  <a:cubicBezTo>
                    <a:pt x="9" y="2507"/>
                    <a:pt x="23" y="1930"/>
                    <a:pt x="107" y="1611"/>
                  </a:cubicBezTo>
                  <a:cubicBezTo>
                    <a:pt x="382" y="601"/>
                    <a:pt x="1477" y="585"/>
                    <a:pt x="1546" y="585"/>
                  </a:cubicBezTo>
                  <a:cubicBezTo>
                    <a:pt x="1548" y="585"/>
                    <a:pt x="1549" y="585"/>
                    <a:pt x="1549" y="585"/>
                  </a:cubicBezTo>
                  <a:cubicBezTo>
                    <a:pt x="1549" y="585"/>
                    <a:pt x="5430" y="395"/>
                    <a:pt x="8744" y="395"/>
                  </a:cubicBezTo>
                  <a:cubicBezTo>
                    <a:pt x="10866" y="395"/>
                    <a:pt x="12755" y="473"/>
                    <a:pt x="13248" y="728"/>
                  </a:cubicBezTo>
                  <a:cubicBezTo>
                    <a:pt x="13999" y="1113"/>
                    <a:pt x="14133" y="2787"/>
                    <a:pt x="14154" y="3364"/>
                  </a:cubicBezTo>
                  <a:cubicBezTo>
                    <a:pt x="14159" y="3239"/>
                    <a:pt x="14159" y="3168"/>
                    <a:pt x="14159" y="3168"/>
                  </a:cubicBezTo>
                  <a:cubicBezTo>
                    <a:pt x="14159" y="3168"/>
                    <a:pt x="14159" y="802"/>
                    <a:pt x="13248" y="333"/>
                  </a:cubicBezTo>
                  <a:cubicBezTo>
                    <a:pt x="12755" y="78"/>
                    <a:pt x="10866" y="0"/>
                    <a:pt x="8744" y="0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644173" y="1808833"/>
              <a:ext cx="60" cy="18752"/>
            </a:xfrm>
            <a:custGeom>
              <a:avLst/>
              <a:gdLst/>
              <a:ahLst/>
              <a:cxnLst/>
              <a:rect l="l" t="t" r="r" b="b"/>
              <a:pathLst>
                <a:path w="1" h="306" extrusionOk="0">
                  <a:moveTo>
                    <a:pt x="1" y="195"/>
                  </a:moveTo>
                  <a:lnTo>
                    <a:pt x="1" y="0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396711" y="1631737"/>
              <a:ext cx="59743" cy="42467"/>
            </a:xfrm>
            <a:custGeom>
              <a:avLst/>
              <a:gdLst/>
              <a:ahLst/>
              <a:cxnLst/>
              <a:rect l="l" t="t" r="r" b="b"/>
              <a:pathLst>
                <a:path w="999" h="693" extrusionOk="0">
                  <a:moveTo>
                    <a:pt x="58" y="0"/>
                  </a:moveTo>
                  <a:cubicBezTo>
                    <a:pt x="13" y="0"/>
                    <a:pt x="0" y="67"/>
                    <a:pt x="44" y="80"/>
                  </a:cubicBezTo>
                  <a:cubicBezTo>
                    <a:pt x="492" y="244"/>
                    <a:pt x="777" y="515"/>
                    <a:pt x="918" y="680"/>
                  </a:cubicBezTo>
                  <a:cubicBezTo>
                    <a:pt x="927" y="689"/>
                    <a:pt x="938" y="692"/>
                    <a:pt x="948" y="692"/>
                  </a:cubicBezTo>
                  <a:cubicBezTo>
                    <a:pt x="974" y="692"/>
                    <a:pt x="999" y="668"/>
                    <a:pt x="990" y="639"/>
                  </a:cubicBezTo>
                  <a:cubicBezTo>
                    <a:pt x="838" y="111"/>
                    <a:pt x="355" y="9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297740" y="1641786"/>
              <a:ext cx="162663" cy="82054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57" y="0"/>
                  </a:moveTo>
                  <a:cubicBezTo>
                    <a:pt x="12" y="0"/>
                    <a:pt x="0" y="58"/>
                    <a:pt x="43" y="76"/>
                  </a:cubicBezTo>
                  <a:cubicBezTo>
                    <a:pt x="1024" y="467"/>
                    <a:pt x="1930" y="875"/>
                    <a:pt x="2645" y="1332"/>
                  </a:cubicBezTo>
                  <a:cubicBezTo>
                    <a:pt x="2652" y="1336"/>
                    <a:pt x="2659" y="1338"/>
                    <a:pt x="2667" y="1338"/>
                  </a:cubicBezTo>
                  <a:cubicBezTo>
                    <a:pt x="2695" y="1338"/>
                    <a:pt x="2720" y="1307"/>
                    <a:pt x="2702" y="1278"/>
                  </a:cubicBezTo>
                  <a:cubicBezTo>
                    <a:pt x="2622" y="1114"/>
                    <a:pt x="2458" y="826"/>
                    <a:pt x="2241" y="582"/>
                  </a:cubicBezTo>
                  <a:cubicBezTo>
                    <a:pt x="1996" y="307"/>
                    <a:pt x="683" y="90"/>
                    <a:pt x="61" y="0"/>
                  </a:cubicBezTo>
                  <a:cubicBezTo>
                    <a:pt x="60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840560" y="1626834"/>
              <a:ext cx="358396" cy="30763"/>
            </a:xfrm>
            <a:custGeom>
              <a:avLst/>
              <a:gdLst/>
              <a:ahLst/>
              <a:cxnLst/>
              <a:rect l="l" t="t" r="r" b="b"/>
              <a:pathLst>
                <a:path w="5993" h="502" extrusionOk="0">
                  <a:moveTo>
                    <a:pt x="5927" y="0"/>
                  </a:moveTo>
                  <a:lnTo>
                    <a:pt x="68" y="94"/>
                  </a:lnTo>
                  <a:cubicBezTo>
                    <a:pt x="15" y="98"/>
                    <a:pt x="1" y="174"/>
                    <a:pt x="50" y="191"/>
                  </a:cubicBezTo>
                  <a:lnTo>
                    <a:pt x="906" y="502"/>
                  </a:lnTo>
                  <a:lnTo>
                    <a:pt x="920" y="502"/>
                  </a:lnTo>
                  <a:cubicBezTo>
                    <a:pt x="1106" y="502"/>
                    <a:pt x="4267" y="502"/>
                    <a:pt x="4542" y="408"/>
                  </a:cubicBezTo>
                  <a:cubicBezTo>
                    <a:pt x="4720" y="346"/>
                    <a:pt x="5433" y="201"/>
                    <a:pt x="5935" y="98"/>
                  </a:cubicBezTo>
                  <a:cubicBezTo>
                    <a:pt x="5993" y="84"/>
                    <a:pt x="5984" y="0"/>
                    <a:pt x="5927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796307" y="1719059"/>
              <a:ext cx="288308" cy="1391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1" y="22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3796307" y="1756011"/>
              <a:ext cx="288308" cy="14217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0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4135200" y="1642031"/>
              <a:ext cx="163859" cy="309587"/>
            </a:xfrm>
            <a:custGeom>
              <a:avLst/>
              <a:gdLst/>
              <a:ahLst/>
              <a:cxnLst/>
              <a:rect l="l" t="t" r="r" b="b"/>
              <a:pathLst>
                <a:path w="2740" h="5052" extrusionOk="0">
                  <a:moveTo>
                    <a:pt x="1875" y="1"/>
                  </a:moveTo>
                  <a:cubicBezTo>
                    <a:pt x="1845" y="1"/>
                    <a:pt x="1814" y="5"/>
                    <a:pt x="1785" y="14"/>
                  </a:cubicBezTo>
                  <a:lnTo>
                    <a:pt x="232" y="453"/>
                  </a:lnTo>
                  <a:cubicBezTo>
                    <a:pt x="94" y="489"/>
                    <a:pt x="0" y="613"/>
                    <a:pt x="0" y="756"/>
                  </a:cubicBezTo>
                  <a:lnTo>
                    <a:pt x="0" y="2526"/>
                  </a:lnTo>
                  <a:lnTo>
                    <a:pt x="0" y="4298"/>
                  </a:lnTo>
                  <a:cubicBezTo>
                    <a:pt x="0" y="4435"/>
                    <a:pt x="94" y="4560"/>
                    <a:pt x="232" y="4599"/>
                  </a:cubicBezTo>
                  <a:lnTo>
                    <a:pt x="1785" y="5039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7" y="5000"/>
                    <a:pt x="2136" y="4910"/>
                  </a:cubicBezTo>
                  <a:cubicBezTo>
                    <a:pt x="2739" y="3991"/>
                    <a:pt x="2739" y="2526"/>
                    <a:pt x="2739" y="2526"/>
                  </a:cubicBezTo>
                  <a:cubicBezTo>
                    <a:pt x="2739" y="2526"/>
                    <a:pt x="2739" y="1061"/>
                    <a:pt x="2136" y="143"/>
                  </a:cubicBezTo>
                  <a:cubicBezTo>
                    <a:pt x="2077" y="53"/>
                    <a:pt x="1978" y="1"/>
                    <a:pt x="1875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4222032" y="1642031"/>
              <a:ext cx="77026" cy="309587"/>
            </a:xfrm>
            <a:custGeom>
              <a:avLst/>
              <a:gdLst/>
              <a:ahLst/>
              <a:cxnLst/>
              <a:rect l="l" t="t" r="r" b="b"/>
              <a:pathLst>
                <a:path w="1288" h="5052" extrusionOk="0">
                  <a:moveTo>
                    <a:pt x="423" y="1"/>
                  </a:moveTo>
                  <a:cubicBezTo>
                    <a:pt x="393" y="1"/>
                    <a:pt x="362" y="5"/>
                    <a:pt x="333" y="14"/>
                  </a:cubicBezTo>
                  <a:lnTo>
                    <a:pt x="195" y="49"/>
                  </a:lnTo>
                  <a:cubicBezTo>
                    <a:pt x="0" y="1710"/>
                    <a:pt x="0" y="3356"/>
                    <a:pt x="195" y="5003"/>
                  </a:cubicBezTo>
                  <a:lnTo>
                    <a:pt x="333" y="5039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5" y="5000"/>
                    <a:pt x="684" y="4910"/>
                  </a:cubicBezTo>
                  <a:cubicBezTo>
                    <a:pt x="1287" y="3991"/>
                    <a:pt x="1287" y="2526"/>
                    <a:pt x="1287" y="2526"/>
                  </a:cubicBezTo>
                  <a:cubicBezTo>
                    <a:pt x="1287" y="2526"/>
                    <a:pt x="1287" y="1061"/>
                    <a:pt x="684" y="143"/>
                  </a:cubicBezTo>
                  <a:cubicBezTo>
                    <a:pt x="625" y="53"/>
                    <a:pt x="526" y="1"/>
                    <a:pt x="423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4396711" y="1919381"/>
              <a:ext cx="59743" cy="42590"/>
            </a:xfrm>
            <a:custGeom>
              <a:avLst/>
              <a:gdLst/>
              <a:ahLst/>
              <a:cxnLst/>
              <a:rect l="l" t="t" r="r" b="b"/>
              <a:pathLst>
                <a:path w="999" h="695" extrusionOk="0">
                  <a:moveTo>
                    <a:pt x="950" y="0"/>
                  </a:moveTo>
                  <a:cubicBezTo>
                    <a:pt x="939" y="0"/>
                    <a:pt x="928" y="5"/>
                    <a:pt x="918" y="15"/>
                  </a:cubicBezTo>
                  <a:cubicBezTo>
                    <a:pt x="777" y="180"/>
                    <a:pt x="492" y="446"/>
                    <a:pt x="44" y="610"/>
                  </a:cubicBezTo>
                  <a:cubicBezTo>
                    <a:pt x="0" y="628"/>
                    <a:pt x="13" y="694"/>
                    <a:pt x="58" y="694"/>
                  </a:cubicBezTo>
                  <a:cubicBezTo>
                    <a:pt x="355" y="685"/>
                    <a:pt x="838" y="583"/>
                    <a:pt x="990" y="55"/>
                  </a:cubicBezTo>
                  <a:cubicBezTo>
                    <a:pt x="999" y="24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4297740" y="1869806"/>
              <a:ext cx="162663" cy="82115"/>
            </a:xfrm>
            <a:custGeom>
              <a:avLst/>
              <a:gdLst/>
              <a:ahLst/>
              <a:cxnLst/>
              <a:rect l="l" t="t" r="r" b="b"/>
              <a:pathLst>
                <a:path w="2720" h="1340" extrusionOk="0">
                  <a:moveTo>
                    <a:pt x="2668" y="1"/>
                  </a:moveTo>
                  <a:cubicBezTo>
                    <a:pt x="2660" y="1"/>
                    <a:pt x="2652" y="3"/>
                    <a:pt x="2645" y="7"/>
                  </a:cubicBezTo>
                  <a:cubicBezTo>
                    <a:pt x="1930" y="460"/>
                    <a:pt x="1024" y="869"/>
                    <a:pt x="43" y="1259"/>
                  </a:cubicBezTo>
                  <a:cubicBezTo>
                    <a:pt x="0" y="1277"/>
                    <a:pt x="12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51"/>
                    <a:pt x="1996" y="1033"/>
                    <a:pt x="2241" y="757"/>
                  </a:cubicBezTo>
                  <a:cubicBezTo>
                    <a:pt x="2458" y="513"/>
                    <a:pt x="2622" y="220"/>
                    <a:pt x="2702" y="56"/>
                  </a:cubicBezTo>
                  <a:cubicBezTo>
                    <a:pt x="2720" y="29"/>
                    <a:pt x="2696" y="1"/>
                    <a:pt x="2668" y="1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840560" y="1935742"/>
              <a:ext cx="358396" cy="31069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6" y="1"/>
                    <a:pt x="912" y="6"/>
                    <a:pt x="906" y="6"/>
                  </a:cubicBezTo>
                  <a:lnTo>
                    <a:pt x="50" y="316"/>
                  </a:lnTo>
                  <a:cubicBezTo>
                    <a:pt x="1" y="334"/>
                    <a:pt x="15" y="410"/>
                    <a:pt x="68" y="410"/>
                  </a:cubicBezTo>
                  <a:lnTo>
                    <a:pt x="5927" y="507"/>
                  </a:lnTo>
                  <a:cubicBezTo>
                    <a:pt x="5984" y="507"/>
                    <a:pt x="5993" y="423"/>
                    <a:pt x="5935" y="410"/>
                  </a:cubicBezTo>
                  <a:cubicBezTo>
                    <a:pt x="5433" y="308"/>
                    <a:pt x="4720" y="156"/>
                    <a:pt x="4542" y="99"/>
                  </a:cubicBezTo>
                  <a:cubicBezTo>
                    <a:pt x="4267" y="6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4152483" y="1966259"/>
              <a:ext cx="44134" cy="50127"/>
            </a:xfrm>
            <a:custGeom>
              <a:avLst/>
              <a:gdLst/>
              <a:ahLst/>
              <a:cxnLst/>
              <a:rect l="l" t="t" r="r" b="b"/>
              <a:pathLst>
                <a:path w="738" h="818" extrusionOk="0">
                  <a:moveTo>
                    <a:pt x="71" y="0"/>
                  </a:moveTo>
                  <a:lnTo>
                    <a:pt x="0" y="817"/>
                  </a:lnTo>
                  <a:lnTo>
                    <a:pt x="493" y="81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3666478" y="1643502"/>
              <a:ext cx="158237" cy="306706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0"/>
                  </a:moveTo>
                  <a:cubicBezTo>
                    <a:pt x="1591" y="0"/>
                    <a:pt x="1519" y="6"/>
                    <a:pt x="1447" y="17"/>
                  </a:cubicBezTo>
                  <a:cubicBezTo>
                    <a:pt x="684" y="146"/>
                    <a:pt x="103" y="767"/>
                    <a:pt x="27" y="1539"/>
                  </a:cubicBezTo>
                  <a:lnTo>
                    <a:pt x="1" y="2502"/>
                  </a:lnTo>
                  <a:lnTo>
                    <a:pt x="27" y="3465"/>
                  </a:lnTo>
                  <a:cubicBezTo>
                    <a:pt x="103" y="4237"/>
                    <a:pt x="684" y="4859"/>
                    <a:pt x="1447" y="4988"/>
                  </a:cubicBezTo>
                  <a:cubicBezTo>
                    <a:pt x="1518" y="4999"/>
                    <a:pt x="1590" y="5005"/>
                    <a:pt x="1660" y="5005"/>
                  </a:cubicBezTo>
                  <a:cubicBezTo>
                    <a:pt x="1761" y="5005"/>
                    <a:pt x="1861" y="4993"/>
                    <a:pt x="1958" y="4970"/>
                  </a:cubicBezTo>
                  <a:lnTo>
                    <a:pt x="2592" y="4823"/>
                  </a:lnTo>
                  <a:cubicBezTo>
                    <a:pt x="2645" y="4810"/>
                    <a:pt x="2645" y="4735"/>
                    <a:pt x="2592" y="4726"/>
                  </a:cubicBezTo>
                  <a:lnTo>
                    <a:pt x="2055" y="4606"/>
                  </a:lnTo>
                  <a:cubicBezTo>
                    <a:pt x="1346" y="4450"/>
                    <a:pt x="804" y="3874"/>
                    <a:pt x="693" y="3155"/>
                  </a:cubicBezTo>
                  <a:lnTo>
                    <a:pt x="680" y="2502"/>
                  </a:lnTo>
                  <a:lnTo>
                    <a:pt x="693" y="1850"/>
                  </a:lnTo>
                  <a:cubicBezTo>
                    <a:pt x="804" y="1131"/>
                    <a:pt x="1346" y="554"/>
                    <a:pt x="2055" y="398"/>
                  </a:cubicBezTo>
                  <a:lnTo>
                    <a:pt x="2592" y="279"/>
                  </a:lnTo>
                  <a:cubicBezTo>
                    <a:pt x="2645" y="269"/>
                    <a:pt x="2645" y="195"/>
                    <a:pt x="2592" y="181"/>
                  </a:cubicBezTo>
                  <a:lnTo>
                    <a:pt x="1958" y="35"/>
                  </a:lnTo>
                  <a:cubicBezTo>
                    <a:pt x="1862" y="11"/>
                    <a:pt x="1763" y="0"/>
                    <a:pt x="1663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796307" y="1860430"/>
              <a:ext cx="288308" cy="14217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1"/>
                  </a:moveTo>
                  <a:lnTo>
                    <a:pt x="0" y="232"/>
                  </a:lnTo>
                  <a:lnTo>
                    <a:pt x="4821" y="232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3796307" y="1823479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4149852" y="1966014"/>
              <a:ext cx="9628" cy="40567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89" y="0"/>
                  </a:moveTo>
                  <a:lnTo>
                    <a:pt x="0" y="662"/>
                  </a:lnTo>
                  <a:lnTo>
                    <a:pt x="66" y="662"/>
                  </a:lnTo>
                  <a:lnTo>
                    <a:pt x="160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4148775" y="1766612"/>
              <a:ext cx="20991" cy="75681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8" y="1"/>
                  </a:moveTo>
                  <a:cubicBezTo>
                    <a:pt x="80" y="1"/>
                    <a:pt x="0" y="77"/>
                    <a:pt x="0" y="174"/>
                  </a:cubicBezTo>
                  <a:lnTo>
                    <a:pt x="0" y="1062"/>
                  </a:lnTo>
                  <a:cubicBezTo>
                    <a:pt x="0" y="1155"/>
                    <a:pt x="80" y="1234"/>
                    <a:pt x="178" y="1234"/>
                  </a:cubicBezTo>
                  <a:cubicBezTo>
                    <a:pt x="271" y="1234"/>
                    <a:pt x="351" y="1155"/>
                    <a:pt x="351" y="1062"/>
                  </a:cubicBezTo>
                  <a:lnTo>
                    <a:pt x="351" y="174"/>
                  </a:lnTo>
                  <a:cubicBezTo>
                    <a:pt x="351" y="77"/>
                    <a:pt x="271" y="1"/>
                    <a:pt x="178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328179" y="1720714"/>
              <a:ext cx="84979" cy="12256"/>
            </a:xfrm>
            <a:custGeom>
              <a:avLst/>
              <a:gdLst/>
              <a:ahLst/>
              <a:cxnLst/>
              <a:rect l="l" t="t" r="r" b="b"/>
              <a:pathLst>
                <a:path w="1421" h="200" extrusionOk="0">
                  <a:moveTo>
                    <a:pt x="1" y="0"/>
                  </a:moveTo>
                  <a:lnTo>
                    <a:pt x="58" y="199"/>
                  </a:lnTo>
                  <a:lnTo>
                    <a:pt x="1421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328179" y="1860430"/>
              <a:ext cx="84979" cy="12624"/>
            </a:xfrm>
            <a:custGeom>
              <a:avLst/>
              <a:gdLst/>
              <a:ahLst/>
              <a:cxnLst/>
              <a:rect l="l" t="t" r="r" b="b"/>
              <a:pathLst>
                <a:path w="1421" h="206" extrusionOk="0">
                  <a:moveTo>
                    <a:pt x="58" y="1"/>
                  </a:moveTo>
                  <a:lnTo>
                    <a:pt x="1" y="205"/>
                  </a:lnTo>
                  <a:lnTo>
                    <a:pt x="1421" y="3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4315979" y="1677389"/>
              <a:ext cx="31396" cy="55581"/>
            </a:xfrm>
            <a:custGeom>
              <a:avLst/>
              <a:gdLst/>
              <a:ahLst/>
              <a:cxnLst/>
              <a:rect l="l" t="t" r="r" b="b"/>
              <a:pathLst>
                <a:path w="525" h="907" extrusionOk="0">
                  <a:moveTo>
                    <a:pt x="0" y="1"/>
                  </a:moveTo>
                  <a:lnTo>
                    <a:pt x="262" y="906"/>
                  </a:lnTo>
                  <a:lnTo>
                    <a:pt x="525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4315979" y="1860430"/>
              <a:ext cx="31396" cy="55826"/>
            </a:xfrm>
            <a:custGeom>
              <a:avLst/>
              <a:gdLst/>
              <a:ahLst/>
              <a:cxnLst/>
              <a:rect l="l" t="t" r="r" b="b"/>
              <a:pathLst>
                <a:path w="525" h="911" extrusionOk="0">
                  <a:moveTo>
                    <a:pt x="262" y="1"/>
                  </a:moveTo>
                  <a:lnTo>
                    <a:pt x="0" y="910"/>
                  </a:lnTo>
                  <a:lnTo>
                    <a:pt x="262" y="91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7413284" y="2489559"/>
            <a:ext cx="919523" cy="461622"/>
            <a:chOff x="2136584" y="2516484"/>
            <a:chExt cx="919523" cy="461622"/>
          </a:xfrm>
        </p:grpSpPr>
        <p:sp>
          <p:nvSpPr>
            <p:cNvPr id="500" name="Google Shape;500;p19"/>
            <p:cNvSpPr/>
            <p:nvPr/>
          </p:nvSpPr>
          <p:spPr>
            <a:xfrm>
              <a:off x="2136584" y="2538790"/>
              <a:ext cx="894047" cy="439316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2162059" y="2564343"/>
              <a:ext cx="894047" cy="343597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2781062" y="2602704"/>
              <a:ext cx="223243" cy="266568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2171926" y="2564343"/>
              <a:ext cx="884180" cy="184146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2704337" y="2516484"/>
              <a:ext cx="41742" cy="59871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357968" y="2584994"/>
              <a:ext cx="344582" cy="33827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2188132" y="2586097"/>
              <a:ext cx="51669" cy="62199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938458" y="2582053"/>
              <a:ext cx="86474" cy="6109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2938458" y="2582053"/>
              <a:ext cx="36659" cy="16300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2531033" y="2584994"/>
              <a:ext cx="29542" cy="45225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2402281" y="2589651"/>
              <a:ext cx="7236" cy="40567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704337" y="2895924"/>
              <a:ext cx="41742" cy="59809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545624" y="2650011"/>
              <a:ext cx="83963" cy="171952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2669293" y="2603991"/>
              <a:ext cx="157759" cy="263994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755287" y="2603991"/>
              <a:ext cx="71763" cy="263994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260552" y="2620230"/>
              <a:ext cx="125585" cy="231822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357968" y="2853458"/>
              <a:ext cx="344582" cy="33765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188132" y="2823860"/>
              <a:ext cx="51610" cy="62077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2938458" y="2829130"/>
              <a:ext cx="86474" cy="60912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2938458" y="2873558"/>
              <a:ext cx="36659" cy="16484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2531033" y="2842060"/>
              <a:ext cx="29542" cy="53926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2402281" y="2842060"/>
              <a:ext cx="7236" cy="53926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2200033" y="2621578"/>
              <a:ext cx="74634" cy="2849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2200033" y="2821899"/>
              <a:ext cx="74634" cy="28740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2693214" y="2694929"/>
              <a:ext cx="22845" cy="82176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2187056" y="2656262"/>
              <a:ext cx="61058" cy="155100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9"/>
          <p:cNvGrpSpPr/>
          <p:nvPr/>
        </p:nvGrpSpPr>
        <p:grpSpPr>
          <a:xfrm>
            <a:off x="853525" y="1285313"/>
            <a:ext cx="3657652" cy="670832"/>
            <a:chOff x="5665247" y="1472175"/>
            <a:chExt cx="2758202" cy="670832"/>
          </a:xfrm>
        </p:grpSpPr>
        <p:sp>
          <p:nvSpPr>
            <p:cNvPr id="527" name="Google Shape;527;p19"/>
            <p:cNvSpPr txBox="1"/>
            <p:nvPr/>
          </p:nvSpPr>
          <p:spPr>
            <a:xfrm>
              <a:off x="5665249" y="1472175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Mensagens de Atualização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8" name="Google Shape;528;p19"/>
            <p:cNvSpPr txBox="1"/>
            <p:nvPr/>
          </p:nvSpPr>
          <p:spPr>
            <a:xfrm>
              <a:off x="5665247" y="1764707"/>
              <a:ext cx="27582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Enviadas entre vizinhos.</a:t>
              </a:r>
              <a:endParaRPr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29" name="Google Shape;529;p19"/>
          <p:cNvGrpSpPr/>
          <p:nvPr/>
        </p:nvGrpSpPr>
        <p:grpSpPr>
          <a:xfrm>
            <a:off x="853528" y="2393325"/>
            <a:ext cx="3657651" cy="617400"/>
            <a:chOff x="5665249" y="2537463"/>
            <a:chExt cx="2758201" cy="617400"/>
          </a:xfrm>
        </p:grpSpPr>
        <p:sp>
          <p:nvSpPr>
            <p:cNvPr id="530" name="Google Shape;530;p19"/>
            <p:cNvSpPr txBox="1"/>
            <p:nvPr/>
          </p:nvSpPr>
          <p:spPr>
            <a:xfrm>
              <a:off x="5665249" y="2537463"/>
              <a:ext cx="2758200" cy="292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Mensagens CAM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1" name="Google Shape;531;p19"/>
            <p:cNvSpPr txBox="1"/>
            <p:nvPr/>
          </p:nvSpPr>
          <p:spPr>
            <a:xfrm>
              <a:off x="5665250" y="2829963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 seu envio é baseado em Geo-Unicast.</a:t>
              </a:r>
              <a:endParaRPr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32" name="Google Shape;532;p19"/>
          <p:cNvGrpSpPr/>
          <p:nvPr/>
        </p:nvGrpSpPr>
        <p:grpSpPr>
          <a:xfrm>
            <a:off x="853516" y="3306863"/>
            <a:ext cx="3657658" cy="865221"/>
            <a:chOff x="5665249" y="3602750"/>
            <a:chExt cx="2758207" cy="865221"/>
          </a:xfrm>
        </p:grpSpPr>
        <p:sp>
          <p:nvSpPr>
            <p:cNvPr id="533" name="Google Shape;533;p19"/>
            <p:cNvSpPr txBox="1"/>
            <p:nvPr/>
          </p:nvSpPr>
          <p:spPr>
            <a:xfrm>
              <a:off x="5665249" y="3602750"/>
              <a:ext cx="2758200" cy="29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Mensagens DENM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4" name="Google Shape;534;p19"/>
            <p:cNvSpPr txBox="1"/>
            <p:nvPr/>
          </p:nvSpPr>
          <p:spPr>
            <a:xfrm>
              <a:off x="5665255" y="3895271"/>
              <a:ext cx="2758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Envio baseado em Geo-Multicast ou entre vizinhos.</a:t>
              </a:r>
              <a:endParaRPr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 - Collision Risk</a:t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 rot="9543332">
            <a:off x="1181396" y="1204761"/>
            <a:ext cx="849195" cy="1605846"/>
            <a:chOff x="2317210" y="2854708"/>
            <a:chExt cx="1786841" cy="3378955"/>
          </a:xfrm>
        </p:grpSpPr>
        <p:sp>
          <p:nvSpPr>
            <p:cNvPr id="542" name="Google Shape;542;p20"/>
            <p:cNvSpPr/>
            <p:nvPr/>
          </p:nvSpPr>
          <p:spPr>
            <a:xfrm>
              <a:off x="3570867" y="5957338"/>
              <a:ext cx="150196" cy="276325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2700308" y="5957338"/>
              <a:ext cx="150196" cy="276325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896205" y="4973996"/>
              <a:ext cx="207846" cy="618177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896205" y="3602962"/>
              <a:ext cx="207846" cy="617739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2317210" y="4973996"/>
              <a:ext cx="207955" cy="618177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2317210" y="3602962"/>
              <a:ext cx="207955" cy="617739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2386675" y="2854708"/>
              <a:ext cx="1648436" cy="3296762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2617278" y="2921767"/>
              <a:ext cx="1186690" cy="822085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2830925" y="3157729"/>
              <a:ext cx="759950" cy="1473736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2608089" y="3632608"/>
              <a:ext cx="1205068" cy="2078567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2437106" y="3570035"/>
              <a:ext cx="500799" cy="808848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2538624" y="5391662"/>
              <a:ext cx="331240" cy="381780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466752" y="4399241"/>
              <a:ext cx="373904" cy="83576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2466752" y="4825439"/>
              <a:ext cx="405080" cy="83248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2466752" y="5238182"/>
              <a:ext cx="405080" cy="83138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483461" y="3570035"/>
              <a:ext cx="501127" cy="808848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3551941" y="5391662"/>
              <a:ext cx="331240" cy="381780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3581150" y="4399241"/>
              <a:ext cx="373904" cy="83576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3549535" y="4825439"/>
              <a:ext cx="405518" cy="83248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549535" y="5238182"/>
              <a:ext cx="405518" cy="83138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2732798" y="4073903"/>
              <a:ext cx="956200" cy="1468266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2828409" y="4220600"/>
              <a:ext cx="764872" cy="1174985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2763866" y="3686758"/>
              <a:ext cx="370622" cy="117378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2338104" y="3882683"/>
              <a:ext cx="207846" cy="207846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875857" y="3882683"/>
              <a:ext cx="207846" cy="207846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2464345" y="4202003"/>
              <a:ext cx="58853" cy="1380533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2466752" y="4399241"/>
              <a:ext cx="56447" cy="83576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2466752" y="4825439"/>
              <a:ext cx="56447" cy="83248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2466752" y="5238182"/>
              <a:ext cx="56447" cy="83138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898064" y="4202003"/>
              <a:ext cx="58963" cy="1380533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898064" y="4399241"/>
              <a:ext cx="56993" cy="83576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898064" y="4825439"/>
              <a:ext cx="56993" cy="83248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898064" y="5238182"/>
              <a:ext cx="56993" cy="83138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2475066" y="2857115"/>
              <a:ext cx="312206" cy="245039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2527903" y="2912359"/>
              <a:ext cx="171965" cy="134662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633987" y="2857115"/>
              <a:ext cx="312316" cy="245039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3721831" y="2912359"/>
              <a:ext cx="171527" cy="134662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0"/>
          <p:cNvGrpSpPr/>
          <p:nvPr/>
        </p:nvGrpSpPr>
        <p:grpSpPr>
          <a:xfrm rot="2520371">
            <a:off x="1192923" y="2665519"/>
            <a:ext cx="888862" cy="1774864"/>
            <a:chOff x="4981723" y="2642593"/>
            <a:chExt cx="1870418" cy="3734815"/>
          </a:xfrm>
        </p:grpSpPr>
        <p:sp>
          <p:nvSpPr>
            <p:cNvPr id="580" name="Google Shape;580;p20"/>
            <p:cNvSpPr/>
            <p:nvPr/>
          </p:nvSpPr>
          <p:spPr>
            <a:xfrm>
              <a:off x="6364136" y="6171859"/>
              <a:ext cx="115081" cy="205549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355194" y="6171859"/>
              <a:ext cx="114753" cy="205549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583143" y="5274064"/>
              <a:ext cx="196141" cy="673530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583143" y="3549469"/>
              <a:ext cx="196141" cy="673530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054579" y="5274064"/>
              <a:ext cx="196360" cy="673530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054579" y="3549469"/>
              <a:ext cx="196360" cy="673530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115731" y="2642593"/>
              <a:ext cx="1602928" cy="3721533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340098" y="2747940"/>
              <a:ext cx="1153653" cy="50014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5241643" y="3213082"/>
              <a:ext cx="1350779" cy="822960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199308" y="3151056"/>
              <a:ext cx="401689" cy="74966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161457" y="3824376"/>
              <a:ext cx="384186" cy="83576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33082" y="3151056"/>
              <a:ext cx="401580" cy="74966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8436" y="3824376"/>
              <a:ext cx="384624" cy="83576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418315" y="3581959"/>
              <a:ext cx="997441" cy="2485616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518410" y="3685008"/>
              <a:ext cx="797690" cy="2331592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473668" y="3261982"/>
              <a:ext cx="391516" cy="71105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241643" y="4181218"/>
              <a:ext cx="176778" cy="1835387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15661" y="4167544"/>
              <a:ext cx="176778" cy="1849061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5498501" y="6112130"/>
              <a:ext cx="837071" cy="129740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5885865" y="6044197"/>
              <a:ext cx="62244" cy="294813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4981723" y="3421806"/>
              <a:ext cx="208065" cy="207955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6644295" y="3421806"/>
              <a:ext cx="207846" cy="207955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304217" y="4247292"/>
              <a:ext cx="45726" cy="1703788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6484032" y="4247292"/>
              <a:ext cx="46273" cy="1703788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177538" y="2761504"/>
              <a:ext cx="299626" cy="259151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227531" y="2819702"/>
              <a:ext cx="165073" cy="142757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356807" y="2761504"/>
              <a:ext cx="299735" cy="259151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6441259" y="2819702"/>
              <a:ext cx="165292" cy="142757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0"/>
          <p:cNvGrpSpPr/>
          <p:nvPr/>
        </p:nvGrpSpPr>
        <p:grpSpPr>
          <a:xfrm>
            <a:off x="1169311" y="2519658"/>
            <a:ext cx="1306278" cy="519783"/>
            <a:chOff x="560026" y="2745487"/>
            <a:chExt cx="1603976" cy="638240"/>
          </a:xfrm>
        </p:grpSpPr>
        <p:sp>
          <p:nvSpPr>
            <p:cNvPr id="609" name="Google Shape;609;p20"/>
            <p:cNvSpPr/>
            <p:nvPr/>
          </p:nvSpPr>
          <p:spPr>
            <a:xfrm rot="266348">
              <a:off x="637987" y="2912891"/>
              <a:ext cx="220350" cy="137725"/>
            </a:xfrm>
            <a:custGeom>
              <a:avLst/>
              <a:gdLst/>
              <a:ahLst/>
              <a:cxnLst/>
              <a:rect l="l" t="t" r="r" b="b"/>
              <a:pathLst>
                <a:path w="8814" h="5509" extrusionOk="0">
                  <a:moveTo>
                    <a:pt x="8814" y="5509"/>
                  </a:moveTo>
                  <a:lnTo>
                    <a:pt x="1378" y="0"/>
                  </a:lnTo>
                  <a:lnTo>
                    <a:pt x="0" y="3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0" name="Google Shape;610;p20"/>
            <p:cNvSpPr/>
            <p:nvPr/>
          </p:nvSpPr>
          <p:spPr>
            <a:xfrm rot="266348">
              <a:off x="563333" y="3095921"/>
              <a:ext cx="282300" cy="96400"/>
            </a:xfrm>
            <a:custGeom>
              <a:avLst/>
              <a:gdLst/>
              <a:ahLst/>
              <a:cxnLst/>
              <a:rect l="l" t="t" r="r" b="b"/>
              <a:pathLst>
                <a:path w="11292" h="3856" extrusionOk="0">
                  <a:moveTo>
                    <a:pt x="11292" y="826"/>
                  </a:moveTo>
                  <a:lnTo>
                    <a:pt x="1652" y="0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1" name="Google Shape;611;p20"/>
            <p:cNvSpPr/>
            <p:nvPr/>
          </p:nvSpPr>
          <p:spPr>
            <a:xfrm rot="266348">
              <a:off x="717899" y="3192484"/>
              <a:ext cx="144600" cy="185925"/>
            </a:xfrm>
            <a:custGeom>
              <a:avLst/>
              <a:gdLst/>
              <a:ahLst/>
              <a:cxnLst/>
              <a:rect l="l" t="t" r="r" b="b"/>
              <a:pathLst>
                <a:path w="5784" h="7437" extrusionOk="0">
                  <a:moveTo>
                    <a:pt x="5784" y="0"/>
                  </a:moveTo>
                  <a:lnTo>
                    <a:pt x="0" y="6335"/>
                  </a:lnTo>
                  <a:lnTo>
                    <a:pt x="4407" y="74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2" name="Google Shape;612;p20"/>
            <p:cNvSpPr/>
            <p:nvPr/>
          </p:nvSpPr>
          <p:spPr>
            <a:xfrm rot="266348">
              <a:off x="1876005" y="2752330"/>
              <a:ext cx="185900" cy="234100"/>
            </a:xfrm>
            <a:custGeom>
              <a:avLst/>
              <a:gdLst/>
              <a:ahLst/>
              <a:cxnLst/>
              <a:rect l="l" t="t" r="r" b="b"/>
              <a:pathLst>
                <a:path w="7436" h="9364" extrusionOk="0">
                  <a:moveTo>
                    <a:pt x="0" y="9364"/>
                  </a:moveTo>
                  <a:lnTo>
                    <a:pt x="4957" y="0"/>
                  </a:lnTo>
                  <a:lnTo>
                    <a:pt x="7436" y="4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3" name="Google Shape;613;p20"/>
            <p:cNvSpPr/>
            <p:nvPr/>
          </p:nvSpPr>
          <p:spPr>
            <a:xfrm rot="266348">
              <a:off x="1884195" y="2970368"/>
              <a:ext cx="275425" cy="123925"/>
            </a:xfrm>
            <a:custGeom>
              <a:avLst/>
              <a:gdLst/>
              <a:ahLst/>
              <a:cxnLst/>
              <a:rect l="l" t="t" r="r" b="b"/>
              <a:pathLst>
                <a:path w="11017" h="4957" extrusionOk="0">
                  <a:moveTo>
                    <a:pt x="0" y="3305"/>
                  </a:moveTo>
                  <a:lnTo>
                    <a:pt x="9915" y="0"/>
                  </a:lnTo>
                  <a:lnTo>
                    <a:pt x="11017" y="49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4" name="Google Shape;614;p20"/>
            <p:cNvSpPr/>
            <p:nvPr/>
          </p:nvSpPr>
          <p:spPr>
            <a:xfrm rot="266348">
              <a:off x="1903140" y="3128652"/>
              <a:ext cx="220325" cy="206575"/>
            </a:xfrm>
            <a:custGeom>
              <a:avLst/>
              <a:gdLst/>
              <a:ahLst/>
              <a:cxnLst/>
              <a:rect l="l" t="t" r="r" b="b"/>
              <a:pathLst>
                <a:path w="8813" h="8263" extrusionOk="0">
                  <a:moveTo>
                    <a:pt x="0" y="0"/>
                  </a:moveTo>
                  <a:lnTo>
                    <a:pt x="8813" y="3581"/>
                  </a:lnTo>
                  <a:lnTo>
                    <a:pt x="7987" y="82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615" name="Google Shape;615;p20"/>
          <p:cNvSpPr txBox="1"/>
          <p:nvPr/>
        </p:nvSpPr>
        <p:spPr>
          <a:xfrm>
            <a:off x="3293425" y="1530363"/>
            <a:ext cx="4441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 veículo calcula a distância entre si e cada um dos vizinhos.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Através da sua velocidade, a do seu vizinho e a distância entre eles, consegue determinar em quanto tempo ocorrerá uma colisão.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 esse tempo for inferior a 2 segundos, gera uma DENM de risco de colisão.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Enviada apenas para o vizinho envolvido.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16 -0.59444 L -8.33333E-7 -3.4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29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32 0.44907 L -0.00139 0.002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8" y="-2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 - Traffic Jam</a:t>
            </a:r>
            <a:endParaRPr/>
          </a:p>
        </p:txBody>
      </p:sp>
      <p:grpSp>
        <p:nvGrpSpPr>
          <p:cNvPr id="621" name="Google Shape;621;p21"/>
          <p:cNvGrpSpPr/>
          <p:nvPr/>
        </p:nvGrpSpPr>
        <p:grpSpPr>
          <a:xfrm>
            <a:off x="1870751" y="1026064"/>
            <a:ext cx="5428005" cy="4117700"/>
            <a:chOff x="1652646" y="1696705"/>
            <a:chExt cx="5864310" cy="3446928"/>
          </a:xfrm>
        </p:grpSpPr>
        <p:sp>
          <p:nvSpPr>
            <p:cNvPr id="622" name="Google Shape;622;p21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4427208" y="2049352"/>
              <a:ext cx="282125" cy="3091671"/>
              <a:chOff x="4427219" y="2324802"/>
              <a:chExt cx="282125" cy="2815986"/>
            </a:xfrm>
          </p:grpSpPr>
          <p:sp>
            <p:nvSpPr>
              <p:cNvPr id="624" name="Google Shape;624;p21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4530136" y="2324802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8" name="Google Shape;628;p21"/>
          <p:cNvGrpSpPr/>
          <p:nvPr/>
        </p:nvGrpSpPr>
        <p:grpSpPr>
          <a:xfrm>
            <a:off x="303025" y="2839050"/>
            <a:ext cx="2477700" cy="922468"/>
            <a:chOff x="303025" y="2839050"/>
            <a:chExt cx="2477700" cy="922468"/>
          </a:xfrm>
        </p:grpSpPr>
        <p:sp>
          <p:nvSpPr>
            <p:cNvPr id="629" name="Google Shape;629;p21"/>
            <p:cNvSpPr txBox="1"/>
            <p:nvPr/>
          </p:nvSpPr>
          <p:spPr>
            <a:xfrm>
              <a:off x="303025" y="2839050"/>
              <a:ext cx="24777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Enviada para uma área</a:t>
              </a:r>
              <a:endParaRPr sz="11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30" name="Google Shape;630;p21"/>
            <p:cNvSpPr txBox="1"/>
            <p:nvPr/>
          </p:nvSpPr>
          <p:spPr>
            <a:xfrm>
              <a:off x="719450" y="324251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31" name="Google Shape;631;p21"/>
          <p:cNvGrpSpPr/>
          <p:nvPr/>
        </p:nvGrpSpPr>
        <p:grpSpPr>
          <a:xfrm>
            <a:off x="6362450" y="3659313"/>
            <a:ext cx="2061000" cy="922474"/>
            <a:chOff x="6362450" y="3659313"/>
            <a:chExt cx="2061000" cy="922474"/>
          </a:xfrm>
        </p:grpSpPr>
        <p:sp>
          <p:nvSpPr>
            <p:cNvPr id="632" name="Google Shape;632;p21"/>
            <p:cNvSpPr txBox="1"/>
            <p:nvPr/>
          </p:nvSpPr>
          <p:spPr>
            <a:xfrm>
              <a:off x="6362450" y="36593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Reenvio de 10 em 10 segundos*</a:t>
              </a:r>
              <a:endParaRPr sz="11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33" name="Google Shape;633;p21"/>
            <p:cNvSpPr txBox="1"/>
            <p:nvPr/>
          </p:nvSpPr>
          <p:spPr>
            <a:xfrm>
              <a:off x="6362450" y="40627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*Caso o epicentro seja o mesmo</a:t>
              </a:r>
              <a:endParaRPr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34" name="Google Shape;634;p21"/>
          <p:cNvGrpSpPr/>
          <p:nvPr/>
        </p:nvGrpSpPr>
        <p:grpSpPr>
          <a:xfrm>
            <a:off x="6362450" y="2010672"/>
            <a:ext cx="2061000" cy="930578"/>
            <a:chOff x="6362450" y="2010672"/>
            <a:chExt cx="2061000" cy="930578"/>
          </a:xfrm>
        </p:grpSpPr>
        <p:sp>
          <p:nvSpPr>
            <p:cNvPr id="635" name="Google Shape;635;p21"/>
            <p:cNvSpPr txBox="1"/>
            <p:nvPr/>
          </p:nvSpPr>
          <p:spPr>
            <a:xfrm>
              <a:off x="6362450" y="2010672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Deteta locais com muitos veículos</a:t>
              </a:r>
              <a:endParaRPr sz="11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36" name="Google Shape;636;p21"/>
            <p:cNvSpPr txBox="1"/>
            <p:nvPr/>
          </p:nvSpPr>
          <p:spPr>
            <a:xfrm>
              <a:off x="6362450" y="2422250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37" name="Google Shape;637;p21"/>
          <p:cNvGrpSpPr/>
          <p:nvPr/>
        </p:nvGrpSpPr>
        <p:grpSpPr>
          <a:xfrm>
            <a:off x="719450" y="1182300"/>
            <a:ext cx="2061000" cy="930578"/>
            <a:chOff x="719450" y="1182300"/>
            <a:chExt cx="2061000" cy="930578"/>
          </a:xfrm>
        </p:grpSpPr>
        <p:sp>
          <p:nvSpPr>
            <p:cNvPr id="638" name="Google Shape;638;p21"/>
            <p:cNvSpPr txBox="1"/>
            <p:nvPr/>
          </p:nvSpPr>
          <p:spPr>
            <a:xfrm>
              <a:off x="719450" y="11823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Gerada no servidor</a:t>
              </a:r>
              <a:endParaRPr sz="11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39" name="Google Shape;639;p21"/>
            <p:cNvSpPr txBox="1"/>
            <p:nvPr/>
          </p:nvSpPr>
          <p:spPr>
            <a:xfrm>
              <a:off x="719450" y="15938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640" name="Google Shape;640;p21"/>
          <p:cNvCxnSpPr>
            <a:stCxn id="638" idx="3"/>
            <a:endCxn id="641" idx="2"/>
          </p:cNvCxnSpPr>
          <p:nvPr/>
        </p:nvCxnSpPr>
        <p:spPr>
          <a:xfrm>
            <a:off x="2780450" y="1384050"/>
            <a:ext cx="8493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2" name="Google Shape;642;p21"/>
          <p:cNvSpPr/>
          <p:nvPr/>
        </p:nvSpPr>
        <p:spPr>
          <a:xfrm>
            <a:off x="3629741" y="268273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1"/>
          <p:cNvSpPr/>
          <p:nvPr/>
        </p:nvSpPr>
        <p:spPr>
          <a:xfrm>
            <a:off x="4797041" y="1854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1"/>
          <p:cNvSpPr/>
          <p:nvPr/>
        </p:nvSpPr>
        <p:spPr>
          <a:xfrm>
            <a:off x="4797041" y="3503025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5" name="Google Shape;645;p21"/>
          <p:cNvCxnSpPr>
            <a:stCxn id="635" idx="1"/>
            <a:endCxn id="643" idx="6"/>
          </p:cNvCxnSpPr>
          <p:nvPr/>
        </p:nvCxnSpPr>
        <p:spPr>
          <a:xfrm flipH="1">
            <a:off x="5513150" y="2212422"/>
            <a:ext cx="8493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1" name="Google Shape;641;p21"/>
          <p:cNvSpPr/>
          <p:nvPr/>
        </p:nvSpPr>
        <p:spPr>
          <a:xfrm>
            <a:off x="3629741" y="102598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6" name="Google Shape;646;p21"/>
          <p:cNvCxnSpPr>
            <a:stCxn id="629" idx="3"/>
            <a:endCxn id="642" idx="2"/>
          </p:cNvCxnSpPr>
          <p:nvPr/>
        </p:nvCxnSpPr>
        <p:spPr>
          <a:xfrm>
            <a:off x="2780725" y="3040800"/>
            <a:ext cx="8490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21"/>
          <p:cNvCxnSpPr>
            <a:stCxn id="632" idx="1"/>
            <a:endCxn id="644" idx="6"/>
          </p:cNvCxnSpPr>
          <p:nvPr/>
        </p:nvCxnSpPr>
        <p:spPr>
          <a:xfrm flipH="1">
            <a:off x="5513150" y="3861063"/>
            <a:ext cx="8493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48" name="Google Shape;6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675" y="1208225"/>
            <a:ext cx="352250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300" y="2856600"/>
            <a:ext cx="369000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212" y="1990537"/>
            <a:ext cx="443775" cy="4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202" y="3639487"/>
            <a:ext cx="443775" cy="4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2"/>
          <p:cNvSpPr txBox="1">
            <a:spLocks noGrp="1"/>
          </p:cNvSpPr>
          <p:nvPr>
            <p:ph type="title"/>
          </p:nvPr>
        </p:nvSpPr>
        <p:spPr>
          <a:xfrm>
            <a:off x="1426500" y="104575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DENM: Traffic Jam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Demonstração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Apresentação no Ecrã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Krona One</vt:lpstr>
      <vt:lpstr>Muli</vt:lpstr>
      <vt:lpstr>Lato</vt:lpstr>
      <vt:lpstr>Arial</vt:lpstr>
      <vt:lpstr>Ubuntu</vt:lpstr>
      <vt:lpstr>Driving Center Infographics by Slidesgo</vt:lpstr>
      <vt:lpstr>Segurança Rodoviária   suportada em computação de proximidade</vt:lpstr>
      <vt:lpstr>Comunicação </vt:lpstr>
      <vt:lpstr>Mensagens</vt:lpstr>
      <vt:lpstr>Protocolo de Encaminhamento</vt:lpstr>
      <vt:lpstr>DENM - Collision Risk</vt:lpstr>
      <vt:lpstr>DENM - Traffic Jam</vt:lpstr>
      <vt:lpstr>DENM: Traffic Jam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Rodoviária   suportada em computação de proximidade</dc:title>
  <cp:lastModifiedBy>Tiago José Alves de Sousa</cp:lastModifiedBy>
  <cp:revision>2</cp:revision>
  <dcterms:modified xsi:type="dcterms:W3CDTF">2023-05-27T15:40:50Z</dcterms:modified>
</cp:coreProperties>
</file>