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E6C20-C9C3-48E4-893F-B9F6D0CC2A74}" v="751" dt="2023-08-24T14:34:17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2DE6C20-C9C3-48E4-893F-B9F6D0CC2A74}"/>
    <pc:docChg chg="addSld">
      <pc:chgData name="" userId="" providerId="" clId="Web-{22DE6C20-C9C3-48E4-893F-B9F6D0CC2A74}" dt="2023-08-24T14:00:46.573" v="0"/>
      <pc:docMkLst>
        <pc:docMk/>
      </pc:docMkLst>
      <pc:sldChg chg="new">
        <pc:chgData name="" userId="" providerId="" clId="Web-{22DE6C20-C9C3-48E4-893F-B9F6D0CC2A74}" dt="2023-08-24T14:00:46.573" v="0"/>
        <pc:sldMkLst>
          <pc:docMk/>
          <pc:sldMk cId="272417331" sldId="256"/>
        </pc:sldMkLst>
      </pc:sldChg>
    </pc:docChg>
  </pc:docChgLst>
  <pc:docChgLst>
    <pc:chgData name="Tiago Kucek Pesch" userId="S::t.kucek@ter.grupomarista.org.br::9e73c9f3-9053-4225-9490-757f174d5188" providerId="AD" clId="Web-{22DE6C20-C9C3-48E4-893F-B9F6D0CC2A74}"/>
    <pc:docChg chg="addSld delSld modSld sldOrd">
      <pc:chgData name="Tiago Kucek Pesch" userId="S::t.kucek@ter.grupomarista.org.br::9e73c9f3-9053-4225-9490-757f174d5188" providerId="AD" clId="Web-{22DE6C20-C9C3-48E4-893F-B9F6D0CC2A74}" dt="2023-08-24T14:34:17.417" v="484" actId="14100"/>
      <pc:docMkLst>
        <pc:docMk/>
      </pc:docMkLst>
      <pc:sldChg chg="addSp delSp modSp mod setBg">
        <pc:chgData name="Tiago Kucek Pesch" userId="S::t.kucek@ter.grupomarista.org.br::9e73c9f3-9053-4225-9490-757f174d5188" providerId="AD" clId="Web-{22DE6C20-C9C3-48E4-893F-B9F6D0CC2A74}" dt="2023-08-24T14:28:03.096" v="288" actId="20577"/>
        <pc:sldMkLst>
          <pc:docMk/>
          <pc:sldMk cId="272417331" sldId="256"/>
        </pc:sldMkLst>
        <pc:spChg chg="mod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2" creationId="{0EDAC337-2EC5-9057-C8F1-351BE9FCE39E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8:03.096" v="288" actId="20577"/>
          <ac:spMkLst>
            <pc:docMk/>
            <pc:sldMk cId="272417331" sldId="256"/>
            <ac:spMk id="3" creationId="{4F296E9D-58B5-A95C-FBE3-8EFB1FF027B6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8" creationId="{DA9C8D46-54D8-4DF1-99A2-E651C7B132F4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10" creationId="{9715DAF0-AE1B-46C9-8A6B-DB2AA05AB91D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12" creationId="{DE12BF4D-F47A-41C1-85FC-652E412D3B47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14" creationId="{AAF055B3-1F95-4ABA-BFE4-A58320A8206E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16" creationId="{65FBF53F-BBBA-4974-AD72-0E8CD294E50F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18" creationId="{5A2875D7-3769-4291-959E-9FAD764A760C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23" creationId="{6F5A5072-7B47-4D32-B52A-4EBBF590B8A5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25" creationId="{9715DAF0-AE1B-46C9-8A6B-DB2AA05AB91D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27" creationId="{6016219D-510E-4184-9090-6D5578A87BD1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29" creationId="{AFF4A713-7B75-4B21-90D7-5AB19547C728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31" creationId="{DC631C0B-6DA6-4E57-8231-CE32B3434A7E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27:58.189" v="286"/>
          <ac:spMkLst>
            <pc:docMk/>
            <pc:sldMk cId="272417331" sldId="256"/>
            <ac:spMk id="33" creationId="{C29501E6-A978-4A61-9689-9085AF97A53A}"/>
          </ac:spMkLst>
        </pc:spChg>
      </pc:sldChg>
      <pc:sldChg chg="addSp delSp modSp new mod setBg">
        <pc:chgData name="Tiago Kucek Pesch" userId="S::t.kucek@ter.grupomarista.org.br::9e73c9f3-9053-4225-9490-757f174d5188" providerId="AD" clId="Web-{22DE6C20-C9C3-48E4-893F-B9F6D0CC2A74}" dt="2023-08-24T14:34:12.104" v="482" actId="14100"/>
        <pc:sldMkLst>
          <pc:docMk/>
          <pc:sldMk cId="2045281212" sldId="257"/>
        </pc:sldMkLst>
        <pc:spChg chg="mod">
          <ac:chgData name="Tiago Kucek Pesch" userId="S::t.kucek@ter.grupomarista.org.br::9e73c9f3-9053-4225-9490-757f174d5188" providerId="AD" clId="Web-{22DE6C20-C9C3-48E4-893F-B9F6D0CC2A74}" dt="2023-08-24T14:14:39.061" v="148" actId="1076"/>
          <ac:spMkLst>
            <pc:docMk/>
            <pc:sldMk cId="2045281212" sldId="257"/>
            <ac:spMk id="2" creationId="{84633643-8603-35ED-88D8-BDF7BC692DEF}"/>
          </ac:spMkLst>
        </pc:spChg>
        <pc:spChg chg="del mod">
          <ac:chgData name="Tiago Kucek Pesch" userId="S::t.kucek@ter.grupomarista.org.br::9e73c9f3-9053-4225-9490-757f174d5188" providerId="AD" clId="Web-{22DE6C20-C9C3-48E4-893F-B9F6D0CC2A74}" dt="2023-08-24T14:05:04.235" v="74"/>
          <ac:spMkLst>
            <pc:docMk/>
            <pc:sldMk cId="2045281212" sldId="257"/>
            <ac:spMk id="3" creationId="{824933E5-F8C7-E001-BAC1-33E6DBD53A94}"/>
          </ac:spMkLst>
        </pc:spChg>
        <pc:spChg chg="add del mod">
          <ac:chgData name="Tiago Kucek Pesch" userId="S::t.kucek@ter.grupomarista.org.br::9e73c9f3-9053-4225-9490-757f174d5188" providerId="AD" clId="Web-{22DE6C20-C9C3-48E4-893F-B9F6D0CC2A74}" dt="2023-08-24T14:12:23.323" v="107"/>
          <ac:spMkLst>
            <pc:docMk/>
            <pc:sldMk cId="2045281212" sldId="257"/>
            <ac:spMk id="4" creationId="{BFFE6AED-8482-5B22-4813-F2F5D14CB31A}"/>
          </ac:spMkLst>
        </pc:spChg>
        <pc:spChg chg="add del mod">
          <ac:chgData name="Tiago Kucek Pesch" userId="S::t.kucek@ter.grupomarista.org.br::9e73c9f3-9053-4225-9490-757f174d5188" providerId="AD" clId="Web-{22DE6C20-C9C3-48E4-893F-B9F6D0CC2A74}" dt="2023-08-24T14:12:22.276" v="106"/>
          <ac:spMkLst>
            <pc:docMk/>
            <pc:sldMk cId="2045281212" sldId="257"/>
            <ac:spMk id="5" creationId="{DB4180A8-7AC4-A5F7-83C7-F390C7C4218A}"/>
          </ac:spMkLst>
        </pc:spChg>
        <pc:spChg chg="add del mod">
          <ac:chgData name="Tiago Kucek Pesch" userId="S::t.kucek@ter.grupomarista.org.br::9e73c9f3-9053-4225-9490-757f174d5188" providerId="AD" clId="Web-{22DE6C20-C9C3-48E4-893F-B9F6D0CC2A74}" dt="2023-08-24T14:12:21.183" v="105"/>
          <ac:spMkLst>
            <pc:docMk/>
            <pc:sldMk cId="2045281212" sldId="257"/>
            <ac:spMk id="6" creationId="{73AB47DC-2AC1-F241-DC5B-06292C6A959E}"/>
          </ac:spMkLst>
        </pc:spChg>
        <pc:spChg chg="add del mod">
          <ac:chgData name="Tiago Kucek Pesch" userId="S::t.kucek@ter.grupomarista.org.br::9e73c9f3-9053-4225-9490-757f174d5188" providerId="AD" clId="Web-{22DE6C20-C9C3-48E4-893F-B9F6D0CC2A74}" dt="2023-08-24T14:12:16.573" v="100"/>
          <ac:spMkLst>
            <pc:docMk/>
            <pc:sldMk cId="2045281212" sldId="257"/>
            <ac:spMk id="7" creationId="{03D2F6BB-83DA-D824-436E-B764F45BC5D0}"/>
          </ac:spMkLst>
        </pc:spChg>
        <pc:spChg chg="add del mod">
          <ac:chgData name="Tiago Kucek Pesch" userId="S::t.kucek@ter.grupomarista.org.br::9e73c9f3-9053-4225-9490-757f174d5188" providerId="AD" clId="Web-{22DE6C20-C9C3-48E4-893F-B9F6D0CC2A74}" dt="2023-08-24T14:12:18.292" v="103"/>
          <ac:spMkLst>
            <pc:docMk/>
            <pc:sldMk cId="2045281212" sldId="257"/>
            <ac:spMk id="8" creationId="{7D339D70-6324-1BDD-84B8-6A5D8137C33E}"/>
          </ac:spMkLst>
        </pc:spChg>
        <pc:spChg chg="add del mod">
          <ac:chgData name="Tiago Kucek Pesch" userId="S::t.kucek@ter.grupomarista.org.br::9e73c9f3-9053-4225-9490-757f174d5188" providerId="AD" clId="Web-{22DE6C20-C9C3-48E4-893F-B9F6D0CC2A74}" dt="2023-08-24T14:12:19.761" v="104"/>
          <ac:spMkLst>
            <pc:docMk/>
            <pc:sldMk cId="2045281212" sldId="257"/>
            <ac:spMk id="9" creationId="{E31C178C-4B06-B6B6-B291-897D0BB554B2}"/>
          </ac:spMkLst>
        </pc:spChg>
        <pc:spChg chg="add mod ord">
          <ac:chgData name="Tiago Kucek Pesch" userId="S::t.kucek@ter.grupomarista.org.br::9e73c9f3-9053-4225-9490-757f174d5188" providerId="AD" clId="Web-{22DE6C20-C9C3-48E4-893F-B9F6D0CC2A74}" dt="2023-08-24T14:33:09.900" v="481" actId="14100"/>
          <ac:spMkLst>
            <pc:docMk/>
            <pc:sldMk cId="2045281212" sldId="257"/>
            <ac:spMk id="10" creationId="{7994D7B8-092D-E8CB-961D-953A5126C007}"/>
          </ac:spMkLst>
        </pc:spChg>
        <pc:spChg chg="add mod">
          <ac:chgData name="Tiago Kucek Pesch" userId="S::t.kucek@ter.grupomarista.org.br::9e73c9f3-9053-4225-9490-757f174d5188" providerId="AD" clId="Web-{22DE6C20-C9C3-48E4-893F-B9F6D0CC2A74}" dt="2023-08-24T14:14:26.373" v="144" actId="20577"/>
          <ac:spMkLst>
            <pc:docMk/>
            <pc:sldMk cId="2045281212" sldId="257"/>
            <ac:spMk id="11" creationId="{D1CCABA3-BAFE-1A7E-21D6-AF2B41780423}"/>
          </ac:spMkLst>
        </pc:spChg>
        <pc:spChg chg="add del mod">
          <ac:chgData name="Tiago Kucek Pesch" userId="S::t.kucek@ter.grupomarista.org.br::9e73c9f3-9053-4225-9490-757f174d5188" providerId="AD" clId="Web-{22DE6C20-C9C3-48E4-893F-B9F6D0CC2A74}" dt="2023-08-24T14:14:21.326" v="141"/>
          <ac:spMkLst>
            <pc:docMk/>
            <pc:sldMk cId="2045281212" sldId="257"/>
            <ac:spMk id="12" creationId="{19AF81DE-B2AC-8C70-EC6F-ABB12A0F67FB}"/>
          </ac:spMkLst>
        </pc:spChg>
        <pc:spChg chg="add mod">
          <ac:chgData name="Tiago Kucek Pesch" userId="S::t.kucek@ter.grupomarista.org.br::9e73c9f3-9053-4225-9490-757f174d5188" providerId="AD" clId="Web-{22DE6C20-C9C3-48E4-893F-B9F6D0CC2A74}" dt="2023-08-24T14:33:07.587" v="480" actId="14100"/>
          <ac:spMkLst>
            <pc:docMk/>
            <pc:sldMk cId="2045281212" sldId="257"/>
            <ac:spMk id="13" creationId="{2CFB3304-DA89-870E-2322-C9E3AF750AC1}"/>
          </ac:spMkLst>
        </pc:spChg>
        <pc:spChg chg="add mod">
          <ac:chgData name="Tiago Kucek Pesch" userId="S::t.kucek@ter.grupomarista.org.br::9e73c9f3-9053-4225-9490-757f174d5188" providerId="AD" clId="Web-{22DE6C20-C9C3-48E4-893F-B9F6D0CC2A74}" dt="2023-08-24T14:15:09.046" v="157" actId="1076"/>
          <ac:spMkLst>
            <pc:docMk/>
            <pc:sldMk cId="2045281212" sldId="257"/>
            <ac:spMk id="14" creationId="{F8A72FB8-6E3F-8AA1-3BE5-33BD7C77CAA6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14:06.701" v="135"/>
          <ac:spMkLst>
            <pc:docMk/>
            <pc:sldMk cId="2045281212" sldId="257"/>
            <ac:spMk id="15" creationId="{7E734232-46A8-4884-9A59-B7E3BA4BC313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14:06.701" v="135"/>
          <ac:spMkLst>
            <pc:docMk/>
            <pc:sldMk cId="2045281212" sldId="257"/>
            <ac:spMk id="16" creationId="{D346B8D2-3218-41A5-B817-9ABFB108C6DA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14:06.701" v="135"/>
          <ac:spMkLst>
            <pc:docMk/>
            <pc:sldMk cId="2045281212" sldId="257"/>
            <ac:spMk id="17" creationId="{51E014CA-4279-4E70-AC56-0BBEBF92C298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13:50.263" v="134"/>
          <ac:spMkLst>
            <pc:docMk/>
            <pc:sldMk cId="2045281212" sldId="257"/>
            <ac:spMk id="18" creationId="{9CB95732-565A-4D2C-A3AB-CC460C0D3826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14:06.701" v="135"/>
          <ac:spMkLst>
            <pc:docMk/>
            <pc:sldMk cId="2045281212" sldId="257"/>
            <ac:spMk id="19" creationId="{28B3DCF8-9D1E-4907-B1EC-98D11BC16F55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13:50.263" v="134"/>
          <ac:spMkLst>
            <pc:docMk/>
            <pc:sldMk cId="2045281212" sldId="257"/>
            <ac:spMk id="20" creationId="{E19B653C-798C-4333-8452-3DF3AE3C1D11}"/>
          </ac:spMkLst>
        </pc:spChg>
        <pc:spChg chg="add mod">
          <ac:chgData name="Tiago Kucek Pesch" userId="S::t.kucek@ter.grupomarista.org.br::9e73c9f3-9053-4225-9490-757f174d5188" providerId="AD" clId="Web-{22DE6C20-C9C3-48E4-893F-B9F6D0CC2A74}" dt="2023-08-24T14:34:12.104" v="482" actId="14100"/>
          <ac:spMkLst>
            <pc:docMk/>
            <pc:sldMk cId="2045281212" sldId="257"/>
            <ac:spMk id="21" creationId="{4DB3DAFF-4352-3B7B-F535-83F748EBF7C5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13:50.263" v="134"/>
          <ac:spMkLst>
            <pc:docMk/>
            <pc:sldMk cId="2045281212" sldId="257"/>
            <ac:spMk id="22" creationId="{0FE50278-E2EC-42B2-A1F1-921DD39901C4}"/>
          </ac:spMkLst>
        </pc:spChg>
        <pc:spChg chg="add del">
          <ac:chgData name="Tiago Kucek Pesch" userId="S::t.kucek@ter.grupomarista.org.br::9e73c9f3-9053-4225-9490-757f174d5188" providerId="AD" clId="Web-{22DE6C20-C9C3-48E4-893F-B9F6D0CC2A74}" dt="2023-08-24T14:13:50.263" v="134"/>
          <ac:spMkLst>
            <pc:docMk/>
            <pc:sldMk cId="2045281212" sldId="257"/>
            <ac:spMk id="24" creationId="{1236153F-0DB4-40DD-87C6-B40C1B7E282C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14:06.701" v="135"/>
          <ac:spMkLst>
            <pc:docMk/>
            <pc:sldMk cId="2045281212" sldId="257"/>
            <ac:spMk id="26" creationId="{88D6B9EF-FF47-487C-8B82-F9F2B9A54AD6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14:06.701" v="135"/>
          <ac:spMkLst>
            <pc:docMk/>
            <pc:sldMk cId="2045281212" sldId="257"/>
            <ac:spMk id="28" creationId="{F132CC3B-51BD-4247-90B0-17E297F81671}"/>
          </ac:spMkLst>
        </pc:spChg>
        <pc:spChg chg="add">
          <ac:chgData name="Tiago Kucek Pesch" userId="S::t.kucek@ter.grupomarista.org.br::9e73c9f3-9053-4225-9490-757f174d5188" providerId="AD" clId="Web-{22DE6C20-C9C3-48E4-893F-B9F6D0CC2A74}" dt="2023-08-24T14:14:06.701" v="135"/>
          <ac:spMkLst>
            <pc:docMk/>
            <pc:sldMk cId="2045281212" sldId="257"/>
            <ac:spMk id="30" creationId="{0205AFEB-6768-4A82-A0F0-8F9CDD9934BC}"/>
          </ac:spMkLst>
        </pc:spChg>
      </pc:sldChg>
      <pc:sldChg chg="modSp add replId">
        <pc:chgData name="Tiago Kucek Pesch" userId="S::t.kucek@ter.grupomarista.org.br::9e73c9f3-9053-4225-9490-757f174d5188" providerId="AD" clId="Web-{22DE6C20-C9C3-48E4-893F-B9F6D0CC2A74}" dt="2023-08-24T14:34:17.417" v="484" actId="14100"/>
        <pc:sldMkLst>
          <pc:docMk/>
          <pc:sldMk cId="160618545" sldId="258"/>
        </pc:sldMkLst>
        <pc:spChg chg="mod">
          <ac:chgData name="Tiago Kucek Pesch" userId="S::t.kucek@ter.grupomarista.org.br::9e73c9f3-9053-4225-9490-757f174d5188" providerId="AD" clId="Web-{22DE6C20-C9C3-48E4-893F-B9F6D0CC2A74}" dt="2023-08-24T14:16:15.516" v="165" actId="20577"/>
          <ac:spMkLst>
            <pc:docMk/>
            <pc:sldMk cId="160618545" sldId="258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33:01.118" v="478" actId="14100"/>
          <ac:spMkLst>
            <pc:docMk/>
            <pc:sldMk cId="160618545" sldId="258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33:03.056" v="479" actId="14100"/>
          <ac:spMkLst>
            <pc:docMk/>
            <pc:sldMk cId="160618545" sldId="258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34:17.417" v="484" actId="14100"/>
          <ac:spMkLst>
            <pc:docMk/>
            <pc:sldMk cId="160618545" sldId="258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34:15.636" v="483" actId="14100"/>
          <ac:spMkLst>
            <pc:docMk/>
            <pc:sldMk cId="160618545" sldId="258"/>
            <ac:spMk id="21" creationId="{4DB3DAFF-4352-3B7B-F535-83F748EBF7C5}"/>
          </ac:spMkLst>
        </pc:spChg>
      </pc:sldChg>
      <pc:sldChg chg="modSp add replId">
        <pc:chgData name="Tiago Kucek Pesch" userId="S::t.kucek@ter.grupomarista.org.br::9e73c9f3-9053-4225-9490-757f174d5188" providerId="AD" clId="Web-{22DE6C20-C9C3-48E4-893F-B9F6D0CC2A74}" dt="2023-08-24T14:32:56.227" v="477" actId="14100"/>
        <pc:sldMkLst>
          <pc:docMk/>
          <pc:sldMk cId="3051894038" sldId="259"/>
        </pc:sldMkLst>
        <pc:spChg chg="mod">
          <ac:chgData name="Tiago Kucek Pesch" userId="S::t.kucek@ter.grupomarista.org.br::9e73c9f3-9053-4225-9490-757f174d5188" providerId="AD" clId="Web-{22DE6C20-C9C3-48E4-893F-B9F6D0CC2A74}" dt="2023-08-24T14:17:09.393" v="179" actId="20577"/>
          <ac:spMkLst>
            <pc:docMk/>
            <pc:sldMk cId="3051894038" sldId="259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32:56.227" v="477" actId="14100"/>
          <ac:spMkLst>
            <pc:docMk/>
            <pc:sldMk cId="3051894038" sldId="259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17:24.830" v="186" actId="14100"/>
          <ac:spMkLst>
            <pc:docMk/>
            <pc:sldMk cId="3051894038" sldId="259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17:31.565" v="190" actId="14100"/>
          <ac:spMkLst>
            <pc:docMk/>
            <pc:sldMk cId="3051894038" sldId="259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17:40.128" v="194" actId="14100"/>
          <ac:spMkLst>
            <pc:docMk/>
            <pc:sldMk cId="3051894038" sldId="259"/>
            <ac:spMk id="21" creationId="{4DB3DAFF-4352-3B7B-F535-83F748EBF7C5}"/>
          </ac:spMkLst>
        </pc:spChg>
      </pc:sldChg>
      <pc:sldChg chg="modSp add replId">
        <pc:chgData name="Tiago Kucek Pesch" userId="S::t.kucek@ter.grupomarista.org.br::9e73c9f3-9053-4225-9490-757f174d5188" providerId="AD" clId="Web-{22DE6C20-C9C3-48E4-893F-B9F6D0CC2A74}" dt="2023-08-24T14:19:37.521" v="215" actId="20577"/>
        <pc:sldMkLst>
          <pc:docMk/>
          <pc:sldMk cId="1950124753" sldId="260"/>
        </pc:sldMkLst>
        <pc:spChg chg="mod">
          <ac:chgData name="Tiago Kucek Pesch" userId="S::t.kucek@ter.grupomarista.org.br::9e73c9f3-9053-4225-9490-757f174d5188" providerId="AD" clId="Web-{22DE6C20-C9C3-48E4-893F-B9F6D0CC2A74}" dt="2023-08-24T14:18:34.770" v="196" actId="20577"/>
          <ac:spMkLst>
            <pc:docMk/>
            <pc:sldMk cId="1950124753" sldId="260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18:42.051" v="199" actId="14100"/>
          <ac:spMkLst>
            <pc:docMk/>
            <pc:sldMk cId="1950124753" sldId="260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19:29.365" v="211" actId="20577"/>
          <ac:spMkLst>
            <pc:docMk/>
            <pc:sldMk cId="1950124753" sldId="260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19:35.849" v="213" actId="20577"/>
          <ac:spMkLst>
            <pc:docMk/>
            <pc:sldMk cId="1950124753" sldId="260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19:37.521" v="215" actId="20577"/>
          <ac:spMkLst>
            <pc:docMk/>
            <pc:sldMk cId="1950124753" sldId="260"/>
            <ac:spMk id="21" creationId="{4DB3DAFF-4352-3B7B-F535-83F748EBF7C5}"/>
          </ac:spMkLst>
        </pc:spChg>
      </pc:sldChg>
      <pc:sldChg chg="add del replId">
        <pc:chgData name="Tiago Kucek Pesch" userId="S::t.kucek@ter.grupomarista.org.br::9e73c9f3-9053-4225-9490-757f174d5188" providerId="AD" clId="Web-{22DE6C20-C9C3-48E4-893F-B9F6D0CC2A74}" dt="2023-08-24T14:19:03.973" v="203"/>
        <pc:sldMkLst>
          <pc:docMk/>
          <pc:sldMk cId="2634737440" sldId="261"/>
        </pc:sldMkLst>
      </pc:sldChg>
      <pc:sldChg chg="modSp add ord replId">
        <pc:chgData name="Tiago Kucek Pesch" userId="S::t.kucek@ter.grupomarista.org.br::9e73c9f3-9053-4225-9490-757f174d5188" providerId="AD" clId="Web-{22DE6C20-C9C3-48E4-893F-B9F6D0CC2A74}" dt="2023-08-24T14:27:08.610" v="279"/>
        <pc:sldMkLst>
          <pc:docMk/>
          <pc:sldMk cId="4131021613" sldId="261"/>
        </pc:sldMkLst>
        <pc:spChg chg="mod">
          <ac:chgData name="Tiago Kucek Pesch" userId="S::t.kucek@ter.grupomarista.org.br::9e73c9f3-9053-4225-9490-757f174d5188" providerId="AD" clId="Web-{22DE6C20-C9C3-48E4-893F-B9F6D0CC2A74}" dt="2023-08-24T14:20:15.085" v="216" actId="20577"/>
          <ac:spMkLst>
            <pc:docMk/>
            <pc:sldMk cId="4131021613" sldId="261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0:21.553" v="218" actId="20577"/>
          <ac:spMkLst>
            <pc:docMk/>
            <pc:sldMk cId="4131021613" sldId="261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0:29.976" v="221" actId="20577"/>
          <ac:spMkLst>
            <pc:docMk/>
            <pc:sldMk cId="4131021613" sldId="261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0:40.616" v="223" actId="20577"/>
          <ac:spMkLst>
            <pc:docMk/>
            <pc:sldMk cId="4131021613" sldId="261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0:42.351" v="225" actId="20577"/>
          <ac:spMkLst>
            <pc:docMk/>
            <pc:sldMk cId="4131021613" sldId="261"/>
            <ac:spMk id="21" creationId="{4DB3DAFF-4352-3B7B-F535-83F748EBF7C5}"/>
          </ac:spMkLst>
        </pc:spChg>
      </pc:sldChg>
      <pc:sldChg chg="modSp add ord replId">
        <pc:chgData name="Tiago Kucek Pesch" userId="S::t.kucek@ter.grupomarista.org.br::9e73c9f3-9053-4225-9490-757f174d5188" providerId="AD" clId="Web-{22DE6C20-C9C3-48E4-893F-B9F6D0CC2A74}" dt="2023-08-24T14:24:33.513" v="254"/>
        <pc:sldMkLst>
          <pc:docMk/>
          <pc:sldMk cId="2069069734" sldId="262"/>
        </pc:sldMkLst>
        <pc:spChg chg="mod">
          <ac:chgData name="Tiago Kucek Pesch" userId="S::t.kucek@ter.grupomarista.org.br::9e73c9f3-9053-4225-9490-757f174d5188" providerId="AD" clId="Web-{22DE6C20-C9C3-48E4-893F-B9F6D0CC2A74}" dt="2023-08-24T14:20:56.367" v="227" actId="20577"/>
          <ac:spMkLst>
            <pc:docMk/>
            <pc:sldMk cId="2069069734" sldId="262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1:05.492" v="229" actId="20577"/>
          <ac:spMkLst>
            <pc:docMk/>
            <pc:sldMk cId="2069069734" sldId="262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1:15.680" v="234" actId="20577"/>
          <ac:spMkLst>
            <pc:docMk/>
            <pc:sldMk cId="2069069734" sldId="262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1:20.117" v="236" actId="20577"/>
          <ac:spMkLst>
            <pc:docMk/>
            <pc:sldMk cId="2069069734" sldId="262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1:22.571" v="238" actId="20577"/>
          <ac:spMkLst>
            <pc:docMk/>
            <pc:sldMk cId="2069069734" sldId="262"/>
            <ac:spMk id="21" creationId="{4DB3DAFF-4352-3B7B-F535-83F748EBF7C5}"/>
          </ac:spMkLst>
        </pc:spChg>
      </pc:sldChg>
      <pc:sldChg chg="modSp add replId">
        <pc:chgData name="Tiago Kucek Pesch" userId="S::t.kucek@ter.grupomarista.org.br::9e73c9f3-9053-4225-9490-757f174d5188" providerId="AD" clId="Web-{22DE6C20-C9C3-48E4-893F-B9F6D0CC2A74}" dt="2023-08-24T14:25:25.748" v="266" actId="20577"/>
        <pc:sldMkLst>
          <pc:docMk/>
          <pc:sldMk cId="2983140339" sldId="263"/>
        </pc:sldMkLst>
        <pc:spChg chg="mod">
          <ac:chgData name="Tiago Kucek Pesch" userId="S::t.kucek@ter.grupomarista.org.br::9e73c9f3-9053-4225-9490-757f174d5188" providerId="AD" clId="Web-{22DE6C20-C9C3-48E4-893F-B9F6D0CC2A74}" dt="2023-08-24T14:24:55.076" v="258" actId="20577"/>
          <ac:spMkLst>
            <pc:docMk/>
            <pc:sldMk cId="2983140339" sldId="263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5:10.123" v="260" actId="20577"/>
          <ac:spMkLst>
            <pc:docMk/>
            <pc:sldMk cId="2983140339" sldId="263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5:16.092" v="262" actId="20577"/>
          <ac:spMkLst>
            <pc:docMk/>
            <pc:sldMk cId="2983140339" sldId="263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5:22.889" v="264" actId="20577"/>
          <ac:spMkLst>
            <pc:docMk/>
            <pc:sldMk cId="2983140339" sldId="263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5:25.748" v="266" actId="20577"/>
          <ac:spMkLst>
            <pc:docMk/>
            <pc:sldMk cId="2983140339" sldId="263"/>
            <ac:spMk id="21" creationId="{4DB3DAFF-4352-3B7B-F535-83F748EBF7C5}"/>
          </ac:spMkLst>
        </pc:spChg>
      </pc:sldChg>
      <pc:sldChg chg="modSp add replId">
        <pc:chgData name="Tiago Kucek Pesch" userId="S::t.kucek@ter.grupomarista.org.br::9e73c9f3-9053-4225-9490-757f174d5188" providerId="AD" clId="Web-{22DE6C20-C9C3-48E4-893F-B9F6D0CC2A74}" dt="2023-08-24T14:26:23.312" v="278" actId="20577"/>
        <pc:sldMkLst>
          <pc:docMk/>
          <pc:sldMk cId="2235654415" sldId="264"/>
        </pc:sldMkLst>
        <pc:spChg chg="mod">
          <ac:chgData name="Tiago Kucek Pesch" userId="S::t.kucek@ter.grupomarista.org.br::9e73c9f3-9053-4225-9490-757f174d5188" providerId="AD" clId="Web-{22DE6C20-C9C3-48E4-893F-B9F6D0CC2A74}" dt="2023-08-24T14:25:46.905" v="270" actId="20577"/>
          <ac:spMkLst>
            <pc:docMk/>
            <pc:sldMk cId="2235654415" sldId="264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6:03.593" v="272" actId="20577"/>
          <ac:spMkLst>
            <pc:docMk/>
            <pc:sldMk cId="2235654415" sldId="264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6:14.202" v="274" actId="20577"/>
          <ac:spMkLst>
            <pc:docMk/>
            <pc:sldMk cId="2235654415" sldId="264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6:21.531" v="276" actId="20577"/>
          <ac:spMkLst>
            <pc:docMk/>
            <pc:sldMk cId="2235654415" sldId="264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6:23.312" v="278" actId="20577"/>
          <ac:spMkLst>
            <pc:docMk/>
            <pc:sldMk cId="2235654415" sldId="264"/>
            <ac:spMk id="21" creationId="{4DB3DAFF-4352-3B7B-F535-83F748EBF7C5}"/>
          </ac:spMkLst>
        </pc:spChg>
      </pc:sldChg>
      <pc:sldChg chg="modSp add ord replId">
        <pc:chgData name="Tiago Kucek Pesch" userId="S::t.kucek@ter.grupomarista.org.br::9e73c9f3-9053-4225-9490-757f174d5188" providerId="AD" clId="Web-{22DE6C20-C9C3-48E4-893F-B9F6D0CC2A74}" dt="2023-08-24T14:23:51.480" v="253"/>
        <pc:sldMkLst>
          <pc:docMk/>
          <pc:sldMk cId="2761542702" sldId="265"/>
        </pc:sldMkLst>
        <pc:spChg chg="mod">
          <ac:chgData name="Tiago Kucek Pesch" userId="S::t.kucek@ter.grupomarista.org.br::9e73c9f3-9053-4225-9490-757f174d5188" providerId="AD" clId="Web-{22DE6C20-C9C3-48E4-893F-B9F6D0CC2A74}" dt="2023-08-24T14:22:11.665" v="244" actId="20577"/>
          <ac:spMkLst>
            <pc:docMk/>
            <pc:sldMk cId="2761542702" sldId="265"/>
            <ac:spMk id="2" creationId="{84633643-8603-35ED-88D8-BDF7BC692DEF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2:19.916" v="246" actId="20577"/>
          <ac:spMkLst>
            <pc:docMk/>
            <pc:sldMk cId="2761542702" sldId="265"/>
            <ac:spMk id="10" creationId="{7994D7B8-092D-E8CB-961D-953A5126C007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2:36.775" v="250" actId="20577"/>
          <ac:spMkLst>
            <pc:docMk/>
            <pc:sldMk cId="2761542702" sldId="265"/>
            <ac:spMk id="13" creationId="{2CFB3304-DA89-870E-2322-C9E3AF750AC1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2:29.353" v="248" actId="20577"/>
          <ac:spMkLst>
            <pc:docMk/>
            <pc:sldMk cId="2761542702" sldId="265"/>
            <ac:spMk id="14" creationId="{F8A72FB8-6E3F-8AA1-3BE5-33BD7C77CAA6}"/>
          </ac:spMkLst>
        </pc:spChg>
        <pc:spChg chg="mod">
          <ac:chgData name="Tiago Kucek Pesch" userId="S::t.kucek@ter.grupomarista.org.br::9e73c9f3-9053-4225-9490-757f174d5188" providerId="AD" clId="Web-{22DE6C20-C9C3-48E4-893F-B9F6D0CC2A74}" dt="2023-08-24T14:22:38.947" v="252" actId="20577"/>
          <ac:spMkLst>
            <pc:docMk/>
            <pc:sldMk cId="2761542702" sldId="265"/>
            <ac:spMk id="21" creationId="{4DB3DAFF-4352-3B7B-F535-83F748EBF7C5}"/>
          </ac:spMkLst>
        </pc:spChg>
      </pc:sldChg>
      <pc:sldChg chg="addSp delSp modSp new">
        <pc:chgData name="Tiago Kucek Pesch" userId="S::t.kucek@ter.grupomarista.org.br::9e73c9f3-9053-4225-9490-757f174d5188" providerId="AD" clId="Web-{22DE6C20-C9C3-48E4-893F-B9F6D0CC2A74}" dt="2023-08-24T14:32:48.462" v="476" actId="20577"/>
        <pc:sldMkLst>
          <pc:docMk/>
          <pc:sldMk cId="309322281" sldId="266"/>
        </pc:sldMkLst>
        <pc:spChg chg="del">
          <ac:chgData name="Tiago Kucek Pesch" userId="S::t.kucek@ter.grupomarista.org.br::9e73c9f3-9053-4225-9490-757f174d5188" providerId="AD" clId="Web-{22DE6C20-C9C3-48E4-893F-B9F6D0CC2A74}" dt="2023-08-24T14:29:08.769" v="290"/>
          <ac:spMkLst>
            <pc:docMk/>
            <pc:sldMk cId="309322281" sldId="266"/>
            <ac:spMk id="2" creationId="{C5C78B7A-A313-57CB-C1AC-C8FF9244410A}"/>
          </ac:spMkLst>
        </pc:spChg>
        <pc:spChg chg="del">
          <ac:chgData name="Tiago Kucek Pesch" userId="S::t.kucek@ter.grupomarista.org.br::9e73c9f3-9053-4225-9490-757f174d5188" providerId="AD" clId="Web-{22DE6C20-C9C3-48E4-893F-B9F6D0CC2A74}" dt="2023-08-24T14:29:09.722" v="291"/>
          <ac:spMkLst>
            <pc:docMk/>
            <pc:sldMk cId="309322281" sldId="266"/>
            <ac:spMk id="3" creationId="{625B7934-18DC-A393-B745-D9AB1AAAE960}"/>
          </ac:spMkLst>
        </pc:spChg>
        <pc:spChg chg="add mod">
          <ac:chgData name="Tiago Kucek Pesch" userId="S::t.kucek@ter.grupomarista.org.br::9e73c9f3-9053-4225-9490-757f174d5188" providerId="AD" clId="Web-{22DE6C20-C9C3-48E4-893F-B9F6D0CC2A74}" dt="2023-08-24T14:29:51.832" v="301" actId="1076"/>
          <ac:spMkLst>
            <pc:docMk/>
            <pc:sldMk cId="309322281" sldId="266"/>
            <ac:spMk id="5" creationId="{F0F16CEC-5491-202D-8D72-8DFC5E9CE896}"/>
          </ac:spMkLst>
        </pc:spChg>
        <pc:spChg chg="add mod">
          <ac:chgData name="Tiago Kucek Pesch" userId="S::t.kucek@ter.grupomarista.org.br::9e73c9f3-9053-4225-9490-757f174d5188" providerId="AD" clId="Web-{22DE6C20-C9C3-48E4-893F-B9F6D0CC2A74}" dt="2023-08-24T14:32:48.462" v="476" actId="20577"/>
          <ac:spMkLst>
            <pc:docMk/>
            <pc:sldMk cId="309322281" sldId="266"/>
            <ac:spMk id="6" creationId="{72516BD4-9734-DF95-3122-78483EDDB3C5}"/>
          </ac:spMkLst>
        </pc:spChg>
        <pc:spChg chg="add mod">
          <ac:chgData name="Tiago Kucek Pesch" userId="S::t.kucek@ter.grupomarista.org.br::9e73c9f3-9053-4225-9490-757f174d5188" providerId="AD" clId="Web-{22DE6C20-C9C3-48E4-893F-B9F6D0CC2A74}" dt="2023-08-24T14:32:32.883" v="469" actId="20577"/>
          <ac:spMkLst>
            <pc:docMk/>
            <pc:sldMk cId="309322281" sldId="266"/>
            <ac:spMk id="7" creationId="{CC98FE22-05E5-63FD-5520-D2FFD83B88B8}"/>
          </ac:spMkLst>
        </pc:spChg>
        <pc:picChg chg="add mod">
          <ac:chgData name="Tiago Kucek Pesch" userId="S::t.kucek@ter.grupomarista.org.br::9e73c9f3-9053-4225-9490-757f174d5188" providerId="AD" clId="Web-{22DE6C20-C9C3-48E4-893F-B9F6D0CC2A74}" dt="2023-08-24T14:29:16.175" v="294" actId="14100"/>
          <ac:picMkLst>
            <pc:docMk/>
            <pc:sldMk cId="309322281" sldId="266"/>
            <ac:picMk id="4" creationId="{CDC0BD00-A9AF-1CF7-607C-4793196BBA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AC337-2EC5-9057-C8F1-351BE9FC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  <a:cs typeface="Calibri Light"/>
              </a:rPr>
              <a:t>Tabela Hash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96E9D-58B5-A95C-FBE3-8EFB1FF02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pt-BR" sz="2000" b="1" dirty="0">
                <a:ea typeface="+mn-lt"/>
                <a:cs typeface="+mn-lt"/>
              </a:rPr>
              <a:t>Fundamentos de Algoritmos e Estrutura de Dados</a:t>
            </a:r>
            <a:endParaRPr lang="pt-BR" sz="2000" dirty="0">
              <a:ea typeface="+mn-lt"/>
              <a:cs typeface="+mn-lt"/>
            </a:endParaRPr>
          </a:p>
          <a:p>
            <a:pPr algn="l"/>
            <a:r>
              <a:rPr lang="pt-BR" sz="2000" b="1" dirty="0">
                <a:ea typeface="+mn-lt"/>
                <a:cs typeface="+mn-lt"/>
              </a:rPr>
              <a:t>Professor: </a:t>
            </a:r>
            <a:r>
              <a:rPr lang="pt-BR" sz="2000" b="1" err="1">
                <a:ea typeface="+mn-lt"/>
                <a:cs typeface="+mn-lt"/>
              </a:rPr>
              <a:t>Andre</a:t>
            </a:r>
            <a:r>
              <a:rPr lang="pt-BR" sz="2000" b="1" dirty="0">
                <a:ea typeface="+mn-lt"/>
                <a:cs typeface="+mn-lt"/>
              </a:rPr>
              <a:t> </a:t>
            </a:r>
            <a:r>
              <a:rPr lang="pt-BR" sz="2000" b="1" err="1">
                <a:ea typeface="+mn-lt"/>
                <a:cs typeface="+mn-lt"/>
              </a:rPr>
              <a:t>Hochuli</a:t>
            </a:r>
            <a:endParaRPr lang="pt-BR" sz="2000" b="1">
              <a:ea typeface="+mn-lt"/>
              <a:cs typeface="+mn-lt"/>
            </a:endParaRPr>
          </a:p>
          <a:p>
            <a:pPr algn="l"/>
            <a:endParaRPr lang="pt-BR" sz="2000" b="1" dirty="0">
              <a:cs typeface="Calibri"/>
            </a:endParaRPr>
          </a:p>
          <a:p>
            <a:pPr algn="l"/>
            <a:endParaRPr lang="pt-BR" sz="2000" b="1" dirty="0">
              <a:cs typeface="Calibri"/>
            </a:endParaRPr>
          </a:p>
          <a:p>
            <a:pPr algn="l"/>
            <a:r>
              <a:rPr lang="pt-BR" sz="2000" b="1" dirty="0">
                <a:cs typeface="Calibri"/>
              </a:rPr>
              <a:t>Grupo 5: Tiago </a:t>
            </a:r>
            <a:r>
              <a:rPr lang="pt-BR" sz="2000" b="1" err="1">
                <a:cs typeface="Calibri"/>
              </a:rPr>
              <a:t>Pesch</a:t>
            </a:r>
            <a:r>
              <a:rPr lang="pt-BR" sz="2000" b="1" dirty="0">
                <a:cs typeface="Calibri"/>
              </a:rPr>
              <a:t>, Andrey Cabral</a:t>
            </a:r>
          </a:p>
        </p:txBody>
      </p:sp>
    </p:spTree>
    <p:extLst>
      <p:ext uri="{BB962C8B-B14F-4D97-AF65-F5344CB8AC3E}">
        <p14:creationId xmlns:p14="http://schemas.microsoft.com/office/powerpoint/2010/main" val="27241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</a:t>
            </a:r>
            <a:r>
              <a:rPr lang="en-US" sz="3200" dirty="0">
                <a:solidFill>
                  <a:srgbClr val="FFFFFF"/>
                </a:solidFill>
              </a:rPr>
              <a:t>10k</a:t>
            </a:r>
            <a:br>
              <a:rPr lang="en-US" sz="3200" kern="1200" dirty="0"/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3200" dirty="0">
                <a:solidFill>
                  <a:srgbClr val="FFFFFF"/>
                </a:solidFill>
              </a:rPr>
              <a:t>100k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9302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8.25953483581543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(2548, 8)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900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18.859386444091797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(6652, 8)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</a:t>
            </a:r>
            <a:endParaRPr lang="en-US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5662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17.95363426208496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(4779,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5613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7.853269577026367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(2604,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4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</a:t>
            </a:r>
            <a:r>
              <a:rPr lang="en-US" sz="3200" dirty="0">
                <a:solidFill>
                  <a:srgbClr val="FFFFFF"/>
                </a:solidFill>
              </a:rPr>
              <a:t>100k</a:t>
            </a:r>
            <a:br>
              <a:rPr lang="en-US" sz="3200" kern="1200" dirty="0"/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3200" dirty="0">
                <a:solidFill>
                  <a:srgbClr val="FFFFFF"/>
                </a:solidFill>
              </a:rPr>
              <a:t>100k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9302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28.932809829711914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(57746, 1)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900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21.942138671875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(42733,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5662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18.230676651000977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(35507,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5613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14.981746673583984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(30978,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5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DC0BD00-A9AF-1CF7-607C-4793196B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8" y="77251"/>
            <a:ext cx="6899563" cy="66342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F16CEC-5491-202D-8D72-8DFC5E9CE896}"/>
              </a:ext>
            </a:extLst>
          </p:cNvPr>
          <p:cNvSpPr txBox="1"/>
          <p:nvPr/>
        </p:nvSpPr>
        <p:spPr>
          <a:xfrm>
            <a:off x="7263740" y="188026"/>
            <a:ext cx="41266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cs typeface="Calibri"/>
              </a:rPr>
              <a:t>Código completo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516BD4-9734-DF95-3122-78483EDDB3C5}"/>
              </a:ext>
            </a:extLst>
          </p:cNvPr>
          <p:cNvSpPr txBox="1"/>
          <p:nvPr/>
        </p:nvSpPr>
        <p:spPr>
          <a:xfrm>
            <a:off x="7259193" y="1162524"/>
            <a:ext cx="363187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   </a:t>
            </a:r>
            <a:r>
              <a:rPr lang="pt-BR" dirty="0" err="1">
                <a:solidFill>
                  <a:schemeClr val="tx1"/>
                </a:solidFill>
                <a:cs typeface="Calibri"/>
              </a:rPr>
              <a:t>Imports</a:t>
            </a:r>
            <a:r>
              <a:rPr lang="pt-BR" dirty="0">
                <a:solidFill>
                  <a:schemeClr val="tx1"/>
                </a:solidFill>
                <a:cs typeface="Calibri"/>
              </a:rPr>
              <a:t> da aplicação: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• </a:t>
            </a:r>
            <a:r>
              <a:rPr lang="pt-BR" dirty="0" err="1">
                <a:solidFill>
                  <a:schemeClr val="tx1"/>
                </a:solidFill>
                <a:latin typeface="Calibri"/>
                <a:cs typeface="Calibri"/>
              </a:rPr>
              <a:t>Numpy</a:t>
            </a:r>
            <a:br>
              <a:rPr lang="pt-BR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• Time</a:t>
            </a:r>
            <a:br>
              <a:rPr lang="pt-BR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• </a:t>
            </a:r>
            <a:r>
              <a:rPr lang="pt-BR" dirty="0" err="1">
                <a:solidFill>
                  <a:schemeClr val="tx1"/>
                </a:solidFill>
                <a:latin typeface="Calibri"/>
                <a:cs typeface="Calibri"/>
              </a:rPr>
              <a:t>Statistics</a:t>
            </a:r>
            <a:br>
              <a:rPr lang="pt-BR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pt-BR" dirty="0">
                <a:solidFill>
                  <a:schemeClr val="tx1"/>
                </a:solidFill>
                <a:latin typeface="Calibri"/>
                <a:cs typeface="Calibri"/>
              </a:rPr>
              <a:t>• Random</a:t>
            </a:r>
          </a:p>
          <a:p>
            <a:r>
              <a:rPr lang="pt-BR" dirty="0">
                <a:solidFill>
                  <a:schemeClr val="tx1"/>
                </a:solidFill>
                <a:cs typeface="Calibri"/>
              </a:rPr>
              <a:t>• </a:t>
            </a:r>
            <a:r>
              <a:rPr lang="pt-BR" dirty="0" err="1">
                <a:solidFill>
                  <a:schemeClr val="tx1"/>
                </a:solidFill>
                <a:cs typeface="Calibri"/>
              </a:rPr>
              <a:t>Arquvios</a:t>
            </a:r>
            <a:r>
              <a:rPr lang="pt-BR" dirty="0">
                <a:solidFill>
                  <a:schemeClr val="tx1"/>
                </a:solidFill>
                <a:cs typeface="Calibri"/>
              </a:rPr>
              <a:t> com </a:t>
            </a:r>
            <a:r>
              <a:rPr lang="pt-BR" dirty="0" err="1">
                <a:solidFill>
                  <a:schemeClr val="tx1"/>
                </a:solidFill>
                <a:cs typeface="Calibri"/>
              </a:rPr>
              <a:t>arrays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98FE22-05E5-63FD-5520-D2FFD83B88B8}"/>
              </a:ext>
            </a:extLst>
          </p:cNvPr>
          <p:cNvSpPr txBox="1"/>
          <p:nvPr/>
        </p:nvSpPr>
        <p:spPr>
          <a:xfrm>
            <a:off x="7321378" y="3882081"/>
            <a:ext cx="390267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Para os testes foram criados 3 arquivos, o primeiro possuindo um </a:t>
            </a:r>
            <a:r>
              <a:rPr lang="pt-BR" dirty="0" err="1">
                <a:cs typeface="Calibri"/>
              </a:rPr>
              <a:t>array</a:t>
            </a:r>
            <a:r>
              <a:rPr lang="pt-BR" dirty="0">
                <a:cs typeface="Calibri"/>
              </a:rPr>
              <a:t> com 5000 elementos, o segundo com 20.000 elementos e por fim um com 100.000 elementos criados aleatóriamente.</a:t>
            </a:r>
            <a:br>
              <a:rPr lang="pt-BR" dirty="0">
                <a:cs typeface="Calibri"/>
              </a:rPr>
            </a:br>
            <a:br>
              <a:rPr lang="pt-BR" dirty="0">
                <a:cs typeface="Calibri"/>
              </a:rPr>
            </a:br>
            <a:r>
              <a:rPr lang="pt-BR" dirty="0">
                <a:cs typeface="Calibri"/>
              </a:rPr>
              <a:t>Dessa forma os testes trabalharam no mesmo </a:t>
            </a:r>
            <a:r>
              <a:rPr lang="pt-BR" dirty="0" err="1">
                <a:cs typeface="Calibri"/>
              </a:rPr>
              <a:t>array</a:t>
            </a:r>
            <a:r>
              <a:rPr lang="pt-BR" dirty="0">
                <a:cs typeface="Calibri"/>
              </a:rPr>
              <a:t> sem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3093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1000</a:t>
            </a:r>
            <a:br>
              <a:rPr lang="en-US" sz="3200" kern="1200" dirty="0"/>
            </a:br>
            <a:r>
              <a:rPr lang="en-US" sz="3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5000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774575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Modular: 1000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: 5000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Tempo de </a:t>
            </a:r>
            <a:r>
              <a:rPr lang="en-US" dirty="0" err="1"/>
              <a:t>execução</a:t>
            </a:r>
            <a:r>
              <a:rPr lang="en-US" dirty="0"/>
              <a:t> (</a:t>
            </a:r>
            <a:r>
              <a:rPr lang="en-US" dirty="0" err="1"/>
              <a:t>ms</a:t>
            </a:r>
            <a:r>
              <a:rPr lang="en-US" dirty="0"/>
              <a:t>): 0.0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: (359, 2)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colisões</a:t>
            </a:r>
            <a:r>
              <a:rPr lang="en-US" dirty="0"/>
              <a:t>:  5</a:t>
            </a:r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776179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Modular: 1000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: 5000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Tempo de </a:t>
            </a:r>
            <a:r>
              <a:rPr lang="en-US" dirty="0" err="1"/>
              <a:t>execução</a:t>
            </a:r>
            <a:r>
              <a:rPr lang="en-US" dirty="0"/>
              <a:t> (</a:t>
            </a:r>
            <a:r>
              <a:rPr lang="en-US" dirty="0" err="1"/>
              <a:t>ms</a:t>
            </a:r>
            <a:r>
              <a:rPr lang="en-US" dirty="0"/>
              <a:t>): 1.0287761688232422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: (366, 4)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colisões</a:t>
            </a:r>
            <a:r>
              <a:rPr lang="en-US" dirty="0"/>
              <a:t>:  5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44453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Modular: 1000</a:t>
            </a:r>
          </a:p>
          <a:p>
            <a:r>
              <a:rPr lang="en-US"/>
              <a:t>Número de registros: 5000</a:t>
            </a:r>
          </a:p>
          <a:p>
            <a:r>
              <a:rPr lang="en-US"/>
              <a:t>Tempo de execução (ms): 0.0</a:t>
            </a:r>
          </a:p>
          <a:p>
            <a:r>
              <a:rPr lang="en-US"/>
              <a:t>Elemento encontrado na posição: (157, 0)</a:t>
            </a:r>
          </a:p>
          <a:p>
            <a:r>
              <a:rPr lang="en-US"/>
              <a:t>Média de colisões:  5</a:t>
            </a:r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48866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Modular: 1000</a:t>
            </a:r>
          </a:p>
          <a:p>
            <a:r>
              <a:rPr lang="en-US"/>
              <a:t>Número de registros: 5000</a:t>
            </a:r>
          </a:p>
          <a:p>
            <a:r>
              <a:rPr lang="en-US"/>
              <a:t>Tempo de execução (ms): 0.9970664978027344</a:t>
            </a:r>
          </a:p>
          <a:p>
            <a:r>
              <a:rPr lang="en-US"/>
              <a:t>Elemento encontrado na posição: (959, 2)</a:t>
            </a:r>
          </a:p>
          <a:p>
            <a:r>
              <a:rPr lang="en-US"/>
              <a:t>Média de colisões:  5</a:t>
            </a:r>
          </a:p>
        </p:txBody>
      </p:sp>
    </p:spTree>
    <p:extLst>
      <p:ext uri="{BB962C8B-B14F-4D97-AF65-F5344CB8AC3E}">
        <p14:creationId xmlns:p14="http://schemas.microsoft.com/office/powerpoint/2010/main" val="204528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</a:t>
            </a:r>
            <a:r>
              <a:rPr lang="en-US" sz="3200" dirty="0">
                <a:solidFill>
                  <a:srgbClr val="FFFFFF"/>
                </a:solidFill>
              </a:rPr>
              <a:t>10k</a:t>
            </a:r>
            <a:br>
              <a:rPr lang="en-US" sz="3200" dirty="0">
                <a:solidFill>
                  <a:srgbClr val="FFFFFF"/>
                </a:solidFill>
                <a:cs typeface="Calibri Light"/>
              </a:rPr>
            </a:br>
            <a:r>
              <a:rPr lang="en-US" sz="3200" dirty="0" err="1">
                <a:solidFill>
                  <a:srgbClr val="FFFFFF"/>
                </a:solidFill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5000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6921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0.9908676147460938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(4010, 0)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851202" cy="18312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1.9903182983398438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(5055, 0)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51094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2.6564598083496094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(9916, 1)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50513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1.9917488098144531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(8240,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</a:t>
            </a:r>
            <a:r>
              <a:rPr lang="en-US" sz="3200" dirty="0">
                <a:solidFill>
                  <a:srgbClr val="FFFFFF"/>
                </a:solidFill>
              </a:rPr>
              <a:t>100k</a:t>
            </a:r>
            <a:br>
              <a:rPr lang="en-US" sz="3200" kern="1200" dirty="0"/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5000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66237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6.405830383300781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(36362, 0)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326575" cy="2108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4.023551940917969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(26138, 0)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46531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9.814262390136719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(59338,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461356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5000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11.614322662353516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(66157,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</a:t>
            </a:r>
            <a:r>
              <a:rPr lang="en-US" sz="3200" dirty="0">
                <a:solidFill>
                  <a:srgbClr val="FFFFFF"/>
                </a:solidFill>
              </a:rPr>
              <a:t>10k</a:t>
            </a:r>
            <a:br>
              <a:rPr lang="en-US" sz="3200" kern="1200" dirty="0"/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3200" dirty="0">
                <a:solidFill>
                  <a:srgbClr val="FFFFFF"/>
                </a:solidFill>
              </a:rPr>
              <a:t>20k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9302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4.526853561401367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(6830,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900549" cy="18312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5.053997039794922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(7787, 2)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5662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4.986047744750977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(7073, 3)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5613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0.9911060333251953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(905, 3)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2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1000</a:t>
            </a:r>
            <a:br>
              <a:rPr lang="en-US" sz="3200" kern="1200" dirty="0"/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3200" dirty="0">
                <a:solidFill>
                  <a:srgbClr val="FFFFFF"/>
                </a:solidFill>
              </a:rPr>
              <a:t>20k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9302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2.9897689819335938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(668, 6)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20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900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3.592252731323242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(925, 10)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20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5662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3.0336380004882812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(680, 15)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20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5613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2.9921531677246094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(611, 1)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</a:t>
            </a:r>
            <a:r>
              <a:rPr lang="en-US" sz="3200" dirty="0">
                <a:solidFill>
                  <a:srgbClr val="FFFFFF"/>
                </a:solidFill>
              </a:rPr>
              <a:t>100k</a:t>
            </a:r>
            <a:br>
              <a:rPr lang="en-US" sz="3200" kern="1200" dirty="0"/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3200" dirty="0">
                <a:solidFill>
                  <a:srgbClr val="FFFFFF"/>
                </a:solidFill>
              </a:rPr>
              <a:t>20k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9302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19.196271896362305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(83407,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900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20.940303802490234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(96844,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5662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16.136884689331055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(58341,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5613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20000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5.099296569824219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(15967, 0)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6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12191998" cy="2394056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4462444"/>
            <a:ext cx="12196636" cy="2394056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7" y="4466372"/>
            <a:ext cx="4076697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2CC3B-51BD-4247-90B0-17E297F8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469521"/>
            <a:ext cx="12192001" cy="1933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05AFEB-6768-4A82-A0F0-8F9CDD99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3643-8603-35ED-88D8-BDF7BC6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7" y="5004915"/>
            <a:ext cx="9448802" cy="8643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 = </a:t>
            </a:r>
            <a:r>
              <a:rPr lang="en-US" sz="3200" dirty="0">
                <a:solidFill>
                  <a:srgbClr val="FFFFFF"/>
                </a:solidFill>
              </a:rPr>
              <a:t>1000</a:t>
            </a:r>
            <a:br>
              <a:rPr lang="en-US" sz="3200" kern="1200" dirty="0"/>
            </a:b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3200" dirty="0">
                <a:solidFill>
                  <a:srgbClr val="FFFFFF"/>
                </a:solidFill>
              </a:rPr>
              <a:t>100k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CCABA3-BAFE-1A7E-21D6-AF2B41780423}"/>
              </a:ext>
            </a:extLst>
          </p:cNvPr>
          <p:cNvSpPr txBox="1"/>
          <p:nvPr/>
        </p:nvSpPr>
        <p:spPr>
          <a:xfrm>
            <a:off x="1371596" y="5777349"/>
            <a:ext cx="9448803" cy="42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94D7B8-092D-E8CB-961D-953A5126C007}"/>
              </a:ext>
            </a:extLst>
          </p:cNvPr>
          <p:cNvSpPr txBox="1"/>
          <p:nvPr/>
        </p:nvSpPr>
        <p:spPr>
          <a:xfrm>
            <a:off x="459180" y="231569"/>
            <a:ext cx="49302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6.019115447998047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(256, 63)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100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B3304-DA89-870E-2322-C9E3AF750AC1}"/>
              </a:ext>
            </a:extLst>
          </p:cNvPr>
          <p:cNvSpPr txBox="1"/>
          <p:nvPr/>
        </p:nvSpPr>
        <p:spPr>
          <a:xfrm>
            <a:off x="459180" y="2240478"/>
            <a:ext cx="4900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14.01209831237793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(406, 56)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100</a:t>
            </a:r>
            <a:endParaRPr lang="en-US" dirty="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A72FB8-6E3F-8AA1-3BE5-33BD7C77CAA6}"/>
              </a:ext>
            </a:extLst>
          </p:cNvPr>
          <p:cNvSpPr txBox="1"/>
          <p:nvPr/>
        </p:nvSpPr>
        <p:spPr>
          <a:xfrm>
            <a:off x="5456711" y="231569"/>
            <a:ext cx="56625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3.014802932739258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(123, 61)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100</a:t>
            </a:r>
            <a:endParaRPr lang="en-US" dirty="0"/>
          </a:p>
          <a:p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3DAFF-4352-3B7B-F535-83F748EBF7C5}"/>
              </a:ext>
            </a:extLst>
          </p:cNvPr>
          <p:cNvSpPr txBox="1"/>
          <p:nvPr/>
        </p:nvSpPr>
        <p:spPr>
          <a:xfrm>
            <a:off x="5367647" y="2240478"/>
            <a:ext cx="5613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Modular: 1000</a:t>
            </a:r>
            <a:endParaRPr lang="pt-BR" dirty="0"/>
          </a:p>
          <a:p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: 100000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Tempo de </a:t>
            </a:r>
            <a:r>
              <a:rPr lang="en-US" dirty="0" err="1">
                <a:ea typeface="+mn-lt"/>
                <a:cs typeface="+mn-lt"/>
              </a:rPr>
              <a:t>execução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): 26.84950828552246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posição</a:t>
            </a:r>
            <a:r>
              <a:rPr lang="en-US" dirty="0">
                <a:ea typeface="+mn-lt"/>
                <a:cs typeface="+mn-lt"/>
              </a:rPr>
              <a:t>: (885, 46)</a:t>
            </a:r>
          </a:p>
          <a:p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colisões</a:t>
            </a:r>
            <a:r>
              <a:rPr lang="en-US" dirty="0">
                <a:ea typeface="+mn-lt"/>
                <a:cs typeface="+mn-lt"/>
              </a:rPr>
              <a:t>: 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2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Tabela Hash em python</vt:lpstr>
      <vt:lpstr>Apresentação do PowerPoint</vt:lpstr>
      <vt:lpstr>Modular = 1000 Registros = 5000</vt:lpstr>
      <vt:lpstr>Modular = 10k Registros = 5000</vt:lpstr>
      <vt:lpstr>Modular = 100k Registros = 5000</vt:lpstr>
      <vt:lpstr>Modular = 10k Registros = 20k</vt:lpstr>
      <vt:lpstr>Modular = 1000 Registros = 20k</vt:lpstr>
      <vt:lpstr>Modular = 100k Registros = 20k</vt:lpstr>
      <vt:lpstr>Modular = 1000 Registros = 100k</vt:lpstr>
      <vt:lpstr>Modular = 10k Registros = 100k</vt:lpstr>
      <vt:lpstr>Modular = 100k Registros = 100k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148</cp:revision>
  <dcterms:created xsi:type="dcterms:W3CDTF">2012-07-30T23:50:35Z</dcterms:created>
  <dcterms:modified xsi:type="dcterms:W3CDTF">2023-08-24T14:34:22Z</dcterms:modified>
</cp:coreProperties>
</file>