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03C9-280C-4A8A-BBE7-70D0221E7C12}" type="datetimeFigureOut">
              <a:rPr lang="pt-BR" smtClean="0"/>
              <a:t>10/10/2014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C612-3372-4108-9F47-EF063E020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4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03C9-280C-4A8A-BBE7-70D0221E7C12}" type="datetimeFigureOut">
              <a:rPr lang="pt-BR" smtClean="0"/>
              <a:t>10/10/2014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C612-3372-4108-9F47-EF063E020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89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03C9-280C-4A8A-BBE7-70D0221E7C12}" type="datetimeFigureOut">
              <a:rPr lang="pt-BR" smtClean="0"/>
              <a:t>10/10/2014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C612-3372-4108-9F47-EF063E020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04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03C9-280C-4A8A-BBE7-70D0221E7C12}" type="datetimeFigureOut">
              <a:rPr lang="pt-BR" smtClean="0"/>
              <a:t>10/10/2014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C612-3372-4108-9F47-EF063E020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24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03C9-280C-4A8A-BBE7-70D0221E7C12}" type="datetimeFigureOut">
              <a:rPr lang="pt-BR" smtClean="0"/>
              <a:t>10/10/2014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C612-3372-4108-9F47-EF063E020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98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03C9-280C-4A8A-BBE7-70D0221E7C12}" type="datetimeFigureOut">
              <a:rPr lang="pt-BR" smtClean="0"/>
              <a:t>10/10/2014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C612-3372-4108-9F47-EF063E020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14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03C9-280C-4A8A-BBE7-70D0221E7C12}" type="datetimeFigureOut">
              <a:rPr lang="pt-BR" smtClean="0"/>
              <a:t>10/10/2014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C612-3372-4108-9F47-EF063E020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85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03C9-280C-4A8A-BBE7-70D0221E7C12}" type="datetimeFigureOut">
              <a:rPr lang="pt-BR" smtClean="0"/>
              <a:t>10/10/2014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C612-3372-4108-9F47-EF063E020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45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03C9-280C-4A8A-BBE7-70D0221E7C12}" type="datetimeFigureOut">
              <a:rPr lang="pt-BR" smtClean="0"/>
              <a:t>10/10/2014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C612-3372-4108-9F47-EF063E020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23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03C9-280C-4A8A-BBE7-70D0221E7C12}" type="datetimeFigureOut">
              <a:rPr lang="pt-BR" smtClean="0"/>
              <a:t>10/10/2014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C612-3372-4108-9F47-EF063E020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03C9-280C-4A8A-BBE7-70D0221E7C12}" type="datetimeFigureOut">
              <a:rPr lang="pt-BR" smtClean="0"/>
              <a:t>10/10/2014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C612-3372-4108-9F47-EF063E020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50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403C9-280C-4A8A-BBE7-70D0221E7C12}" type="datetimeFigureOut">
              <a:rPr lang="pt-BR" smtClean="0"/>
              <a:t>10/10/2014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6C612-3372-4108-9F47-EF063E020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04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Planejamento Estratégico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36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3474615"/>
          </a:xfrm>
        </p:spPr>
        <p:txBody>
          <a:bodyPr/>
          <a:lstStyle/>
          <a:p>
            <a:r>
              <a:rPr lang="pt-BR" dirty="0" smtClean="0"/>
              <a:t>Tiago Lopes Nogueira – 106224-7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99445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Apresentação na tela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Planejamento Estratégico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Planejamento Estratégico</dc:title>
  <dc:creator>Wkv-Tiago</dc:creator>
  <cp:lastModifiedBy>Wkv-Tiago</cp:lastModifiedBy>
  <cp:revision>1</cp:revision>
  <dcterms:created xsi:type="dcterms:W3CDTF">2014-10-10T10:21:35Z</dcterms:created>
  <dcterms:modified xsi:type="dcterms:W3CDTF">2014-10-10T10:23:02Z</dcterms:modified>
</cp:coreProperties>
</file>