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47308-2973-4AF7-9E7B-FE689D90DD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0C6B4B-D97B-4785-A5B8-11626F22286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 err="1"/>
            <a:t>Laravel</a:t>
          </a:r>
          <a:r>
            <a:rPr lang="fr-FR" b="0" i="0" dirty="0"/>
            <a:t> : Un </a:t>
          </a:r>
          <a:r>
            <a:rPr lang="fr-FR" b="0" i="0" dirty="0" err="1"/>
            <a:t>framework</a:t>
          </a:r>
          <a:r>
            <a:rPr lang="fr-FR" b="0" i="0" dirty="0"/>
            <a:t> PHP robuste et flexible pour le développement web.</a:t>
          </a:r>
          <a:endParaRPr lang="en-US" dirty="0"/>
        </a:p>
      </dgm:t>
    </dgm:pt>
    <dgm:pt modelId="{B07B4EE5-AE47-4228-90E7-8F64C748D3D5}" type="parTrans" cxnId="{2AF254CF-303D-42F1-97E4-DD3ADA539C5F}">
      <dgm:prSet/>
      <dgm:spPr/>
      <dgm:t>
        <a:bodyPr/>
        <a:lstStyle/>
        <a:p>
          <a:endParaRPr lang="en-US"/>
        </a:p>
      </dgm:t>
    </dgm:pt>
    <dgm:pt modelId="{E443204B-B862-4792-9011-EE33CFAFF0CB}" type="sibTrans" cxnId="{2AF254CF-303D-42F1-97E4-DD3ADA539C5F}">
      <dgm:prSet/>
      <dgm:spPr/>
      <dgm:t>
        <a:bodyPr/>
        <a:lstStyle/>
        <a:p>
          <a:endParaRPr lang="en-US"/>
        </a:p>
      </dgm:t>
    </dgm:pt>
    <dgm:pt modelId="{246D19F4-C979-4881-AB5C-B2877BB4D30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Blade</a:t>
          </a:r>
          <a:r>
            <a:rPr lang="fr-FR" b="0" i="0"/>
            <a:t> : Le moteur de templates intégré à Laravel, qui facilite la création de vues dynamiques.</a:t>
          </a:r>
          <a:endParaRPr lang="en-US"/>
        </a:p>
      </dgm:t>
    </dgm:pt>
    <dgm:pt modelId="{927E3EAB-A602-4DC4-86AD-467827071CB9}" type="parTrans" cxnId="{94CF93C1-A39E-41CC-8835-B5DD938C859E}">
      <dgm:prSet/>
      <dgm:spPr/>
      <dgm:t>
        <a:bodyPr/>
        <a:lstStyle/>
        <a:p>
          <a:endParaRPr lang="en-US"/>
        </a:p>
      </dgm:t>
    </dgm:pt>
    <dgm:pt modelId="{7BA98D93-6ABE-4690-88BA-450070F95991}" type="sibTrans" cxnId="{94CF93C1-A39E-41CC-8835-B5DD938C859E}">
      <dgm:prSet/>
      <dgm:spPr/>
      <dgm:t>
        <a:bodyPr/>
        <a:lstStyle/>
        <a:p>
          <a:endParaRPr lang="en-US"/>
        </a:p>
      </dgm:t>
    </dgm:pt>
    <dgm:pt modelId="{8FF27DF6-DB12-4F4B-AB15-607EC1EE0DC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Tailwind CSS</a:t>
          </a:r>
          <a:r>
            <a:rPr lang="fr-FR" b="0" i="0"/>
            <a:t> : Un framework CSS moderne qui permet de concevoir des interfaces élégantes et réactives.</a:t>
          </a:r>
          <a:endParaRPr lang="en-US"/>
        </a:p>
      </dgm:t>
    </dgm:pt>
    <dgm:pt modelId="{C78DBA10-DC0C-432B-A665-3F5F7217F4DD}" type="parTrans" cxnId="{BC82A46E-283D-4A30-9314-05825112A7D6}">
      <dgm:prSet/>
      <dgm:spPr/>
      <dgm:t>
        <a:bodyPr/>
        <a:lstStyle/>
        <a:p>
          <a:endParaRPr lang="en-US"/>
        </a:p>
      </dgm:t>
    </dgm:pt>
    <dgm:pt modelId="{E737A888-56B2-434C-984D-32A44C5204C4}" type="sibTrans" cxnId="{BC82A46E-283D-4A30-9314-05825112A7D6}">
      <dgm:prSet/>
      <dgm:spPr/>
      <dgm:t>
        <a:bodyPr/>
        <a:lstStyle/>
        <a:p>
          <a:endParaRPr lang="en-US"/>
        </a:p>
      </dgm:t>
    </dgm:pt>
    <dgm:pt modelId="{8A12146C-4A6C-4532-A164-A07677FD7C9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SQLite</a:t>
          </a:r>
          <a:r>
            <a:rPr lang="fr-FR" b="0" i="0"/>
            <a:t> : Une base de données légère et performante pour stocker les informations du site.</a:t>
          </a:r>
          <a:endParaRPr lang="en-US"/>
        </a:p>
      </dgm:t>
    </dgm:pt>
    <dgm:pt modelId="{DAC056C5-5F0E-45C5-98CC-6680D67C18E8}" type="parTrans" cxnId="{90BA2BC3-2B71-462A-84B3-4F1D1EC4CC9A}">
      <dgm:prSet/>
      <dgm:spPr/>
      <dgm:t>
        <a:bodyPr/>
        <a:lstStyle/>
        <a:p>
          <a:endParaRPr lang="en-US"/>
        </a:p>
      </dgm:t>
    </dgm:pt>
    <dgm:pt modelId="{D474AF43-0029-45B8-AF9B-F6B5243C37EC}" type="sibTrans" cxnId="{90BA2BC3-2B71-462A-84B3-4F1D1EC4CC9A}">
      <dgm:prSet/>
      <dgm:spPr/>
      <dgm:t>
        <a:bodyPr/>
        <a:lstStyle/>
        <a:p>
          <a:endParaRPr lang="en-US"/>
        </a:p>
      </dgm:t>
    </dgm:pt>
    <dgm:pt modelId="{EDC8AE31-356D-4859-92DF-ED2F1CCB236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Figma</a:t>
          </a:r>
          <a:r>
            <a:rPr lang="fr-FR" b="0" i="0"/>
            <a:t> : L’outil de conception collaboratif que nous avons utilisé pour créer les maquettes et les designs.</a:t>
          </a:r>
          <a:endParaRPr lang="en-US"/>
        </a:p>
      </dgm:t>
    </dgm:pt>
    <dgm:pt modelId="{4DE481C5-A317-4B68-BA83-224A8B09C386}" type="parTrans" cxnId="{1B201081-65C6-460A-AE9B-57B859227ABC}">
      <dgm:prSet/>
      <dgm:spPr/>
      <dgm:t>
        <a:bodyPr/>
        <a:lstStyle/>
        <a:p>
          <a:endParaRPr lang="en-US"/>
        </a:p>
      </dgm:t>
    </dgm:pt>
    <dgm:pt modelId="{EDAAA4B0-33F1-4FC8-BF71-AB203DE8A881}" type="sibTrans" cxnId="{1B201081-65C6-460A-AE9B-57B859227ABC}">
      <dgm:prSet/>
      <dgm:spPr/>
      <dgm:t>
        <a:bodyPr/>
        <a:lstStyle/>
        <a:p>
          <a:endParaRPr lang="en-US"/>
        </a:p>
      </dgm:t>
    </dgm:pt>
    <dgm:pt modelId="{3C3088FC-2BC7-43ED-8BA2-78D0A77E0C7A}" type="pres">
      <dgm:prSet presAssocID="{6CE47308-2973-4AF7-9E7B-FE689D90DD49}" presName="root" presStyleCnt="0">
        <dgm:presLayoutVars>
          <dgm:dir/>
          <dgm:resizeHandles val="exact"/>
        </dgm:presLayoutVars>
      </dgm:prSet>
      <dgm:spPr/>
    </dgm:pt>
    <dgm:pt modelId="{99863FEC-2839-43F0-8126-BE1128F12F08}" type="pres">
      <dgm:prSet presAssocID="{2B0C6B4B-D97B-4785-A5B8-11626F222866}" presName="compNode" presStyleCnt="0"/>
      <dgm:spPr/>
    </dgm:pt>
    <dgm:pt modelId="{AC13A45C-1A1D-406D-BB93-26D0633840D1}" type="pres">
      <dgm:prSet presAssocID="{2B0C6B4B-D97B-4785-A5B8-11626F222866}" presName="bgRect" presStyleLbl="bgShp" presStyleIdx="0" presStyleCnt="5"/>
      <dgm:spPr/>
    </dgm:pt>
    <dgm:pt modelId="{CD92E701-5F66-4033-842B-712330CE33A2}" type="pres">
      <dgm:prSet presAssocID="{2B0C6B4B-D97B-4785-A5B8-11626F2228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165F76-E370-4253-81B8-227899E63B4A}" type="pres">
      <dgm:prSet presAssocID="{2B0C6B4B-D97B-4785-A5B8-11626F222866}" presName="spaceRect" presStyleCnt="0"/>
      <dgm:spPr/>
    </dgm:pt>
    <dgm:pt modelId="{E195A9D6-379A-49B0-B242-2B61BD38451D}" type="pres">
      <dgm:prSet presAssocID="{2B0C6B4B-D97B-4785-A5B8-11626F222866}" presName="parTx" presStyleLbl="revTx" presStyleIdx="0" presStyleCnt="5">
        <dgm:presLayoutVars>
          <dgm:chMax val="0"/>
          <dgm:chPref val="0"/>
        </dgm:presLayoutVars>
      </dgm:prSet>
      <dgm:spPr/>
    </dgm:pt>
    <dgm:pt modelId="{5AB073B9-DD19-4D67-82D0-CF1CE45E1931}" type="pres">
      <dgm:prSet presAssocID="{E443204B-B862-4792-9011-EE33CFAFF0CB}" presName="sibTrans" presStyleCnt="0"/>
      <dgm:spPr/>
    </dgm:pt>
    <dgm:pt modelId="{5E9BABEA-319F-449C-8BFA-3887CEEF1210}" type="pres">
      <dgm:prSet presAssocID="{246D19F4-C979-4881-AB5C-B2877BB4D30D}" presName="compNode" presStyleCnt="0"/>
      <dgm:spPr/>
    </dgm:pt>
    <dgm:pt modelId="{2688F09A-58E9-488F-8CB6-4DED783B042B}" type="pres">
      <dgm:prSet presAssocID="{246D19F4-C979-4881-AB5C-B2877BB4D30D}" presName="bgRect" presStyleLbl="bgShp" presStyleIdx="1" presStyleCnt="5"/>
      <dgm:spPr/>
    </dgm:pt>
    <dgm:pt modelId="{3470913F-DC95-474E-87B4-E8B8CD921DD4}" type="pres">
      <dgm:prSet presAssocID="{246D19F4-C979-4881-AB5C-B2877BB4D3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36B7737-37B4-47A7-91D8-608C337388F8}" type="pres">
      <dgm:prSet presAssocID="{246D19F4-C979-4881-AB5C-B2877BB4D30D}" presName="spaceRect" presStyleCnt="0"/>
      <dgm:spPr/>
    </dgm:pt>
    <dgm:pt modelId="{FC32B078-DD36-4B67-95DD-7A30AB322C68}" type="pres">
      <dgm:prSet presAssocID="{246D19F4-C979-4881-AB5C-B2877BB4D30D}" presName="parTx" presStyleLbl="revTx" presStyleIdx="1" presStyleCnt="5">
        <dgm:presLayoutVars>
          <dgm:chMax val="0"/>
          <dgm:chPref val="0"/>
        </dgm:presLayoutVars>
      </dgm:prSet>
      <dgm:spPr/>
    </dgm:pt>
    <dgm:pt modelId="{4A10FC7A-8F2B-44D0-9A80-8551505ABE22}" type="pres">
      <dgm:prSet presAssocID="{7BA98D93-6ABE-4690-88BA-450070F95991}" presName="sibTrans" presStyleCnt="0"/>
      <dgm:spPr/>
    </dgm:pt>
    <dgm:pt modelId="{72D43D00-6887-4A08-B72D-2C338EF6DC1B}" type="pres">
      <dgm:prSet presAssocID="{8FF27DF6-DB12-4F4B-AB15-607EC1EE0DCC}" presName="compNode" presStyleCnt="0"/>
      <dgm:spPr/>
    </dgm:pt>
    <dgm:pt modelId="{855EA488-B50C-48E0-9F8B-06AA7C215BC9}" type="pres">
      <dgm:prSet presAssocID="{8FF27DF6-DB12-4F4B-AB15-607EC1EE0DCC}" presName="bgRect" presStyleLbl="bgShp" presStyleIdx="2" presStyleCnt="5"/>
      <dgm:spPr/>
    </dgm:pt>
    <dgm:pt modelId="{E4CD6E5A-81AB-47C2-AF33-86A14A8D121B}" type="pres">
      <dgm:prSet presAssocID="{8FF27DF6-DB12-4F4B-AB15-607EC1EE0D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7824FB9-758C-4249-B347-B40B761D3E4F}" type="pres">
      <dgm:prSet presAssocID="{8FF27DF6-DB12-4F4B-AB15-607EC1EE0DCC}" presName="spaceRect" presStyleCnt="0"/>
      <dgm:spPr/>
    </dgm:pt>
    <dgm:pt modelId="{7E2463BA-6272-425C-827B-8D029CBD290D}" type="pres">
      <dgm:prSet presAssocID="{8FF27DF6-DB12-4F4B-AB15-607EC1EE0DCC}" presName="parTx" presStyleLbl="revTx" presStyleIdx="2" presStyleCnt="5">
        <dgm:presLayoutVars>
          <dgm:chMax val="0"/>
          <dgm:chPref val="0"/>
        </dgm:presLayoutVars>
      </dgm:prSet>
      <dgm:spPr/>
    </dgm:pt>
    <dgm:pt modelId="{8962E4FB-D602-4082-93FF-A032002090A8}" type="pres">
      <dgm:prSet presAssocID="{E737A888-56B2-434C-984D-32A44C5204C4}" presName="sibTrans" presStyleCnt="0"/>
      <dgm:spPr/>
    </dgm:pt>
    <dgm:pt modelId="{3E71DE5F-817D-49FE-9D03-69A74B0B35B6}" type="pres">
      <dgm:prSet presAssocID="{8A12146C-4A6C-4532-A164-A07677FD7C9C}" presName="compNode" presStyleCnt="0"/>
      <dgm:spPr/>
    </dgm:pt>
    <dgm:pt modelId="{188AA1BB-6C79-4C3E-99AF-D98FB97A7AA7}" type="pres">
      <dgm:prSet presAssocID="{8A12146C-4A6C-4532-A164-A07677FD7C9C}" presName="bgRect" presStyleLbl="bgShp" presStyleIdx="3" presStyleCnt="5"/>
      <dgm:spPr/>
    </dgm:pt>
    <dgm:pt modelId="{5753F0AF-8752-46A0-B726-91A073669F8C}" type="pres">
      <dgm:prSet presAssocID="{8A12146C-4A6C-4532-A164-A07677FD7C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4C30B31D-B01D-48F3-BA85-E53A63D1BEC6}" type="pres">
      <dgm:prSet presAssocID="{8A12146C-4A6C-4532-A164-A07677FD7C9C}" presName="spaceRect" presStyleCnt="0"/>
      <dgm:spPr/>
    </dgm:pt>
    <dgm:pt modelId="{4F3B14B5-885D-44EF-AC9F-B10D8A52EDEE}" type="pres">
      <dgm:prSet presAssocID="{8A12146C-4A6C-4532-A164-A07677FD7C9C}" presName="parTx" presStyleLbl="revTx" presStyleIdx="3" presStyleCnt="5">
        <dgm:presLayoutVars>
          <dgm:chMax val="0"/>
          <dgm:chPref val="0"/>
        </dgm:presLayoutVars>
      </dgm:prSet>
      <dgm:spPr/>
    </dgm:pt>
    <dgm:pt modelId="{773B2D52-DFA1-4FC4-8AC5-49524564CEE5}" type="pres">
      <dgm:prSet presAssocID="{D474AF43-0029-45B8-AF9B-F6B5243C37EC}" presName="sibTrans" presStyleCnt="0"/>
      <dgm:spPr/>
    </dgm:pt>
    <dgm:pt modelId="{0C2433EC-548D-4602-9857-30C1D1B0074A}" type="pres">
      <dgm:prSet presAssocID="{EDC8AE31-356D-4859-92DF-ED2F1CCB2364}" presName="compNode" presStyleCnt="0"/>
      <dgm:spPr/>
    </dgm:pt>
    <dgm:pt modelId="{5370235D-E5AF-4567-9F06-ED1EAD5860FB}" type="pres">
      <dgm:prSet presAssocID="{EDC8AE31-356D-4859-92DF-ED2F1CCB2364}" presName="bgRect" presStyleLbl="bgShp" presStyleIdx="4" presStyleCnt="5"/>
      <dgm:spPr/>
    </dgm:pt>
    <dgm:pt modelId="{923EE878-0FBA-46D9-B1B8-988473F3C3E5}" type="pres">
      <dgm:prSet presAssocID="{EDC8AE31-356D-4859-92DF-ED2F1CCB23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91D6AFDF-5810-4A0E-9115-FDDAFBEA971E}" type="pres">
      <dgm:prSet presAssocID="{EDC8AE31-356D-4859-92DF-ED2F1CCB2364}" presName="spaceRect" presStyleCnt="0"/>
      <dgm:spPr/>
    </dgm:pt>
    <dgm:pt modelId="{3A200563-28CB-4FCC-AFF3-86C1CE23ED1C}" type="pres">
      <dgm:prSet presAssocID="{EDC8AE31-356D-4859-92DF-ED2F1CCB23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0B430E-12FE-4614-AFDE-D66BF11C5117}" type="presOf" srcId="{2B0C6B4B-D97B-4785-A5B8-11626F222866}" destId="{E195A9D6-379A-49B0-B242-2B61BD38451D}" srcOrd="0" destOrd="0" presId="urn:microsoft.com/office/officeart/2018/2/layout/IconVerticalSolidList"/>
    <dgm:cxn modelId="{D05C5C40-0EF3-47DA-8A20-1D767717DEDB}" type="presOf" srcId="{EDC8AE31-356D-4859-92DF-ED2F1CCB2364}" destId="{3A200563-28CB-4FCC-AFF3-86C1CE23ED1C}" srcOrd="0" destOrd="0" presId="urn:microsoft.com/office/officeart/2018/2/layout/IconVerticalSolidList"/>
    <dgm:cxn modelId="{DFEF2749-DB02-4F14-AEE4-C47F33C6E08B}" type="presOf" srcId="{8FF27DF6-DB12-4F4B-AB15-607EC1EE0DCC}" destId="{7E2463BA-6272-425C-827B-8D029CBD290D}" srcOrd="0" destOrd="0" presId="urn:microsoft.com/office/officeart/2018/2/layout/IconVerticalSolidList"/>
    <dgm:cxn modelId="{59FA076D-5316-43B9-81AD-81E0B1055A24}" type="presOf" srcId="{246D19F4-C979-4881-AB5C-B2877BB4D30D}" destId="{FC32B078-DD36-4B67-95DD-7A30AB322C68}" srcOrd="0" destOrd="0" presId="urn:microsoft.com/office/officeart/2018/2/layout/IconVerticalSolidList"/>
    <dgm:cxn modelId="{BC82A46E-283D-4A30-9314-05825112A7D6}" srcId="{6CE47308-2973-4AF7-9E7B-FE689D90DD49}" destId="{8FF27DF6-DB12-4F4B-AB15-607EC1EE0DCC}" srcOrd="2" destOrd="0" parTransId="{C78DBA10-DC0C-432B-A665-3F5F7217F4DD}" sibTransId="{E737A888-56B2-434C-984D-32A44C5204C4}"/>
    <dgm:cxn modelId="{1B201081-65C6-460A-AE9B-57B859227ABC}" srcId="{6CE47308-2973-4AF7-9E7B-FE689D90DD49}" destId="{EDC8AE31-356D-4859-92DF-ED2F1CCB2364}" srcOrd="4" destOrd="0" parTransId="{4DE481C5-A317-4B68-BA83-224A8B09C386}" sibTransId="{EDAAA4B0-33F1-4FC8-BF71-AB203DE8A881}"/>
    <dgm:cxn modelId="{68668486-F48E-459F-A444-A47436BB7222}" type="presOf" srcId="{6CE47308-2973-4AF7-9E7B-FE689D90DD49}" destId="{3C3088FC-2BC7-43ED-8BA2-78D0A77E0C7A}" srcOrd="0" destOrd="0" presId="urn:microsoft.com/office/officeart/2018/2/layout/IconVerticalSolidList"/>
    <dgm:cxn modelId="{94CF93C1-A39E-41CC-8835-B5DD938C859E}" srcId="{6CE47308-2973-4AF7-9E7B-FE689D90DD49}" destId="{246D19F4-C979-4881-AB5C-B2877BB4D30D}" srcOrd="1" destOrd="0" parTransId="{927E3EAB-A602-4DC4-86AD-467827071CB9}" sibTransId="{7BA98D93-6ABE-4690-88BA-450070F95991}"/>
    <dgm:cxn modelId="{90BA2BC3-2B71-462A-84B3-4F1D1EC4CC9A}" srcId="{6CE47308-2973-4AF7-9E7B-FE689D90DD49}" destId="{8A12146C-4A6C-4532-A164-A07677FD7C9C}" srcOrd="3" destOrd="0" parTransId="{DAC056C5-5F0E-45C5-98CC-6680D67C18E8}" sibTransId="{D474AF43-0029-45B8-AF9B-F6B5243C37EC}"/>
    <dgm:cxn modelId="{2AF254CF-303D-42F1-97E4-DD3ADA539C5F}" srcId="{6CE47308-2973-4AF7-9E7B-FE689D90DD49}" destId="{2B0C6B4B-D97B-4785-A5B8-11626F222866}" srcOrd="0" destOrd="0" parTransId="{B07B4EE5-AE47-4228-90E7-8F64C748D3D5}" sibTransId="{E443204B-B862-4792-9011-EE33CFAFF0CB}"/>
    <dgm:cxn modelId="{9967F6EC-F74D-4A5A-B1BE-E75634F6084B}" type="presOf" srcId="{8A12146C-4A6C-4532-A164-A07677FD7C9C}" destId="{4F3B14B5-885D-44EF-AC9F-B10D8A52EDEE}" srcOrd="0" destOrd="0" presId="urn:microsoft.com/office/officeart/2018/2/layout/IconVerticalSolidList"/>
    <dgm:cxn modelId="{D65692EA-FCF9-42A6-8E65-8A2B6B50BDC4}" type="presParOf" srcId="{3C3088FC-2BC7-43ED-8BA2-78D0A77E0C7A}" destId="{99863FEC-2839-43F0-8126-BE1128F12F08}" srcOrd="0" destOrd="0" presId="urn:microsoft.com/office/officeart/2018/2/layout/IconVerticalSolidList"/>
    <dgm:cxn modelId="{531AAB2D-0E76-4E1A-AA2F-0A52866C7CC8}" type="presParOf" srcId="{99863FEC-2839-43F0-8126-BE1128F12F08}" destId="{AC13A45C-1A1D-406D-BB93-26D0633840D1}" srcOrd="0" destOrd="0" presId="urn:microsoft.com/office/officeart/2018/2/layout/IconVerticalSolidList"/>
    <dgm:cxn modelId="{610FDA23-B313-4D12-BD42-58CDA9CA64A2}" type="presParOf" srcId="{99863FEC-2839-43F0-8126-BE1128F12F08}" destId="{CD92E701-5F66-4033-842B-712330CE33A2}" srcOrd="1" destOrd="0" presId="urn:microsoft.com/office/officeart/2018/2/layout/IconVerticalSolidList"/>
    <dgm:cxn modelId="{17192BD2-9BCB-4BF8-A16F-2D0F10441813}" type="presParOf" srcId="{99863FEC-2839-43F0-8126-BE1128F12F08}" destId="{D5165F76-E370-4253-81B8-227899E63B4A}" srcOrd="2" destOrd="0" presId="urn:microsoft.com/office/officeart/2018/2/layout/IconVerticalSolidList"/>
    <dgm:cxn modelId="{8416F55D-3B18-47F6-AB82-F09F27DF786A}" type="presParOf" srcId="{99863FEC-2839-43F0-8126-BE1128F12F08}" destId="{E195A9D6-379A-49B0-B242-2B61BD38451D}" srcOrd="3" destOrd="0" presId="urn:microsoft.com/office/officeart/2018/2/layout/IconVerticalSolidList"/>
    <dgm:cxn modelId="{619DF8AF-5AC2-4E92-8579-9DAD55E135F0}" type="presParOf" srcId="{3C3088FC-2BC7-43ED-8BA2-78D0A77E0C7A}" destId="{5AB073B9-DD19-4D67-82D0-CF1CE45E1931}" srcOrd="1" destOrd="0" presId="urn:microsoft.com/office/officeart/2018/2/layout/IconVerticalSolidList"/>
    <dgm:cxn modelId="{7AFFEE84-B488-4B4C-BEBF-5A8B2BDEBD45}" type="presParOf" srcId="{3C3088FC-2BC7-43ED-8BA2-78D0A77E0C7A}" destId="{5E9BABEA-319F-449C-8BFA-3887CEEF1210}" srcOrd="2" destOrd="0" presId="urn:microsoft.com/office/officeart/2018/2/layout/IconVerticalSolidList"/>
    <dgm:cxn modelId="{23C342EE-37B1-491E-A0D6-8DBF9BCC4B10}" type="presParOf" srcId="{5E9BABEA-319F-449C-8BFA-3887CEEF1210}" destId="{2688F09A-58E9-488F-8CB6-4DED783B042B}" srcOrd="0" destOrd="0" presId="urn:microsoft.com/office/officeart/2018/2/layout/IconVerticalSolidList"/>
    <dgm:cxn modelId="{D62DB9E0-1120-4557-BCEE-10E44618128B}" type="presParOf" srcId="{5E9BABEA-319F-449C-8BFA-3887CEEF1210}" destId="{3470913F-DC95-474E-87B4-E8B8CD921DD4}" srcOrd="1" destOrd="0" presId="urn:microsoft.com/office/officeart/2018/2/layout/IconVerticalSolidList"/>
    <dgm:cxn modelId="{33A41660-34FC-4ABA-854E-60C8F50F6B66}" type="presParOf" srcId="{5E9BABEA-319F-449C-8BFA-3887CEEF1210}" destId="{D36B7737-37B4-47A7-91D8-608C337388F8}" srcOrd="2" destOrd="0" presId="urn:microsoft.com/office/officeart/2018/2/layout/IconVerticalSolidList"/>
    <dgm:cxn modelId="{B0AF511F-413C-4ABE-95B7-091285EF2633}" type="presParOf" srcId="{5E9BABEA-319F-449C-8BFA-3887CEEF1210}" destId="{FC32B078-DD36-4B67-95DD-7A30AB322C68}" srcOrd="3" destOrd="0" presId="urn:microsoft.com/office/officeart/2018/2/layout/IconVerticalSolidList"/>
    <dgm:cxn modelId="{F51C901E-5A5B-4CD4-91D6-CA5AEB83745E}" type="presParOf" srcId="{3C3088FC-2BC7-43ED-8BA2-78D0A77E0C7A}" destId="{4A10FC7A-8F2B-44D0-9A80-8551505ABE22}" srcOrd="3" destOrd="0" presId="urn:microsoft.com/office/officeart/2018/2/layout/IconVerticalSolidList"/>
    <dgm:cxn modelId="{00E02347-B1F4-4CF6-85A9-6EC1CA06F8BE}" type="presParOf" srcId="{3C3088FC-2BC7-43ED-8BA2-78D0A77E0C7A}" destId="{72D43D00-6887-4A08-B72D-2C338EF6DC1B}" srcOrd="4" destOrd="0" presId="urn:microsoft.com/office/officeart/2018/2/layout/IconVerticalSolidList"/>
    <dgm:cxn modelId="{0842A05B-C787-4223-9E14-54F7AF961B13}" type="presParOf" srcId="{72D43D00-6887-4A08-B72D-2C338EF6DC1B}" destId="{855EA488-B50C-48E0-9F8B-06AA7C215BC9}" srcOrd="0" destOrd="0" presId="urn:microsoft.com/office/officeart/2018/2/layout/IconVerticalSolidList"/>
    <dgm:cxn modelId="{9BB56A96-0CA9-4089-AAC3-7C5274BC0934}" type="presParOf" srcId="{72D43D00-6887-4A08-B72D-2C338EF6DC1B}" destId="{E4CD6E5A-81AB-47C2-AF33-86A14A8D121B}" srcOrd="1" destOrd="0" presId="urn:microsoft.com/office/officeart/2018/2/layout/IconVerticalSolidList"/>
    <dgm:cxn modelId="{0E137261-A8E0-4854-B77A-A888682B0F7D}" type="presParOf" srcId="{72D43D00-6887-4A08-B72D-2C338EF6DC1B}" destId="{87824FB9-758C-4249-B347-B40B761D3E4F}" srcOrd="2" destOrd="0" presId="urn:microsoft.com/office/officeart/2018/2/layout/IconVerticalSolidList"/>
    <dgm:cxn modelId="{7554E04F-AA4D-4582-BD18-70ECDA3BD8F6}" type="presParOf" srcId="{72D43D00-6887-4A08-B72D-2C338EF6DC1B}" destId="{7E2463BA-6272-425C-827B-8D029CBD290D}" srcOrd="3" destOrd="0" presId="urn:microsoft.com/office/officeart/2018/2/layout/IconVerticalSolidList"/>
    <dgm:cxn modelId="{FCB73083-7806-4614-97EC-983C30233F2B}" type="presParOf" srcId="{3C3088FC-2BC7-43ED-8BA2-78D0A77E0C7A}" destId="{8962E4FB-D602-4082-93FF-A032002090A8}" srcOrd="5" destOrd="0" presId="urn:microsoft.com/office/officeart/2018/2/layout/IconVerticalSolidList"/>
    <dgm:cxn modelId="{D0ECA47B-B036-4DD9-884B-31BCADC56E1A}" type="presParOf" srcId="{3C3088FC-2BC7-43ED-8BA2-78D0A77E0C7A}" destId="{3E71DE5F-817D-49FE-9D03-69A74B0B35B6}" srcOrd="6" destOrd="0" presId="urn:microsoft.com/office/officeart/2018/2/layout/IconVerticalSolidList"/>
    <dgm:cxn modelId="{F7B0DB88-B886-4687-94F1-361C2EAF5A78}" type="presParOf" srcId="{3E71DE5F-817D-49FE-9D03-69A74B0B35B6}" destId="{188AA1BB-6C79-4C3E-99AF-D98FB97A7AA7}" srcOrd="0" destOrd="0" presId="urn:microsoft.com/office/officeart/2018/2/layout/IconVerticalSolidList"/>
    <dgm:cxn modelId="{B16E0E16-3E3B-46E6-8DB6-2B2531D9806D}" type="presParOf" srcId="{3E71DE5F-817D-49FE-9D03-69A74B0B35B6}" destId="{5753F0AF-8752-46A0-B726-91A073669F8C}" srcOrd="1" destOrd="0" presId="urn:microsoft.com/office/officeart/2018/2/layout/IconVerticalSolidList"/>
    <dgm:cxn modelId="{50F84BC9-77B2-41FD-AB5E-AD5CC6FF760E}" type="presParOf" srcId="{3E71DE5F-817D-49FE-9D03-69A74B0B35B6}" destId="{4C30B31D-B01D-48F3-BA85-E53A63D1BEC6}" srcOrd="2" destOrd="0" presId="urn:microsoft.com/office/officeart/2018/2/layout/IconVerticalSolidList"/>
    <dgm:cxn modelId="{BBB588DA-E5E2-4315-A60D-404C0D320BB5}" type="presParOf" srcId="{3E71DE5F-817D-49FE-9D03-69A74B0B35B6}" destId="{4F3B14B5-885D-44EF-AC9F-B10D8A52EDEE}" srcOrd="3" destOrd="0" presId="urn:microsoft.com/office/officeart/2018/2/layout/IconVerticalSolidList"/>
    <dgm:cxn modelId="{25A08DBC-1AFF-4259-A8B0-2AC48C8B366A}" type="presParOf" srcId="{3C3088FC-2BC7-43ED-8BA2-78D0A77E0C7A}" destId="{773B2D52-DFA1-4FC4-8AC5-49524564CEE5}" srcOrd="7" destOrd="0" presId="urn:microsoft.com/office/officeart/2018/2/layout/IconVerticalSolidList"/>
    <dgm:cxn modelId="{4BE7D207-D84D-4B18-89A3-D1B4685D8516}" type="presParOf" srcId="{3C3088FC-2BC7-43ED-8BA2-78D0A77E0C7A}" destId="{0C2433EC-548D-4602-9857-30C1D1B0074A}" srcOrd="8" destOrd="0" presId="urn:microsoft.com/office/officeart/2018/2/layout/IconVerticalSolidList"/>
    <dgm:cxn modelId="{766A5E8B-4475-4047-ABE1-6CDF3BE7D5AA}" type="presParOf" srcId="{0C2433EC-548D-4602-9857-30C1D1B0074A}" destId="{5370235D-E5AF-4567-9F06-ED1EAD5860FB}" srcOrd="0" destOrd="0" presId="urn:microsoft.com/office/officeart/2018/2/layout/IconVerticalSolidList"/>
    <dgm:cxn modelId="{0967D01C-D157-4501-86A1-A4AC346C26CA}" type="presParOf" srcId="{0C2433EC-548D-4602-9857-30C1D1B0074A}" destId="{923EE878-0FBA-46D9-B1B8-988473F3C3E5}" srcOrd="1" destOrd="0" presId="urn:microsoft.com/office/officeart/2018/2/layout/IconVerticalSolidList"/>
    <dgm:cxn modelId="{E78BAD14-A432-448E-A9F4-38D68C624219}" type="presParOf" srcId="{0C2433EC-548D-4602-9857-30C1D1B0074A}" destId="{91D6AFDF-5810-4A0E-9115-FDDAFBEA971E}" srcOrd="2" destOrd="0" presId="urn:microsoft.com/office/officeart/2018/2/layout/IconVerticalSolidList"/>
    <dgm:cxn modelId="{CD2738BC-E4B1-4472-84AC-D98A5E7108B0}" type="presParOf" srcId="{0C2433EC-548D-4602-9857-30C1D1B0074A}" destId="{3A200563-28CB-4FCC-AFF3-86C1CE23ED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32051E-DDE6-4489-A5FB-214C3ACAEEC7}">
      <dgm:prSet/>
      <dgm:spPr/>
      <dgm:t>
        <a:bodyPr/>
        <a:lstStyle/>
        <a:p>
          <a:r>
            <a:rPr lang="fr-FR" b="1" i="0"/>
            <a:t>Planification</a:t>
          </a:r>
          <a:endParaRPr lang="en-US"/>
        </a:p>
      </dgm:t>
    </dgm:pt>
    <dgm:pt modelId="{FD651613-E710-40B3-9D67-7215F4BB6A39}" type="parTrans" cxnId="{135A6242-8598-4DBC-A47A-0F6AD50071D5}">
      <dgm:prSet/>
      <dgm:spPr/>
      <dgm:t>
        <a:bodyPr/>
        <a:lstStyle/>
        <a:p>
          <a:endParaRPr lang="en-US"/>
        </a:p>
      </dgm:t>
    </dgm:pt>
    <dgm:pt modelId="{23D45247-25D4-484F-B1C5-8768B1C783BA}" type="sibTrans" cxnId="{135A6242-8598-4DBC-A47A-0F6AD50071D5}">
      <dgm:prSet/>
      <dgm:spPr/>
      <dgm:t>
        <a:bodyPr/>
        <a:lstStyle/>
        <a:p>
          <a:endParaRPr lang="en-US"/>
        </a:p>
      </dgm:t>
    </dgm:pt>
    <dgm:pt modelId="{546E9BF6-50AE-4CB7-A7C2-B1595FC7B284}">
      <dgm:prSet/>
      <dgm:spPr/>
      <dgm:t>
        <a:bodyPr/>
        <a:lstStyle/>
        <a:p>
          <a:r>
            <a:rPr lang="fr-FR" b="1" i="0" dirty="0"/>
            <a:t>Page d’accueil</a:t>
          </a:r>
          <a:r>
            <a:rPr lang="fr-FR" b="0" i="0" dirty="0"/>
            <a:t> : La page principale du site, qui présentera les informations essentielles sur les quatre éléments.</a:t>
          </a:r>
          <a:endParaRPr lang="en-US" dirty="0"/>
        </a:p>
      </dgm:t>
    </dgm:pt>
    <dgm:pt modelId="{7C89A3C9-8940-4306-BAA3-F92AF92C747E}" type="parTrans" cxnId="{21BCF332-FA40-4EC7-94C0-418F52870C2C}">
      <dgm:prSet/>
      <dgm:spPr/>
      <dgm:t>
        <a:bodyPr/>
        <a:lstStyle/>
        <a:p>
          <a:endParaRPr lang="en-US"/>
        </a:p>
      </dgm:t>
    </dgm:pt>
    <dgm:pt modelId="{8E1E7CAC-293C-40F4-A21B-E5FB107851C2}" type="sibTrans" cxnId="{21BCF332-FA40-4EC7-94C0-418F52870C2C}">
      <dgm:prSet/>
      <dgm:spPr/>
      <dgm:t>
        <a:bodyPr/>
        <a:lstStyle/>
        <a:p>
          <a:endParaRPr lang="en-US"/>
        </a:p>
      </dgm:t>
    </dgm:pt>
    <dgm:pt modelId="{F85FADC2-82CF-4330-B751-97AB21FDAD0D}">
      <dgm:prSet/>
      <dgm:spPr/>
      <dgm:t>
        <a:bodyPr/>
        <a:lstStyle/>
        <a:p>
          <a:r>
            <a:rPr lang="fr-FR" b="1" i="0"/>
            <a:t>Page recette individuelle</a:t>
          </a:r>
          <a:r>
            <a:rPr lang="fr-FR" b="0" i="0"/>
            <a:t> : Une page dédiée à chaque élément, avec des détails spécifiques et des recettes associées.</a:t>
          </a:r>
          <a:endParaRPr lang="en-US"/>
        </a:p>
      </dgm:t>
    </dgm:pt>
    <dgm:pt modelId="{C5BB4DC8-3BA9-4A94-B8E4-D0B27FFEBF0F}" type="parTrans" cxnId="{912D73EB-7D7F-4A65-872D-FE047B1A9937}">
      <dgm:prSet/>
      <dgm:spPr/>
      <dgm:t>
        <a:bodyPr/>
        <a:lstStyle/>
        <a:p>
          <a:endParaRPr lang="en-US"/>
        </a:p>
      </dgm:t>
    </dgm:pt>
    <dgm:pt modelId="{14B2B4BB-86B4-46F3-9EE5-C182AC2173B7}" type="sibTrans" cxnId="{912D73EB-7D7F-4A65-872D-FE047B1A9937}">
      <dgm:prSet/>
      <dgm:spPr/>
      <dgm:t>
        <a:bodyPr/>
        <a:lstStyle/>
        <a:p>
          <a:endParaRPr lang="en-US"/>
        </a:p>
      </dgm:t>
    </dgm:pt>
    <dgm:pt modelId="{22484B40-516B-43B1-8668-2D1729160649}">
      <dgm:prSet/>
      <dgm:spPr/>
      <dgm:t>
        <a:bodyPr/>
        <a:lstStyle/>
        <a:p>
          <a:r>
            <a:rPr lang="fr-FR" b="1" i="0"/>
            <a:t>Pages formulaires</a:t>
          </a:r>
          <a:r>
            <a:rPr lang="fr-FR" b="0" i="0"/>
            <a:t> : Des formulaires pour collecter des informations des utilisateurs, telles que des commentaires ou des inscriptions.</a:t>
          </a:r>
          <a:endParaRPr lang="en-US"/>
        </a:p>
      </dgm:t>
    </dgm:pt>
    <dgm:pt modelId="{3AE4D465-A671-4105-B6A7-087793E65DF6}" type="parTrans" cxnId="{C67B777C-89B1-4D52-A743-4F6D442F78CC}">
      <dgm:prSet/>
      <dgm:spPr/>
      <dgm:t>
        <a:bodyPr/>
        <a:lstStyle/>
        <a:p>
          <a:endParaRPr lang="en-US"/>
        </a:p>
      </dgm:t>
    </dgm:pt>
    <dgm:pt modelId="{94A9AAF9-E580-4B2E-9DC6-3629A197D6C0}" type="sibTrans" cxnId="{C67B777C-89B1-4D52-A743-4F6D442F78CC}">
      <dgm:prSet/>
      <dgm:spPr/>
      <dgm:t>
        <a:bodyPr/>
        <a:lstStyle/>
        <a:p>
          <a:endParaRPr lang="en-US"/>
        </a:p>
      </dgm:t>
    </dgm:pt>
    <dgm:pt modelId="{69343935-409A-449F-B228-13AAFFBD7800}">
      <dgm:prSet/>
      <dgm:spPr/>
      <dgm:t>
        <a:bodyPr/>
        <a:lstStyle/>
        <a:p>
          <a:r>
            <a:rPr lang="fr-FR" b="1" i="0"/>
            <a:t>CRUD recettes</a:t>
          </a:r>
          <a:r>
            <a:rPr lang="fr-FR" b="0" i="0"/>
            <a:t> : La possibilité de créer, lire, mettre à jour et supprimer des recettes liées aux éléments.</a:t>
          </a:r>
          <a:endParaRPr lang="en-US"/>
        </a:p>
      </dgm:t>
    </dgm:pt>
    <dgm:pt modelId="{B864B0DD-BEFC-4646-9DEE-0059A45C16D4}" type="parTrans" cxnId="{C974AAB3-37B4-4CF9-AD10-1359F47AD82B}">
      <dgm:prSet/>
      <dgm:spPr/>
      <dgm:t>
        <a:bodyPr/>
        <a:lstStyle/>
        <a:p>
          <a:endParaRPr lang="en-US"/>
        </a:p>
      </dgm:t>
    </dgm:pt>
    <dgm:pt modelId="{F0C7C91A-3743-45F9-A5EC-B44829B6E495}" type="sibTrans" cxnId="{C974AAB3-37B4-4CF9-AD10-1359F47AD82B}">
      <dgm:prSet/>
      <dgm:spPr/>
      <dgm:t>
        <a:bodyPr/>
        <a:lstStyle/>
        <a:p>
          <a:endParaRPr lang="en-US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48C61FFE-D28C-4D56-ABD9-11DFBFB98502}" type="pres">
      <dgm:prSet presAssocID="{115F8EB2-BA88-41E3-B372-0A723F4DFEB2}" presName="FiveNodes_1" presStyleLbl="node1" presStyleIdx="0" presStyleCnt="5">
        <dgm:presLayoutVars>
          <dgm:bulletEnabled val="1"/>
        </dgm:presLayoutVars>
      </dgm:prSet>
      <dgm:spPr/>
    </dgm:pt>
    <dgm:pt modelId="{62AEE710-37AB-4D5F-BC55-93F4E1FE6CC6}" type="pres">
      <dgm:prSet presAssocID="{115F8EB2-BA88-41E3-B372-0A723F4DFEB2}" presName="FiveNodes_2" presStyleLbl="node1" presStyleIdx="1" presStyleCnt="5">
        <dgm:presLayoutVars>
          <dgm:bulletEnabled val="1"/>
        </dgm:presLayoutVars>
      </dgm:prSet>
      <dgm:spPr/>
    </dgm:pt>
    <dgm:pt modelId="{6A8B7486-AE7D-4BC0-A8BB-A2DAD8FE0664}" type="pres">
      <dgm:prSet presAssocID="{115F8EB2-BA88-41E3-B372-0A723F4DFEB2}" presName="FiveNodes_3" presStyleLbl="node1" presStyleIdx="2" presStyleCnt="5">
        <dgm:presLayoutVars>
          <dgm:bulletEnabled val="1"/>
        </dgm:presLayoutVars>
      </dgm:prSet>
      <dgm:spPr/>
    </dgm:pt>
    <dgm:pt modelId="{9B5020E8-6E98-4C20-B53B-835F3FBFCB65}" type="pres">
      <dgm:prSet presAssocID="{115F8EB2-BA88-41E3-B372-0A723F4DFEB2}" presName="FiveNodes_4" presStyleLbl="node1" presStyleIdx="3" presStyleCnt="5">
        <dgm:presLayoutVars>
          <dgm:bulletEnabled val="1"/>
        </dgm:presLayoutVars>
      </dgm:prSet>
      <dgm:spPr/>
    </dgm:pt>
    <dgm:pt modelId="{CE027AE8-8387-4F66-A5AF-38470B8AF6ED}" type="pres">
      <dgm:prSet presAssocID="{115F8EB2-BA88-41E3-B372-0A723F4DFEB2}" presName="FiveNodes_5" presStyleLbl="node1" presStyleIdx="4" presStyleCnt="5">
        <dgm:presLayoutVars>
          <dgm:bulletEnabled val="1"/>
        </dgm:presLayoutVars>
      </dgm:prSet>
      <dgm:spPr/>
    </dgm:pt>
    <dgm:pt modelId="{BCDDEE62-4B77-4BD6-BEAE-3C35A069387E}" type="pres">
      <dgm:prSet presAssocID="{115F8EB2-BA88-41E3-B372-0A723F4DFEB2}" presName="FiveConn_1-2" presStyleLbl="fgAccFollowNode1" presStyleIdx="0" presStyleCnt="4">
        <dgm:presLayoutVars>
          <dgm:bulletEnabled val="1"/>
        </dgm:presLayoutVars>
      </dgm:prSet>
      <dgm:spPr/>
    </dgm:pt>
    <dgm:pt modelId="{E703F030-BCF5-467C-AD0A-FF2DDD675579}" type="pres">
      <dgm:prSet presAssocID="{115F8EB2-BA88-41E3-B372-0A723F4DFEB2}" presName="FiveConn_2-3" presStyleLbl="fgAccFollowNode1" presStyleIdx="1" presStyleCnt="4">
        <dgm:presLayoutVars>
          <dgm:bulletEnabled val="1"/>
        </dgm:presLayoutVars>
      </dgm:prSet>
      <dgm:spPr/>
    </dgm:pt>
    <dgm:pt modelId="{B48EE1D2-10CF-42F1-8B1E-BA285A59BBFE}" type="pres">
      <dgm:prSet presAssocID="{115F8EB2-BA88-41E3-B372-0A723F4DFEB2}" presName="FiveConn_3-4" presStyleLbl="fgAccFollowNode1" presStyleIdx="2" presStyleCnt="4">
        <dgm:presLayoutVars>
          <dgm:bulletEnabled val="1"/>
        </dgm:presLayoutVars>
      </dgm:prSet>
      <dgm:spPr/>
    </dgm:pt>
    <dgm:pt modelId="{C8012C79-7360-4563-BE7D-59432B53D426}" type="pres">
      <dgm:prSet presAssocID="{115F8EB2-BA88-41E3-B372-0A723F4DFEB2}" presName="FiveConn_4-5" presStyleLbl="fgAccFollowNode1" presStyleIdx="3" presStyleCnt="4">
        <dgm:presLayoutVars>
          <dgm:bulletEnabled val="1"/>
        </dgm:presLayoutVars>
      </dgm:prSet>
      <dgm:spPr/>
    </dgm:pt>
    <dgm:pt modelId="{F9E18633-82C7-4202-94D3-9A9BF3721143}" type="pres">
      <dgm:prSet presAssocID="{115F8EB2-BA88-41E3-B372-0A723F4DFEB2}" presName="FiveNodes_1_text" presStyleLbl="node1" presStyleIdx="4" presStyleCnt="5">
        <dgm:presLayoutVars>
          <dgm:bulletEnabled val="1"/>
        </dgm:presLayoutVars>
      </dgm:prSet>
      <dgm:spPr/>
    </dgm:pt>
    <dgm:pt modelId="{6C8009F8-85A3-4D59-82DD-2E90A28FA3B2}" type="pres">
      <dgm:prSet presAssocID="{115F8EB2-BA88-41E3-B372-0A723F4DFEB2}" presName="FiveNodes_2_text" presStyleLbl="node1" presStyleIdx="4" presStyleCnt="5">
        <dgm:presLayoutVars>
          <dgm:bulletEnabled val="1"/>
        </dgm:presLayoutVars>
      </dgm:prSet>
      <dgm:spPr/>
    </dgm:pt>
    <dgm:pt modelId="{07B5A516-5408-4539-A0B0-03CD1DF03B6E}" type="pres">
      <dgm:prSet presAssocID="{115F8EB2-BA88-41E3-B372-0A723F4DFEB2}" presName="FiveNodes_3_text" presStyleLbl="node1" presStyleIdx="4" presStyleCnt="5">
        <dgm:presLayoutVars>
          <dgm:bulletEnabled val="1"/>
        </dgm:presLayoutVars>
      </dgm:prSet>
      <dgm:spPr/>
    </dgm:pt>
    <dgm:pt modelId="{77062283-055B-4884-B3E9-47AC85481A03}" type="pres">
      <dgm:prSet presAssocID="{115F8EB2-BA88-41E3-B372-0A723F4DFEB2}" presName="FiveNodes_4_text" presStyleLbl="node1" presStyleIdx="4" presStyleCnt="5">
        <dgm:presLayoutVars>
          <dgm:bulletEnabled val="1"/>
        </dgm:presLayoutVars>
      </dgm:prSet>
      <dgm:spPr/>
    </dgm:pt>
    <dgm:pt modelId="{94B8901D-CA0A-4B0A-8D4F-94308B2878AA}" type="pres">
      <dgm:prSet presAssocID="{115F8EB2-BA88-41E3-B372-0A723F4DFEB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2EA8BA08-8153-4EB0-8ED4-C7E62C10F7BE}" type="presOf" srcId="{69343935-409A-449F-B228-13AAFFBD7800}" destId="{CE027AE8-8387-4F66-A5AF-38470B8AF6ED}" srcOrd="0" destOrd="0" presId="urn:microsoft.com/office/officeart/2005/8/layout/vProcess5"/>
    <dgm:cxn modelId="{20C84A11-76E0-4A67-BC20-BF07306C90C7}" type="presOf" srcId="{3532051E-DDE6-4489-A5FB-214C3ACAEEC7}" destId="{F9E18633-82C7-4202-94D3-9A9BF3721143}" srcOrd="1" destOrd="0" presId="urn:microsoft.com/office/officeart/2005/8/layout/vProcess5"/>
    <dgm:cxn modelId="{142A6816-F01E-4BA0-8E74-91C855A73C20}" type="presOf" srcId="{23D45247-25D4-484F-B1C5-8768B1C783BA}" destId="{BCDDEE62-4B77-4BD6-BEAE-3C35A069387E}" srcOrd="0" destOrd="0" presId="urn:microsoft.com/office/officeart/2005/8/layout/vProcess5"/>
    <dgm:cxn modelId="{21BCF332-FA40-4EC7-94C0-418F52870C2C}" srcId="{115F8EB2-BA88-41E3-B372-0A723F4DFEB2}" destId="{546E9BF6-50AE-4CB7-A7C2-B1595FC7B284}" srcOrd="1" destOrd="0" parTransId="{7C89A3C9-8940-4306-BAA3-F92AF92C747E}" sibTransId="{8E1E7CAC-293C-40F4-A21B-E5FB107851C2}"/>
    <dgm:cxn modelId="{135A6242-8598-4DBC-A47A-0F6AD50071D5}" srcId="{115F8EB2-BA88-41E3-B372-0A723F4DFEB2}" destId="{3532051E-DDE6-4489-A5FB-214C3ACAEEC7}" srcOrd="0" destOrd="0" parTransId="{FD651613-E710-40B3-9D67-7215F4BB6A39}" sibTransId="{23D45247-25D4-484F-B1C5-8768B1C783BA}"/>
    <dgm:cxn modelId="{686BEF66-024F-4278-A933-085356DB33CF}" type="presOf" srcId="{69343935-409A-449F-B228-13AAFFBD7800}" destId="{94B8901D-CA0A-4B0A-8D4F-94308B2878AA}" srcOrd="1" destOrd="0" presId="urn:microsoft.com/office/officeart/2005/8/layout/vProcess5"/>
    <dgm:cxn modelId="{BAB68C59-F666-416B-BFE1-541596633FCB}" type="presOf" srcId="{8E1E7CAC-293C-40F4-A21B-E5FB107851C2}" destId="{E703F030-BCF5-467C-AD0A-FF2DDD675579}" srcOrd="0" destOrd="0" presId="urn:microsoft.com/office/officeart/2005/8/layout/vProcess5"/>
    <dgm:cxn modelId="{C67B777C-89B1-4D52-A743-4F6D442F78CC}" srcId="{115F8EB2-BA88-41E3-B372-0A723F4DFEB2}" destId="{22484B40-516B-43B1-8668-2D1729160649}" srcOrd="3" destOrd="0" parTransId="{3AE4D465-A671-4105-B6A7-087793E65DF6}" sibTransId="{94A9AAF9-E580-4B2E-9DC6-3629A197D6C0}"/>
    <dgm:cxn modelId="{44065295-5631-495D-BD97-CA1AD3DB9F4E}" type="presOf" srcId="{22484B40-516B-43B1-8668-2D1729160649}" destId="{9B5020E8-6E98-4C20-B53B-835F3FBFCB65}" srcOrd="0" destOrd="0" presId="urn:microsoft.com/office/officeart/2005/8/layout/vProcess5"/>
    <dgm:cxn modelId="{E0FFF395-FF03-438A-A159-668CB4C7576A}" type="presOf" srcId="{546E9BF6-50AE-4CB7-A7C2-B1595FC7B284}" destId="{62AEE710-37AB-4D5F-BC55-93F4E1FE6CC6}" srcOrd="0" destOrd="0" presId="urn:microsoft.com/office/officeart/2005/8/layout/vProcess5"/>
    <dgm:cxn modelId="{C974AAB3-37B4-4CF9-AD10-1359F47AD82B}" srcId="{115F8EB2-BA88-41E3-B372-0A723F4DFEB2}" destId="{69343935-409A-449F-B228-13AAFFBD7800}" srcOrd="4" destOrd="0" parTransId="{B864B0DD-BEFC-4646-9DEE-0059A45C16D4}" sibTransId="{F0C7C91A-3743-45F9-A5EC-B44829B6E495}"/>
    <dgm:cxn modelId="{083500CB-2F13-4369-879B-2423E2B3C5D5}" type="presOf" srcId="{F85FADC2-82CF-4330-B751-97AB21FDAD0D}" destId="{07B5A516-5408-4539-A0B0-03CD1DF03B6E}" srcOrd="1" destOrd="0" presId="urn:microsoft.com/office/officeart/2005/8/layout/vProcess5"/>
    <dgm:cxn modelId="{ADDB77CC-D4F1-4833-B339-E4D8A6DB9E8F}" type="presOf" srcId="{14B2B4BB-86B4-46F3-9EE5-C182AC2173B7}" destId="{B48EE1D2-10CF-42F1-8B1E-BA285A59BBFE}" srcOrd="0" destOrd="0" presId="urn:microsoft.com/office/officeart/2005/8/layout/vProcess5"/>
    <dgm:cxn modelId="{ECF419D4-D234-4C3C-8B4C-0D75BA87ADA1}" type="presOf" srcId="{F85FADC2-82CF-4330-B751-97AB21FDAD0D}" destId="{6A8B7486-AE7D-4BC0-A8BB-A2DAD8FE0664}" srcOrd="0" destOrd="0" presId="urn:microsoft.com/office/officeart/2005/8/layout/vProcess5"/>
    <dgm:cxn modelId="{344648DF-279F-43B6-B22E-2F93CF8D8994}" type="presOf" srcId="{22484B40-516B-43B1-8668-2D1729160649}" destId="{77062283-055B-4884-B3E9-47AC85481A03}" srcOrd="1" destOrd="0" presId="urn:microsoft.com/office/officeart/2005/8/layout/vProcess5"/>
    <dgm:cxn modelId="{9AA69BE9-29FE-4FF4-A37A-25565C1B902D}" type="presOf" srcId="{94A9AAF9-E580-4B2E-9DC6-3629A197D6C0}" destId="{C8012C79-7360-4563-BE7D-59432B53D426}" srcOrd="0" destOrd="0" presId="urn:microsoft.com/office/officeart/2005/8/layout/vProcess5"/>
    <dgm:cxn modelId="{912D73EB-7D7F-4A65-872D-FE047B1A9937}" srcId="{115F8EB2-BA88-41E3-B372-0A723F4DFEB2}" destId="{F85FADC2-82CF-4330-B751-97AB21FDAD0D}" srcOrd="2" destOrd="0" parTransId="{C5BB4DC8-3BA9-4A94-B8E4-D0B27FFEBF0F}" sibTransId="{14B2B4BB-86B4-46F3-9EE5-C182AC2173B7}"/>
    <dgm:cxn modelId="{3EE740FA-B1DA-437D-B594-06E8777B2B17}" type="presOf" srcId="{3532051E-DDE6-4489-A5FB-214C3ACAEEC7}" destId="{48C61FFE-D28C-4D56-ABD9-11DFBFB98502}" srcOrd="0" destOrd="0" presId="urn:microsoft.com/office/officeart/2005/8/layout/vProcess5"/>
    <dgm:cxn modelId="{DCA981FB-E15E-492A-AFEF-541D2EA05FA7}" type="presOf" srcId="{546E9BF6-50AE-4CB7-A7C2-B1595FC7B284}" destId="{6C8009F8-85A3-4D59-82DD-2E90A28FA3B2}" srcOrd="1" destOrd="0" presId="urn:microsoft.com/office/officeart/2005/8/layout/vProcess5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FE1A62DF-2D53-4CEF-B897-B053B7EA754B}" type="presParOf" srcId="{1C7679A3-8658-4CC3-81DF-8FB89DED42E7}" destId="{48C61FFE-D28C-4D56-ABD9-11DFBFB98502}" srcOrd="1" destOrd="0" presId="urn:microsoft.com/office/officeart/2005/8/layout/vProcess5"/>
    <dgm:cxn modelId="{B4E12812-E12B-44FA-9A1D-55C0FE9A0900}" type="presParOf" srcId="{1C7679A3-8658-4CC3-81DF-8FB89DED42E7}" destId="{62AEE710-37AB-4D5F-BC55-93F4E1FE6CC6}" srcOrd="2" destOrd="0" presId="urn:microsoft.com/office/officeart/2005/8/layout/vProcess5"/>
    <dgm:cxn modelId="{0D91C7AB-B769-43B9-8206-F8BC2A21BE7D}" type="presParOf" srcId="{1C7679A3-8658-4CC3-81DF-8FB89DED42E7}" destId="{6A8B7486-AE7D-4BC0-A8BB-A2DAD8FE0664}" srcOrd="3" destOrd="0" presId="urn:microsoft.com/office/officeart/2005/8/layout/vProcess5"/>
    <dgm:cxn modelId="{59F679E0-BF98-431B-AC85-1033D0B4BF34}" type="presParOf" srcId="{1C7679A3-8658-4CC3-81DF-8FB89DED42E7}" destId="{9B5020E8-6E98-4C20-B53B-835F3FBFCB65}" srcOrd="4" destOrd="0" presId="urn:microsoft.com/office/officeart/2005/8/layout/vProcess5"/>
    <dgm:cxn modelId="{650DAE1B-BC9D-4CB8-87AD-54FF523FE80B}" type="presParOf" srcId="{1C7679A3-8658-4CC3-81DF-8FB89DED42E7}" destId="{CE027AE8-8387-4F66-A5AF-38470B8AF6ED}" srcOrd="5" destOrd="0" presId="urn:microsoft.com/office/officeart/2005/8/layout/vProcess5"/>
    <dgm:cxn modelId="{8F23D6C8-67B2-479E-B466-0AF4DE6893B1}" type="presParOf" srcId="{1C7679A3-8658-4CC3-81DF-8FB89DED42E7}" destId="{BCDDEE62-4B77-4BD6-BEAE-3C35A069387E}" srcOrd="6" destOrd="0" presId="urn:microsoft.com/office/officeart/2005/8/layout/vProcess5"/>
    <dgm:cxn modelId="{619CAF21-596F-4246-8668-CB00C6E76118}" type="presParOf" srcId="{1C7679A3-8658-4CC3-81DF-8FB89DED42E7}" destId="{E703F030-BCF5-467C-AD0A-FF2DDD675579}" srcOrd="7" destOrd="0" presId="urn:microsoft.com/office/officeart/2005/8/layout/vProcess5"/>
    <dgm:cxn modelId="{67B83C56-BD0D-489E-BDF9-80D901E33E1E}" type="presParOf" srcId="{1C7679A3-8658-4CC3-81DF-8FB89DED42E7}" destId="{B48EE1D2-10CF-42F1-8B1E-BA285A59BBFE}" srcOrd="8" destOrd="0" presId="urn:microsoft.com/office/officeart/2005/8/layout/vProcess5"/>
    <dgm:cxn modelId="{0953D303-D246-4490-AB4C-C5EA67F6A31E}" type="presParOf" srcId="{1C7679A3-8658-4CC3-81DF-8FB89DED42E7}" destId="{C8012C79-7360-4563-BE7D-59432B53D426}" srcOrd="9" destOrd="0" presId="urn:microsoft.com/office/officeart/2005/8/layout/vProcess5"/>
    <dgm:cxn modelId="{C35BAFAB-CCFF-4D0C-87CF-32474651A9EA}" type="presParOf" srcId="{1C7679A3-8658-4CC3-81DF-8FB89DED42E7}" destId="{F9E18633-82C7-4202-94D3-9A9BF3721143}" srcOrd="10" destOrd="0" presId="urn:microsoft.com/office/officeart/2005/8/layout/vProcess5"/>
    <dgm:cxn modelId="{6125FFE4-6626-4D14-86B0-49C905B9FD62}" type="presParOf" srcId="{1C7679A3-8658-4CC3-81DF-8FB89DED42E7}" destId="{6C8009F8-85A3-4D59-82DD-2E90A28FA3B2}" srcOrd="11" destOrd="0" presId="urn:microsoft.com/office/officeart/2005/8/layout/vProcess5"/>
    <dgm:cxn modelId="{2BF29A49-1803-455D-9CED-AB12EDC961F3}" type="presParOf" srcId="{1C7679A3-8658-4CC3-81DF-8FB89DED42E7}" destId="{07B5A516-5408-4539-A0B0-03CD1DF03B6E}" srcOrd="12" destOrd="0" presId="urn:microsoft.com/office/officeart/2005/8/layout/vProcess5"/>
    <dgm:cxn modelId="{7ACF35CF-1C94-42A7-B543-5083E0EC7CF8}" type="presParOf" srcId="{1C7679A3-8658-4CC3-81DF-8FB89DED42E7}" destId="{77062283-055B-4884-B3E9-47AC85481A03}" srcOrd="13" destOrd="0" presId="urn:microsoft.com/office/officeart/2005/8/layout/vProcess5"/>
    <dgm:cxn modelId="{B52915C0-FE61-4D6B-9D8E-9935A99E597E}" type="presParOf" srcId="{1C7679A3-8658-4CC3-81DF-8FB89DED42E7}" destId="{94B8901D-CA0A-4B0A-8D4F-94308B287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32051E-DDE6-4489-A5FB-214C3ACAEEC7}">
      <dgm:prSet/>
      <dgm:spPr/>
      <dgm:t>
        <a:bodyPr/>
        <a:lstStyle/>
        <a:p>
          <a:r>
            <a:rPr lang="fr-FR" b="1" i="0"/>
            <a:t>Planification</a:t>
          </a:r>
          <a:endParaRPr lang="en-US"/>
        </a:p>
      </dgm:t>
    </dgm:pt>
    <dgm:pt modelId="{FD651613-E710-40B3-9D67-7215F4BB6A39}" type="parTrans" cxnId="{135A6242-8598-4DBC-A47A-0F6AD50071D5}">
      <dgm:prSet/>
      <dgm:spPr/>
      <dgm:t>
        <a:bodyPr/>
        <a:lstStyle/>
        <a:p>
          <a:endParaRPr lang="en-US"/>
        </a:p>
      </dgm:t>
    </dgm:pt>
    <dgm:pt modelId="{23D45247-25D4-484F-B1C5-8768B1C783BA}" type="sibTrans" cxnId="{135A6242-8598-4DBC-A47A-0F6AD50071D5}">
      <dgm:prSet/>
      <dgm:spPr/>
      <dgm:t>
        <a:bodyPr/>
        <a:lstStyle/>
        <a:p>
          <a:endParaRPr lang="en-US"/>
        </a:p>
      </dgm:t>
    </dgm:pt>
    <dgm:pt modelId="{546E9BF6-50AE-4CB7-A7C2-B1595FC7B284}">
      <dgm:prSet/>
      <dgm:spPr/>
      <dgm:t>
        <a:bodyPr/>
        <a:lstStyle/>
        <a:p>
          <a:r>
            <a:rPr lang="fr-FR" b="1" i="0"/>
            <a:t>Page d’accueil</a:t>
          </a:r>
          <a:r>
            <a:rPr lang="fr-FR" b="0" i="0"/>
            <a:t> : La page principale du site, qui présentera les informations essentielles sur les quatre éléments.</a:t>
          </a:r>
          <a:endParaRPr lang="en-US"/>
        </a:p>
      </dgm:t>
    </dgm:pt>
    <dgm:pt modelId="{7C89A3C9-8940-4306-BAA3-F92AF92C747E}" type="parTrans" cxnId="{21BCF332-FA40-4EC7-94C0-418F52870C2C}">
      <dgm:prSet/>
      <dgm:spPr/>
      <dgm:t>
        <a:bodyPr/>
        <a:lstStyle/>
        <a:p>
          <a:endParaRPr lang="en-US"/>
        </a:p>
      </dgm:t>
    </dgm:pt>
    <dgm:pt modelId="{8E1E7CAC-293C-40F4-A21B-E5FB107851C2}" type="sibTrans" cxnId="{21BCF332-FA40-4EC7-94C0-418F52870C2C}">
      <dgm:prSet/>
      <dgm:spPr/>
      <dgm:t>
        <a:bodyPr/>
        <a:lstStyle/>
        <a:p>
          <a:endParaRPr lang="en-US"/>
        </a:p>
      </dgm:t>
    </dgm:pt>
    <dgm:pt modelId="{F85FADC2-82CF-4330-B751-97AB21FDAD0D}">
      <dgm:prSet/>
      <dgm:spPr/>
      <dgm:t>
        <a:bodyPr/>
        <a:lstStyle/>
        <a:p>
          <a:r>
            <a:rPr lang="fr-FR" b="1" i="0"/>
            <a:t>Page recette individuelle</a:t>
          </a:r>
          <a:r>
            <a:rPr lang="fr-FR" b="0" i="0"/>
            <a:t> : Une page dédiée à chaque élément, avec des détails spécifiques et des recettes associées.</a:t>
          </a:r>
          <a:endParaRPr lang="en-US"/>
        </a:p>
      </dgm:t>
    </dgm:pt>
    <dgm:pt modelId="{C5BB4DC8-3BA9-4A94-B8E4-D0B27FFEBF0F}" type="parTrans" cxnId="{912D73EB-7D7F-4A65-872D-FE047B1A9937}">
      <dgm:prSet/>
      <dgm:spPr/>
      <dgm:t>
        <a:bodyPr/>
        <a:lstStyle/>
        <a:p>
          <a:endParaRPr lang="en-US"/>
        </a:p>
      </dgm:t>
    </dgm:pt>
    <dgm:pt modelId="{14B2B4BB-86B4-46F3-9EE5-C182AC2173B7}" type="sibTrans" cxnId="{912D73EB-7D7F-4A65-872D-FE047B1A9937}">
      <dgm:prSet/>
      <dgm:spPr/>
      <dgm:t>
        <a:bodyPr/>
        <a:lstStyle/>
        <a:p>
          <a:endParaRPr lang="en-US"/>
        </a:p>
      </dgm:t>
    </dgm:pt>
    <dgm:pt modelId="{22484B40-516B-43B1-8668-2D1729160649}">
      <dgm:prSet/>
      <dgm:spPr/>
      <dgm:t>
        <a:bodyPr/>
        <a:lstStyle/>
        <a:p>
          <a:r>
            <a:rPr lang="fr-FR" b="1" i="0"/>
            <a:t>Pages formulaires</a:t>
          </a:r>
          <a:r>
            <a:rPr lang="fr-FR" b="0" i="0"/>
            <a:t> : Des formulaires pour collecter des informations des utilisateurs, telles que des commentaires ou des inscriptions.</a:t>
          </a:r>
          <a:endParaRPr lang="en-US"/>
        </a:p>
      </dgm:t>
    </dgm:pt>
    <dgm:pt modelId="{3AE4D465-A671-4105-B6A7-087793E65DF6}" type="parTrans" cxnId="{C67B777C-89B1-4D52-A743-4F6D442F78CC}">
      <dgm:prSet/>
      <dgm:spPr/>
      <dgm:t>
        <a:bodyPr/>
        <a:lstStyle/>
        <a:p>
          <a:endParaRPr lang="en-US"/>
        </a:p>
      </dgm:t>
    </dgm:pt>
    <dgm:pt modelId="{94A9AAF9-E580-4B2E-9DC6-3629A197D6C0}" type="sibTrans" cxnId="{C67B777C-89B1-4D52-A743-4F6D442F78CC}">
      <dgm:prSet/>
      <dgm:spPr/>
      <dgm:t>
        <a:bodyPr/>
        <a:lstStyle/>
        <a:p>
          <a:endParaRPr lang="en-US"/>
        </a:p>
      </dgm:t>
    </dgm:pt>
    <dgm:pt modelId="{69343935-409A-449F-B228-13AAFFBD7800}">
      <dgm:prSet/>
      <dgm:spPr/>
      <dgm:t>
        <a:bodyPr/>
        <a:lstStyle/>
        <a:p>
          <a:r>
            <a:rPr lang="fr-FR" b="1" i="0"/>
            <a:t>CRUD recettes</a:t>
          </a:r>
          <a:r>
            <a:rPr lang="fr-FR" b="0" i="0"/>
            <a:t> : La possibilité de créer, lire, mettre à jour et supprimer des recettes liées aux éléments.</a:t>
          </a:r>
          <a:endParaRPr lang="en-US"/>
        </a:p>
      </dgm:t>
    </dgm:pt>
    <dgm:pt modelId="{B864B0DD-BEFC-4646-9DEE-0059A45C16D4}" type="parTrans" cxnId="{C974AAB3-37B4-4CF9-AD10-1359F47AD82B}">
      <dgm:prSet/>
      <dgm:spPr/>
      <dgm:t>
        <a:bodyPr/>
        <a:lstStyle/>
        <a:p>
          <a:endParaRPr lang="en-US"/>
        </a:p>
      </dgm:t>
    </dgm:pt>
    <dgm:pt modelId="{F0C7C91A-3743-45F9-A5EC-B44829B6E495}" type="sibTrans" cxnId="{C974AAB3-37B4-4CF9-AD10-1359F47AD82B}">
      <dgm:prSet/>
      <dgm:spPr/>
      <dgm:t>
        <a:bodyPr/>
        <a:lstStyle/>
        <a:p>
          <a:endParaRPr lang="en-US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48C61FFE-D28C-4D56-ABD9-11DFBFB98502}" type="pres">
      <dgm:prSet presAssocID="{115F8EB2-BA88-41E3-B372-0A723F4DFEB2}" presName="FiveNodes_1" presStyleLbl="node1" presStyleIdx="0" presStyleCnt="5">
        <dgm:presLayoutVars>
          <dgm:bulletEnabled val="1"/>
        </dgm:presLayoutVars>
      </dgm:prSet>
      <dgm:spPr/>
    </dgm:pt>
    <dgm:pt modelId="{62AEE710-37AB-4D5F-BC55-93F4E1FE6CC6}" type="pres">
      <dgm:prSet presAssocID="{115F8EB2-BA88-41E3-B372-0A723F4DFEB2}" presName="FiveNodes_2" presStyleLbl="node1" presStyleIdx="1" presStyleCnt="5">
        <dgm:presLayoutVars>
          <dgm:bulletEnabled val="1"/>
        </dgm:presLayoutVars>
      </dgm:prSet>
      <dgm:spPr/>
    </dgm:pt>
    <dgm:pt modelId="{6A8B7486-AE7D-4BC0-A8BB-A2DAD8FE0664}" type="pres">
      <dgm:prSet presAssocID="{115F8EB2-BA88-41E3-B372-0A723F4DFEB2}" presName="FiveNodes_3" presStyleLbl="node1" presStyleIdx="2" presStyleCnt="5">
        <dgm:presLayoutVars>
          <dgm:bulletEnabled val="1"/>
        </dgm:presLayoutVars>
      </dgm:prSet>
      <dgm:spPr/>
    </dgm:pt>
    <dgm:pt modelId="{9B5020E8-6E98-4C20-B53B-835F3FBFCB65}" type="pres">
      <dgm:prSet presAssocID="{115F8EB2-BA88-41E3-B372-0A723F4DFEB2}" presName="FiveNodes_4" presStyleLbl="node1" presStyleIdx="3" presStyleCnt="5">
        <dgm:presLayoutVars>
          <dgm:bulletEnabled val="1"/>
        </dgm:presLayoutVars>
      </dgm:prSet>
      <dgm:spPr/>
    </dgm:pt>
    <dgm:pt modelId="{CE027AE8-8387-4F66-A5AF-38470B8AF6ED}" type="pres">
      <dgm:prSet presAssocID="{115F8EB2-BA88-41E3-B372-0A723F4DFEB2}" presName="FiveNodes_5" presStyleLbl="node1" presStyleIdx="4" presStyleCnt="5">
        <dgm:presLayoutVars>
          <dgm:bulletEnabled val="1"/>
        </dgm:presLayoutVars>
      </dgm:prSet>
      <dgm:spPr/>
    </dgm:pt>
    <dgm:pt modelId="{BCDDEE62-4B77-4BD6-BEAE-3C35A069387E}" type="pres">
      <dgm:prSet presAssocID="{115F8EB2-BA88-41E3-B372-0A723F4DFEB2}" presName="FiveConn_1-2" presStyleLbl="fgAccFollowNode1" presStyleIdx="0" presStyleCnt="4">
        <dgm:presLayoutVars>
          <dgm:bulletEnabled val="1"/>
        </dgm:presLayoutVars>
      </dgm:prSet>
      <dgm:spPr/>
    </dgm:pt>
    <dgm:pt modelId="{E703F030-BCF5-467C-AD0A-FF2DDD675579}" type="pres">
      <dgm:prSet presAssocID="{115F8EB2-BA88-41E3-B372-0A723F4DFEB2}" presName="FiveConn_2-3" presStyleLbl="fgAccFollowNode1" presStyleIdx="1" presStyleCnt="4">
        <dgm:presLayoutVars>
          <dgm:bulletEnabled val="1"/>
        </dgm:presLayoutVars>
      </dgm:prSet>
      <dgm:spPr/>
    </dgm:pt>
    <dgm:pt modelId="{B48EE1D2-10CF-42F1-8B1E-BA285A59BBFE}" type="pres">
      <dgm:prSet presAssocID="{115F8EB2-BA88-41E3-B372-0A723F4DFEB2}" presName="FiveConn_3-4" presStyleLbl="fgAccFollowNode1" presStyleIdx="2" presStyleCnt="4">
        <dgm:presLayoutVars>
          <dgm:bulletEnabled val="1"/>
        </dgm:presLayoutVars>
      </dgm:prSet>
      <dgm:spPr/>
    </dgm:pt>
    <dgm:pt modelId="{C8012C79-7360-4563-BE7D-59432B53D426}" type="pres">
      <dgm:prSet presAssocID="{115F8EB2-BA88-41E3-B372-0A723F4DFEB2}" presName="FiveConn_4-5" presStyleLbl="fgAccFollowNode1" presStyleIdx="3" presStyleCnt="4">
        <dgm:presLayoutVars>
          <dgm:bulletEnabled val="1"/>
        </dgm:presLayoutVars>
      </dgm:prSet>
      <dgm:spPr/>
    </dgm:pt>
    <dgm:pt modelId="{F9E18633-82C7-4202-94D3-9A9BF3721143}" type="pres">
      <dgm:prSet presAssocID="{115F8EB2-BA88-41E3-B372-0A723F4DFEB2}" presName="FiveNodes_1_text" presStyleLbl="node1" presStyleIdx="4" presStyleCnt="5">
        <dgm:presLayoutVars>
          <dgm:bulletEnabled val="1"/>
        </dgm:presLayoutVars>
      </dgm:prSet>
      <dgm:spPr/>
    </dgm:pt>
    <dgm:pt modelId="{6C8009F8-85A3-4D59-82DD-2E90A28FA3B2}" type="pres">
      <dgm:prSet presAssocID="{115F8EB2-BA88-41E3-B372-0A723F4DFEB2}" presName="FiveNodes_2_text" presStyleLbl="node1" presStyleIdx="4" presStyleCnt="5">
        <dgm:presLayoutVars>
          <dgm:bulletEnabled val="1"/>
        </dgm:presLayoutVars>
      </dgm:prSet>
      <dgm:spPr/>
    </dgm:pt>
    <dgm:pt modelId="{07B5A516-5408-4539-A0B0-03CD1DF03B6E}" type="pres">
      <dgm:prSet presAssocID="{115F8EB2-BA88-41E3-B372-0A723F4DFEB2}" presName="FiveNodes_3_text" presStyleLbl="node1" presStyleIdx="4" presStyleCnt="5">
        <dgm:presLayoutVars>
          <dgm:bulletEnabled val="1"/>
        </dgm:presLayoutVars>
      </dgm:prSet>
      <dgm:spPr/>
    </dgm:pt>
    <dgm:pt modelId="{77062283-055B-4884-B3E9-47AC85481A03}" type="pres">
      <dgm:prSet presAssocID="{115F8EB2-BA88-41E3-B372-0A723F4DFEB2}" presName="FiveNodes_4_text" presStyleLbl="node1" presStyleIdx="4" presStyleCnt="5">
        <dgm:presLayoutVars>
          <dgm:bulletEnabled val="1"/>
        </dgm:presLayoutVars>
      </dgm:prSet>
      <dgm:spPr/>
    </dgm:pt>
    <dgm:pt modelId="{94B8901D-CA0A-4B0A-8D4F-94308B2878AA}" type="pres">
      <dgm:prSet presAssocID="{115F8EB2-BA88-41E3-B372-0A723F4DFEB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2EA8BA08-8153-4EB0-8ED4-C7E62C10F7BE}" type="presOf" srcId="{69343935-409A-449F-B228-13AAFFBD7800}" destId="{CE027AE8-8387-4F66-A5AF-38470B8AF6ED}" srcOrd="0" destOrd="0" presId="urn:microsoft.com/office/officeart/2005/8/layout/vProcess5"/>
    <dgm:cxn modelId="{20C84A11-76E0-4A67-BC20-BF07306C90C7}" type="presOf" srcId="{3532051E-DDE6-4489-A5FB-214C3ACAEEC7}" destId="{F9E18633-82C7-4202-94D3-9A9BF3721143}" srcOrd="1" destOrd="0" presId="urn:microsoft.com/office/officeart/2005/8/layout/vProcess5"/>
    <dgm:cxn modelId="{142A6816-F01E-4BA0-8E74-91C855A73C20}" type="presOf" srcId="{23D45247-25D4-484F-B1C5-8768B1C783BA}" destId="{BCDDEE62-4B77-4BD6-BEAE-3C35A069387E}" srcOrd="0" destOrd="0" presId="urn:microsoft.com/office/officeart/2005/8/layout/vProcess5"/>
    <dgm:cxn modelId="{21BCF332-FA40-4EC7-94C0-418F52870C2C}" srcId="{115F8EB2-BA88-41E3-B372-0A723F4DFEB2}" destId="{546E9BF6-50AE-4CB7-A7C2-B1595FC7B284}" srcOrd="1" destOrd="0" parTransId="{7C89A3C9-8940-4306-BAA3-F92AF92C747E}" sibTransId="{8E1E7CAC-293C-40F4-A21B-E5FB107851C2}"/>
    <dgm:cxn modelId="{135A6242-8598-4DBC-A47A-0F6AD50071D5}" srcId="{115F8EB2-BA88-41E3-B372-0A723F4DFEB2}" destId="{3532051E-DDE6-4489-A5FB-214C3ACAEEC7}" srcOrd="0" destOrd="0" parTransId="{FD651613-E710-40B3-9D67-7215F4BB6A39}" sibTransId="{23D45247-25D4-484F-B1C5-8768B1C783BA}"/>
    <dgm:cxn modelId="{686BEF66-024F-4278-A933-085356DB33CF}" type="presOf" srcId="{69343935-409A-449F-B228-13AAFFBD7800}" destId="{94B8901D-CA0A-4B0A-8D4F-94308B2878AA}" srcOrd="1" destOrd="0" presId="urn:microsoft.com/office/officeart/2005/8/layout/vProcess5"/>
    <dgm:cxn modelId="{BAB68C59-F666-416B-BFE1-541596633FCB}" type="presOf" srcId="{8E1E7CAC-293C-40F4-A21B-E5FB107851C2}" destId="{E703F030-BCF5-467C-AD0A-FF2DDD675579}" srcOrd="0" destOrd="0" presId="urn:microsoft.com/office/officeart/2005/8/layout/vProcess5"/>
    <dgm:cxn modelId="{C67B777C-89B1-4D52-A743-4F6D442F78CC}" srcId="{115F8EB2-BA88-41E3-B372-0A723F4DFEB2}" destId="{22484B40-516B-43B1-8668-2D1729160649}" srcOrd="3" destOrd="0" parTransId="{3AE4D465-A671-4105-B6A7-087793E65DF6}" sibTransId="{94A9AAF9-E580-4B2E-9DC6-3629A197D6C0}"/>
    <dgm:cxn modelId="{44065295-5631-495D-BD97-CA1AD3DB9F4E}" type="presOf" srcId="{22484B40-516B-43B1-8668-2D1729160649}" destId="{9B5020E8-6E98-4C20-B53B-835F3FBFCB65}" srcOrd="0" destOrd="0" presId="urn:microsoft.com/office/officeart/2005/8/layout/vProcess5"/>
    <dgm:cxn modelId="{E0FFF395-FF03-438A-A159-668CB4C7576A}" type="presOf" srcId="{546E9BF6-50AE-4CB7-A7C2-B1595FC7B284}" destId="{62AEE710-37AB-4D5F-BC55-93F4E1FE6CC6}" srcOrd="0" destOrd="0" presId="urn:microsoft.com/office/officeart/2005/8/layout/vProcess5"/>
    <dgm:cxn modelId="{C974AAB3-37B4-4CF9-AD10-1359F47AD82B}" srcId="{115F8EB2-BA88-41E3-B372-0A723F4DFEB2}" destId="{69343935-409A-449F-B228-13AAFFBD7800}" srcOrd="4" destOrd="0" parTransId="{B864B0DD-BEFC-4646-9DEE-0059A45C16D4}" sibTransId="{F0C7C91A-3743-45F9-A5EC-B44829B6E495}"/>
    <dgm:cxn modelId="{083500CB-2F13-4369-879B-2423E2B3C5D5}" type="presOf" srcId="{F85FADC2-82CF-4330-B751-97AB21FDAD0D}" destId="{07B5A516-5408-4539-A0B0-03CD1DF03B6E}" srcOrd="1" destOrd="0" presId="urn:microsoft.com/office/officeart/2005/8/layout/vProcess5"/>
    <dgm:cxn modelId="{ADDB77CC-D4F1-4833-B339-E4D8A6DB9E8F}" type="presOf" srcId="{14B2B4BB-86B4-46F3-9EE5-C182AC2173B7}" destId="{B48EE1D2-10CF-42F1-8B1E-BA285A59BBFE}" srcOrd="0" destOrd="0" presId="urn:microsoft.com/office/officeart/2005/8/layout/vProcess5"/>
    <dgm:cxn modelId="{ECF419D4-D234-4C3C-8B4C-0D75BA87ADA1}" type="presOf" srcId="{F85FADC2-82CF-4330-B751-97AB21FDAD0D}" destId="{6A8B7486-AE7D-4BC0-A8BB-A2DAD8FE0664}" srcOrd="0" destOrd="0" presId="urn:microsoft.com/office/officeart/2005/8/layout/vProcess5"/>
    <dgm:cxn modelId="{344648DF-279F-43B6-B22E-2F93CF8D8994}" type="presOf" srcId="{22484B40-516B-43B1-8668-2D1729160649}" destId="{77062283-055B-4884-B3E9-47AC85481A03}" srcOrd="1" destOrd="0" presId="urn:microsoft.com/office/officeart/2005/8/layout/vProcess5"/>
    <dgm:cxn modelId="{9AA69BE9-29FE-4FF4-A37A-25565C1B902D}" type="presOf" srcId="{94A9AAF9-E580-4B2E-9DC6-3629A197D6C0}" destId="{C8012C79-7360-4563-BE7D-59432B53D426}" srcOrd="0" destOrd="0" presId="urn:microsoft.com/office/officeart/2005/8/layout/vProcess5"/>
    <dgm:cxn modelId="{912D73EB-7D7F-4A65-872D-FE047B1A9937}" srcId="{115F8EB2-BA88-41E3-B372-0A723F4DFEB2}" destId="{F85FADC2-82CF-4330-B751-97AB21FDAD0D}" srcOrd="2" destOrd="0" parTransId="{C5BB4DC8-3BA9-4A94-B8E4-D0B27FFEBF0F}" sibTransId="{14B2B4BB-86B4-46F3-9EE5-C182AC2173B7}"/>
    <dgm:cxn modelId="{3EE740FA-B1DA-437D-B594-06E8777B2B17}" type="presOf" srcId="{3532051E-DDE6-4489-A5FB-214C3ACAEEC7}" destId="{48C61FFE-D28C-4D56-ABD9-11DFBFB98502}" srcOrd="0" destOrd="0" presId="urn:microsoft.com/office/officeart/2005/8/layout/vProcess5"/>
    <dgm:cxn modelId="{DCA981FB-E15E-492A-AFEF-541D2EA05FA7}" type="presOf" srcId="{546E9BF6-50AE-4CB7-A7C2-B1595FC7B284}" destId="{6C8009F8-85A3-4D59-82DD-2E90A28FA3B2}" srcOrd="1" destOrd="0" presId="urn:microsoft.com/office/officeart/2005/8/layout/vProcess5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FE1A62DF-2D53-4CEF-B897-B053B7EA754B}" type="presParOf" srcId="{1C7679A3-8658-4CC3-81DF-8FB89DED42E7}" destId="{48C61FFE-D28C-4D56-ABD9-11DFBFB98502}" srcOrd="1" destOrd="0" presId="urn:microsoft.com/office/officeart/2005/8/layout/vProcess5"/>
    <dgm:cxn modelId="{B4E12812-E12B-44FA-9A1D-55C0FE9A0900}" type="presParOf" srcId="{1C7679A3-8658-4CC3-81DF-8FB89DED42E7}" destId="{62AEE710-37AB-4D5F-BC55-93F4E1FE6CC6}" srcOrd="2" destOrd="0" presId="urn:microsoft.com/office/officeart/2005/8/layout/vProcess5"/>
    <dgm:cxn modelId="{0D91C7AB-B769-43B9-8206-F8BC2A21BE7D}" type="presParOf" srcId="{1C7679A3-8658-4CC3-81DF-8FB89DED42E7}" destId="{6A8B7486-AE7D-4BC0-A8BB-A2DAD8FE0664}" srcOrd="3" destOrd="0" presId="urn:microsoft.com/office/officeart/2005/8/layout/vProcess5"/>
    <dgm:cxn modelId="{59F679E0-BF98-431B-AC85-1033D0B4BF34}" type="presParOf" srcId="{1C7679A3-8658-4CC3-81DF-8FB89DED42E7}" destId="{9B5020E8-6E98-4C20-B53B-835F3FBFCB65}" srcOrd="4" destOrd="0" presId="urn:microsoft.com/office/officeart/2005/8/layout/vProcess5"/>
    <dgm:cxn modelId="{650DAE1B-BC9D-4CB8-87AD-54FF523FE80B}" type="presParOf" srcId="{1C7679A3-8658-4CC3-81DF-8FB89DED42E7}" destId="{CE027AE8-8387-4F66-A5AF-38470B8AF6ED}" srcOrd="5" destOrd="0" presId="urn:microsoft.com/office/officeart/2005/8/layout/vProcess5"/>
    <dgm:cxn modelId="{8F23D6C8-67B2-479E-B466-0AF4DE6893B1}" type="presParOf" srcId="{1C7679A3-8658-4CC3-81DF-8FB89DED42E7}" destId="{BCDDEE62-4B77-4BD6-BEAE-3C35A069387E}" srcOrd="6" destOrd="0" presId="urn:microsoft.com/office/officeart/2005/8/layout/vProcess5"/>
    <dgm:cxn modelId="{619CAF21-596F-4246-8668-CB00C6E76118}" type="presParOf" srcId="{1C7679A3-8658-4CC3-81DF-8FB89DED42E7}" destId="{E703F030-BCF5-467C-AD0A-FF2DDD675579}" srcOrd="7" destOrd="0" presId="urn:microsoft.com/office/officeart/2005/8/layout/vProcess5"/>
    <dgm:cxn modelId="{67B83C56-BD0D-489E-BDF9-80D901E33E1E}" type="presParOf" srcId="{1C7679A3-8658-4CC3-81DF-8FB89DED42E7}" destId="{B48EE1D2-10CF-42F1-8B1E-BA285A59BBFE}" srcOrd="8" destOrd="0" presId="urn:microsoft.com/office/officeart/2005/8/layout/vProcess5"/>
    <dgm:cxn modelId="{0953D303-D246-4490-AB4C-C5EA67F6A31E}" type="presParOf" srcId="{1C7679A3-8658-4CC3-81DF-8FB89DED42E7}" destId="{C8012C79-7360-4563-BE7D-59432B53D426}" srcOrd="9" destOrd="0" presId="urn:microsoft.com/office/officeart/2005/8/layout/vProcess5"/>
    <dgm:cxn modelId="{C35BAFAB-CCFF-4D0C-87CF-32474651A9EA}" type="presParOf" srcId="{1C7679A3-8658-4CC3-81DF-8FB89DED42E7}" destId="{F9E18633-82C7-4202-94D3-9A9BF3721143}" srcOrd="10" destOrd="0" presId="urn:microsoft.com/office/officeart/2005/8/layout/vProcess5"/>
    <dgm:cxn modelId="{6125FFE4-6626-4D14-86B0-49C905B9FD62}" type="presParOf" srcId="{1C7679A3-8658-4CC3-81DF-8FB89DED42E7}" destId="{6C8009F8-85A3-4D59-82DD-2E90A28FA3B2}" srcOrd="11" destOrd="0" presId="urn:microsoft.com/office/officeart/2005/8/layout/vProcess5"/>
    <dgm:cxn modelId="{2BF29A49-1803-455D-9CED-AB12EDC961F3}" type="presParOf" srcId="{1C7679A3-8658-4CC3-81DF-8FB89DED42E7}" destId="{07B5A516-5408-4539-A0B0-03CD1DF03B6E}" srcOrd="12" destOrd="0" presId="urn:microsoft.com/office/officeart/2005/8/layout/vProcess5"/>
    <dgm:cxn modelId="{7ACF35CF-1C94-42A7-B543-5083E0EC7CF8}" type="presParOf" srcId="{1C7679A3-8658-4CC3-81DF-8FB89DED42E7}" destId="{77062283-055B-4884-B3E9-47AC85481A03}" srcOrd="13" destOrd="0" presId="urn:microsoft.com/office/officeart/2005/8/layout/vProcess5"/>
    <dgm:cxn modelId="{B52915C0-FE61-4D6B-9D8E-9935A99E597E}" type="presParOf" srcId="{1C7679A3-8658-4CC3-81DF-8FB89DED42E7}" destId="{94B8901D-CA0A-4B0A-8D4F-94308B287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76F33-1CC1-4CA0-9A19-894F01552BD0}">
      <dgm:prSet/>
      <dgm:spPr/>
      <dgm:t>
        <a:bodyPr/>
        <a:lstStyle/>
        <a:p>
          <a:r>
            <a:rPr lang="pt-BR" b="1" i="0"/>
            <a:t>Implémentation</a:t>
          </a:r>
        </a:p>
      </dgm:t>
    </dgm:pt>
    <dgm:pt modelId="{098B8271-B690-4C63-B6F7-005C748A41F3}" type="parTrans" cxnId="{C2F62FFC-3E18-4E13-AF8D-22E095D1EB09}">
      <dgm:prSet/>
      <dgm:spPr/>
      <dgm:t>
        <a:bodyPr/>
        <a:lstStyle/>
        <a:p>
          <a:endParaRPr lang="pt-BR"/>
        </a:p>
      </dgm:t>
    </dgm:pt>
    <dgm:pt modelId="{DDD5494E-B9D1-4228-BE32-355C6A4EF2CD}" type="sibTrans" cxnId="{C2F62FFC-3E18-4E13-AF8D-22E095D1EB09}">
      <dgm:prSet/>
      <dgm:spPr/>
      <dgm:t>
        <a:bodyPr/>
        <a:lstStyle/>
        <a:p>
          <a:endParaRPr lang="pt-BR"/>
        </a:p>
      </dgm:t>
    </dgm:pt>
    <dgm:pt modelId="{E9006A44-DB47-485E-BABF-9B19E7FD497B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i="0"/>
            <a:t>Création des pages</a:t>
          </a:r>
          <a:r>
            <a:rPr lang="fr-FR" b="0" i="0"/>
            <a:t> : L’équipe a commencé à développer les différentes pages du site en utilisant les technologies choisies.</a:t>
          </a:r>
        </a:p>
      </dgm:t>
    </dgm:pt>
    <dgm:pt modelId="{0FF21BA9-E25E-4063-8EBE-12B88ADC1AB2}" type="parTrans" cxnId="{CE1230A2-E4A5-408F-A227-9AB6C6DD3652}">
      <dgm:prSet/>
      <dgm:spPr/>
      <dgm:t>
        <a:bodyPr/>
        <a:lstStyle/>
        <a:p>
          <a:endParaRPr lang="pt-BR"/>
        </a:p>
      </dgm:t>
    </dgm:pt>
    <dgm:pt modelId="{27FDF9B9-68A4-4516-9EE6-2EACFA6C82D4}" type="sibTrans" cxnId="{CE1230A2-E4A5-408F-A227-9AB6C6DD3652}">
      <dgm:prSet/>
      <dgm:spPr/>
      <dgm:t>
        <a:bodyPr/>
        <a:lstStyle/>
        <a:p>
          <a:endParaRPr lang="pt-BR"/>
        </a:p>
      </dgm:t>
    </dgm:pt>
    <dgm:pt modelId="{DE6E6983-E765-415A-A25F-B61AB48AF146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i="0"/>
            <a:t>Style</a:t>
          </a:r>
          <a:r>
            <a:rPr lang="fr-FR" b="0" i="0"/>
            <a:t> : Nous avons appliqué la charte graphique et utilisé Tailwind CSS pour rendre les pages attrayantes.</a:t>
          </a:r>
        </a:p>
      </dgm:t>
    </dgm:pt>
    <dgm:pt modelId="{4B537D37-6858-4CFA-AAD0-360A18FE0B14}" type="parTrans" cxnId="{BAD684FF-DF15-4B7E-964C-624DD94F5B90}">
      <dgm:prSet/>
      <dgm:spPr/>
      <dgm:t>
        <a:bodyPr/>
        <a:lstStyle/>
        <a:p>
          <a:endParaRPr lang="pt-BR"/>
        </a:p>
      </dgm:t>
    </dgm:pt>
    <dgm:pt modelId="{79247127-F2F4-4308-BDFC-57551B0FD852}" type="sibTrans" cxnId="{BAD684FF-DF15-4B7E-964C-624DD94F5B90}">
      <dgm:prSet/>
      <dgm:spPr/>
      <dgm:t>
        <a:bodyPr/>
        <a:lstStyle/>
        <a:p>
          <a:endParaRPr lang="pt-BR"/>
        </a:p>
      </dgm:t>
    </dgm:pt>
    <dgm:pt modelId="{7E50964A-9345-4242-9186-A791E5CC8896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i="0"/>
            <a:t>Base de données</a:t>
          </a:r>
          <a:r>
            <a:rPr lang="fr-FR" b="0" i="0"/>
            <a:t> : Nous avons utilisé SQLite pour stocker les informations du site.</a:t>
          </a:r>
        </a:p>
      </dgm:t>
    </dgm:pt>
    <dgm:pt modelId="{0AD6907A-882A-4C3D-BE05-8BEDE762FDC3}" type="parTrans" cxnId="{FAAB92A8-7534-467A-9937-57EAA21B96A9}">
      <dgm:prSet/>
      <dgm:spPr/>
      <dgm:t>
        <a:bodyPr/>
        <a:lstStyle/>
        <a:p>
          <a:endParaRPr lang="pt-BR"/>
        </a:p>
      </dgm:t>
    </dgm:pt>
    <dgm:pt modelId="{7637CDFE-110B-4913-891D-9F4B86A427C9}" type="sibTrans" cxnId="{FAAB92A8-7534-467A-9937-57EAA21B96A9}">
      <dgm:prSet/>
      <dgm:spPr/>
      <dgm:t>
        <a:bodyPr/>
        <a:lstStyle/>
        <a:p>
          <a:endParaRPr lang="pt-BR"/>
        </a:p>
      </dgm:t>
    </dgm:pt>
    <dgm:pt modelId="{88E3E1CA-F0CF-41DA-B948-62FFCE28FAF0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i="0"/>
            <a:t>Remplir la base de données</a:t>
          </a:r>
          <a:r>
            <a:rPr lang="fr-FR" b="0" i="0"/>
            <a:t> : Nous avons ajouté des recettes et des éléments pour tester le fonctionnement du site.</a:t>
          </a:r>
        </a:p>
      </dgm:t>
    </dgm:pt>
    <dgm:pt modelId="{A3ADE86B-1047-4A8B-A6CD-ED77E5821E2D}" type="parTrans" cxnId="{4560A67D-FFC9-4515-99BE-16E620ECC17D}">
      <dgm:prSet/>
      <dgm:spPr/>
      <dgm:t>
        <a:bodyPr/>
        <a:lstStyle/>
        <a:p>
          <a:endParaRPr lang="pt-BR"/>
        </a:p>
      </dgm:t>
    </dgm:pt>
    <dgm:pt modelId="{F6EC9434-A69D-4704-8A5D-210A1DE693B1}" type="sibTrans" cxnId="{4560A67D-FFC9-4515-99BE-16E620ECC17D}">
      <dgm:prSet/>
      <dgm:spPr/>
      <dgm:t>
        <a:bodyPr/>
        <a:lstStyle/>
        <a:p>
          <a:endParaRPr lang="pt-BR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E2F5E8F4-78AD-470A-A4B4-E0234D68375A}" type="pres">
      <dgm:prSet presAssocID="{115F8EB2-BA88-41E3-B372-0A723F4DFEB2}" presName="FiveNodes_1" presStyleLbl="node1" presStyleIdx="0" presStyleCnt="5">
        <dgm:presLayoutVars>
          <dgm:bulletEnabled val="1"/>
        </dgm:presLayoutVars>
      </dgm:prSet>
      <dgm:spPr/>
    </dgm:pt>
    <dgm:pt modelId="{06E3F8C5-8171-4721-84FF-38E64D29F3FD}" type="pres">
      <dgm:prSet presAssocID="{115F8EB2-BA88-41E3-B372-0A723F4DFEB2}" presName="FiveNodes_2" presStyleLbl="node1" presStyleIdx="1" presStyleCnt="5">
        <dgm:presLayoutVars>
          <dgm:bulletEnabled val="1"/>
        </dgm:presLayoutVars>
      </dgm:prSet>
      <dgm:spPr/>
    </dgm:pt>
    <dgm:pt modelId="{561B3C2B-48D5-4AB3-BAC9-662E352985F9}" type="pres">
      <dgm:prSet presAssocID="{115F8EB2-BA88-41E3-B372-0A723F4DFEB2}" presName="FiveNodes_3" presStyleLbl="node1" presStyleIdx="2" presStyleCnt="5">
        <dgm:presLayoutVars>
          <dgm:bulletEnabled val="1"/>
        </dgm:presLayoutVars>
      </dgm:prSet>
      <dgm:spPr/>
    </dgm:pt>
    <dgm:pt modelId="{A95F1F75-B9B2-467F-854A-166F57E7C3E3}" type="pres">
      <dgm:prSet presAssocID="{115F8EB2-BA88-41E3-B372-0A723F4DFEB2}" presName="FiveNodes_4" presStyleLbl="node1" presStyleIdx="3" presStyleCnt="5">
        <dgm:presLayoutVars>
          <dgm:bulletEnabled val="1"/>
        </dgm:presLayoutVars>
      </dgm:prSet>
      <dgm:spPr/>
    </dgm:pt>
    <dgm:pt modelId="{E7C9C17B-4B44-4FC2-A65A-D8C8F22F93C9}" type="pres">
      <dgm:prSet presAssocID="{115F8EB2-BA88-41E3-B372-0A723F4DFEB2}" presName="FiveNodes_5" presStyleLbl="node1" presStyleIdx="4" presStyleCnt="5">
        <dgm:presLayoutVars>
          <dgm:bulletEnabled val="1"/>
        </dgm:presLayoutVars>
      </dgm:prSet>
      <dgm:spPr/>
    </dgm:pt>
    <dgm:pt modelId="{12650FA6-569A-45C4-9BCD-4DC1E8E927E3}" type="pres">
      <dgm:prSet presAssocID="{115F8EB2-BA88-41E3-B372-0A723F4DFEB2}" presName="FiveConn_1-2" presStyleLbl="fgAccFollowNode1" presStyleIdx="0" presStyleCnt="4">
        <dgm:presLayoutVars>
          <dgm:bulletEnabled val="1"/>
        </dgm:presLayoutVars>
      </dgm:prSet>
      <dgm:spPr/>
    </dgm:pt>
    <dgm:pt modelId="{FB95C048-D880-43E0-9742-956C9CC7F740}" type="pres">
      <dgm:prSet presAssocID="{115F8EB2-BA88-41E3-B372-0A723F4DFEB2}" presName="FiveConn_2-3" presStyleLbl="fgAccFollowNode1" presStyleIdx="1" presStyleCnt="4">
        <dgm:presLayoutVars>
          <dgm:bulletEnabled val="1"/>
        </dgm:presLayoutVars>
      </dgm:prSet>
      <dgm:spPr/>
    </dgm:pt>
    <dgm:pt modelId="{758899B7-7228-4537-B3BD-A1E4364C051F}" type="pres">
      <dgm:prSet presAssocID="{115F8EB2-BA88-41E3-B372-0A723F4DFEB2}" presName="FiveConn_3-4" presStyleLbl="fgAccFollowNode1" presStyleIdx="2" presStyleCnt="4">
        <dgm:presLayoutVars>
          <dgm:bulletEnabled val="1"/>
        </dgm:presLayoutVars>
      </dgm:prSet>
      <dgm:spPr/>
    </dgm:pt>
    <dgm:pt modelId="{E2628B52-75B5-46F0-AFAF-A326920C5688}" type="pres">
      <dgm:prSet presAssocID="{115F8EB2-BA88-41E3-B372-0A723F4DFEB2}" presName="FiveConn_4-5" presStyleLbl="fgAccFollowNode1" presStyleIdx="3" presStyleCnt="4">
        <dgm:presLayoutVars>
          <dgm:bulletEnabled val="1"/>
        </dgm:presLayoutVars>
      </dgm:prSet>
      <dgm:spPr/>
    </dgm:pt>
    <dgm:pt modelId="{400D8334-5F36-4BCD-BB8D-267365DC298A}" type="pres">
      <dgm:prSet presAssocID="{115F8EB2-BA88-41E3-B372-0A723F4DFEB2}" presName="FiveNodes_1_text" presStyleLbl="node1" presStyleIdx="4" presStyleCnt="5">
        <dgm:presLayoutVars>
          <dgm:bulletEnabled val="1"/>
        </dgm:presLayoutVars>
      </dgm:prSet>
      <dgm:spPr/>
    </dgm:pt>
    <dgm:pt modelId="{199D591F-2911-4836-9147-5719D27960F0}" type="pres">
      <dgm:prSet presAssocID="{115F8EB2-BA88-41E3-B372-0A723F4DFEB2}" presName="FiveNodes_2_text" presStyleLbl="node1" presStyleIdx="4" presStyleCnt="5">
        <dgm:presLayoutVars>
          <dgm:bulletEnabled val="1"/>
        </dgm:presLayoutVars>
      </dgm:prSet>
      <dgm:spPr/>
    </dgm:pt>
    <dgm:pt modelId="{88F94782-C381-4205-8CDF-7A2E418F6A29}" type="pres">
      <dgm:prSet presAssocID="{115F8EB2-BA88-41E3-B372-0A723F4DFEB2}" presName="FiveNodes_3_text" presStyleLbl="node1" presStyleIdx="4" presStyleCnt="5">
        <dgm:presLayoutVars>
          <dgm:bulletEnabled val="1"/>
        </dgm:presLayoutVars>
      </dgm:prSet>
      <dgm:spPr/>
    </dgm:pt>
    <dgm:pt modelId="{9AE0C17A-ACA9-46E2-B1BB-E952E5829B21}" type="pres">
      <dgm:prSet presAssocID="{115F8EB2-BA88-41E3-B372-0A723F4DFEB2}" presName="FiveNodes_4_text" presStyleLbl="node1" presStyleIdx="4" presStyleCnt="5">
        <dgm:presLayoutVars>
          <dgm:bulletEnabled val="1"/>
        </dgm:presLayoutVars>
      </dgm:prSet>
      <dgm:spPr/>
    </dgm:pt>
    <dgm:pt modelId="{822A94F3-9CFE-40D8-95DA-BFC7CE3AD918}" type="pres">
      <dgm:prSet presAssocID="{115F8EB2-BA88-41E3-B372-0A723F4DFEB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5E171B08-715F-420B-BC3D-E5A299402874}" type="presOf" srcId="{79247127-F2F4-4308-BDFC-57551B0FD852}" destId="{758899B7-7228-4537-B3BD-A1E4364C051F}" srcOrd="0" destOrd="0" presId="urn:microsoft.com/office/officeart/2005/8/layout/vProcess5"/>
    <dgm:cxn modelId="{BFCBB726-0E73-4146-9827-BAD30A321BC0}" type="presOf" srcId="{B5976F33-1CC1-4CA0-9A19-894F01552BD0}" destId="{E2F5E8F4-78AD-470A-A4B4-E0234D68375A}" srcOrd="0" destOrd="0" presId="urn:microsoft.com/office/officeart/2005/8/layout/vProcess5"/>
    <dgm:cxn modelId="{7D5B383F-F5B5-4352-9301-7C16965C3507}" type="presOf" srcId="{DE6E6983-E765-415A-A25F-B61AB48AF146}" destId="{561B3C2B-48D5-4AB3-BAC9-662E352985F9}" srcOrd="0" destOrd="0" presId="urn:microsoft.com/office/officeart/2005/8/layout/vProcess5"/>
    <dgm:cxn modelId="{96AA6E60-B27B-4296-A52E-F0C6EED11E99}" type="presOf" srcId="{B5976F33-1CC1-4CA0-9A19-894F01552BD0}" destId="{400D8334-5F36-4BCD-BB8D-267365DC298A}" srcOrd="1" destOrd="0" presId="urn:microsoft.com/office/officeart/2005/8/layout/vProcess5"/>
    <dgm:cxn modelId="{67495367-9EFE-4F36-BF11-0F0DA977558F}" type="presOf" srcId="{E9006A44-DB47-485E-BABF-9B19E7FD497B}" destId="{199D591F-2911-4836-9147-5719D27960F0}" srcOrd="1" destOrd="0" presId="urn:microsoft.com/office/officeart/2005/8/layout/vProcess5"/>
    <dgm:cxn modelId="{0EFE4E6E-EBA1-4262-978D-B59B3145AC9E}" type="presOf" srcId="{DDD5494E-B9D1-4228-BE32-355C6A4EF2CD}" destId="{12650FA6-569A-45C4-9BCD-4DC1E8E927E3}" srcOrd="0" destOrd="0" presId="urn:microsoft.com/office/officeart/2005/8/layout/vProcess5"/>
    <dgm:cxn modelId="{4D4BD550-2585-48D9-AAD1-3908B34EAEF9}" type="presOf" srcId="{DE6E6983-E765-415A-A25F-B61AB48AF146}" destId="{88F94782-C381-4205-8CDF-7A2E418F6A29}" srcOrd="1" destOrd="0" presId="urn:microsoft.com/office/officeart/2005/8/layout/vProcess5"/>
    <dgm:cxn modelId="{27F43253-C5CA-4E34-9E53-CAD6FB18F926}" type="presOf" srcId="{88E3E1CA-F0CF-41DA-B948-62FFCE28FAF0}" destId="{E7C9C17B-4B44-4FC2-A65A-D8C8F22F93C9}" srcOrd="0" destOrd="0" presId="urn:microsoft.com/office/officeart/2005/8/layout/vProcess5"/>
    <dgm:cxn modelId="{4560A67D-FFC9-4515-99BE-16E620ECC17D}" srcId="{115F8EB2-BA88-41E3-B372-0A723F4DFEB2}" destId="{88E3E1CA-F0CF-41DA-B948-62FFCE28FAF0}" srcOrd="4" destOrd="0" parTransId="{A3ADE86B-1047-4A8B-A6CD-ED77E5821E2D}" sibTransId="{F6EC9434-A69D-4704-8A5D-210A1DE693B1}"/>
    <dgm:cxn modelId="{CE1230A2-E4A5-408F-A227-9AB6C6DD3652}" srcId="{115F8EB2-BA88-41E3-B372-0A723F4DFEB2}" destId="{E9006A44-DB47-485E-BABF-9B19E7FD497B}" srcOrd="1" destOrd="0" parTransId="{0FF21BA9-E25E-4063-8EBE-12B88ADC1AB2}" sibTransId="{27FDF9B9-68A4-4516-9EE6-2EACFA6C82D4}"/>
    <dgm:cxn modelId="{E2CA92A7-C6F5-4E40-BBBF-407F9F2A305B}" type="presOf" srcId="{7E50964A-9345-4242-9186-A791E5CC8896}" destId="{A95F1F75-B9B2-467F-854A-166F57E7C3E3}" srcOrd="0" destOrd="0" presId="urn:microsoft.com/office/officeart/2005/8/layout/vProcess5"/>
    <dgm:cxn modelId="{FAAB92A8-7534-467A-9937-57EAA21B96A9}" srcId="{115F8EB2-BA88-41E3-B372-0A723F4DFEB2}" destId="{7E50964A-9345-4242-9186-A791E5CC8896}" srcOrd="3" destOrd="0" parTransId="{0AD6907A-882A-4C3D-BE05-8BEDE762FDC3}" sibTransId="{7637CDFE-110B-4913-891D-9F4B86A427C9}"/>
    <dgm:cxn modelId="{7AE39BB1-7678-4955-B60E-1F1C34A5779C}" type="presOf" srcId="{7E50964A-9345-4242-9186-A791E5CC8896}" destId="{9AE0C17A-ACA9-46E2-B1BB-E952E5829B21}" srcOrd="1" destOrd="0" presId="urn:microsoft.com/office/officeart/2005/8/layout/vProcess5"/>
    <dgm:cxn modelId="{A55633C0-2E6C-421B-A9FE-EA5C03F26A9E}" type="presOf" srcId="{27FDF9B9-68A4-4516-9EE6-2EACFA6C82D4}" destId="{FB95C048-D880-43E0-9742-956C9CC7F740}" srcOrd="0" destOrd="0" presId="urn:microsoft.com/office/officeart/2005/8/layout/vProcess5"/>
    <dgm:cxn modelId="{728EC1CD-D36C-4F87-B7DC-A4E2C723FA26}" type="presOf" srcId="{E9006A44-DB47-485E-BABF-9B19E7FD497B}" destId="{06E3F8C5-8171-4721-84FF-38E64D29F3FD}" srcOrd="0" destOrd="0" presId="urn:microsoft.com/office/officeart/2005/8/layout/vProcess5"/>
    <dgm:cxn modelId="{8A6773D6-DEEF-4EB1-B414-317CB911AD11}" type="presOf" srcId="{7637CDFE-110B-4913-891D-9F4B86A427C9}" destId="{E2628B52-75B5-46F0-AFAF-A326920C5688}" srcOrd="0" destOrd="0" presId="urn:microsoft.com/office/officeart/2005/8/layout/vProcess5"/>
    <dgm:cxn modelId="{73DC3EDF-31A3-4324-9098-23F5EA88F243}" type="presOf" srcId="{88E3E1CA-F0CF-41DA-B948-62FFCE28FAF0}" destId="{822A94F3-9CFE-40D8-95DA-BFC7CE3AD918}" srcOrd="1" destOrd="0" presId="urn:microsoft.com/office/officeart/2005/8/layout/vProcess5"/>
    <dgm:cxn modelId="{C2F62FFC-3E18-4E13-AF8D-22E095D1EB09}" srcId="{115F8EB2-BA88-41E3-B372-0A723F4DFEB2}" destId="{B5976F33-1CC1-4CA0-9A19-894F01552BD0}" srcOrd="0" destOrd="0" parTransId="{098B8271-B690-4C63-B6F7-005C748A41F3}" sibTransId="{DDD5494E-B9D1-4228-BE32-355C6A4EF2CD}"/>
    <dgm:cxn modelId="{BAD684FF-DF15-4B7E-964C-624DD94F5B90}" srcId="{115F8EB2-BA88-41E3-B372-0A723F4DFEB2}" destId="{DE6E6983-E765-415A-A25F-B61AB48AF146}" srcOrd="2" destOrd="0" parTransId="{4B537D37-6858-4CFA-AAD0-360A18FE0B14}" sibTransId="{79247127-F2F4-4308-BDFC-57551B0FD852}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2443B6A0-F66C-44E4-B51C-C5F58EAFA804}" type="presParOf" srcId="{1C7679A3-8658-4CC3-81DF-8FB89DED42E7}" destId="{E2F5E8F4-78AD-470A-A4B4-E0234D68375A}" srcOrd="1" destOrd="0" presId="urn:microsoft.com/office/officeart/2005/8/layout/vProcess5"/>
    <dgm:cxn modelId="{217BE9D9-2C99-4DE5-990B-26FB4AB6418D}" type="presParOf" srcId="{1C7679A3-8658-4CC3-81DF-8FB89DED42E7}" destId="{06E3F8C5-8171-4721-84FF-38E64D29F3FD}" srcOrd="2" destOrd="0" presId="urn:microsoft.com/office/officeart/2005/8/layout/vProcess5"/>
    <dgm:cxn modelId="{C70C0F8D-FC47-4215-A9BF-4F8A01A97FE7}" type="presParOf" srcId="{1C7679A3-8658-4CC3-81DF-8FB89DED42E7}" destId="{561B3C2B-48D5-4AB3-BAC9-662E352985F9}" srcOrd="3" destOrd="0" presId="urn:microsoft.com/office/officeart/2005/8/layout/vProcess5"/>
    <dgm:cxn modelId="{C594600B-A6EF-4BE1-9ACD-304691CCBEC5}" type="presParOf" srcId="{1C7679A3-8658-4CC3-81DF-8FB89DED42E7}" destId="{A95F1F75-B9B2-467F-854A-166F57E7C3E3}" srcOrd="4" destOrd="0" presId="urn:microsoft.com/office/officeart/2005/8/layout/vProcess5"/>
    <dgm:cxn modelId="{AF47E960-D6DD-482D-A54C-B8FFADD62192}" type="presParOf" srcId="{1C7679A3-8658-4CC3-81DF-8FB89DED42E7}" destId="{E7C9C17B-4B44-4FC2-A65A-D8C8F22F93C9}" srcOrd="5" destOrd="0" presId="urn:microsoft.com/office/officeart/2005/8/layout/vProcess5"/>
    <dgm:cxn modelId="{3E04A766-722E-4066-A648-824C4F6D6788}" type="presParOf" srcId="{1C7679A3-8658-4CC3-81DF-8FB89DED42E7}" destId="{12650FA6-569A-45C4-9BCD-4DC1E8E927E3}" srcOrd="6" destOrd="0" presId="urn:microsoft.com/office/officeart/2005/8/layout/vProcess5"/>
    <dgm:cxn modelId="{6B724AB4-B126-46DD-809B-268DB6E7BF0A}" type="presParOf" srcId="{1C7679A3-8658-4CC3-81DF-8FB89DED42E7}" destId="{FB95C048-D880-43E0-9742-956C9CC7F740}" srcOrd="7" destOrd="0" presId="urn:microsoft.com/office/officeart/2005/8/layout/vProcess5"/>
    <dgm:cxn modelId="{84E4C6F6-6391-48B6-9BA4-6D18E89CECF9}" type="presParOf" srcId="{1C7679A3-8658-4CC3-81DF-8FB89DED42E7}" destId="{758899B7-7228-4537-B3BD-A1E4364C051F}" srcOrd="8" destOrd="0" presId="urn:microsoft.com/office/officeart/2005/8/layout/vProcess5"/>
    <dgm:cxn modelId="{84BA3745-5771-43C9-8B86-1AA0BB6F36F6}" type="presParOf" srcId="{1C7679A3-8658-4CC3-81DF-8FB89DED42E7}" destId="{E2628B52-75B5-46F0-AFAF-A326920C5688}" srcOrd="9" destOrd="0" presId="urn:microsoft.com/office/officeart/2005/8/layout/vProcess5"/>
    <dgm:cxn modelId="{F0D0EA21-8A23-4BC6-A47C-648D27298F6E}" type="presParOf" srcId="{1C7679A3-8658-4CC3-81DF-8FB89DED42E7}" destId="{400D8334-5F36-4BCD-BB8D-267365DC298A}" srcOrd="10" destOrd="0" presId="urn:microsoft.com/office/officeart/2005/8/layout/vProcess5"/>
    <dgm:cxn modelId="{D206E688-63DA-436B-AB80-7AD5017AB806}" type="presParOf" srcId="{1C7679A3-8658-4CC3-81DF-8FB89DED42E7}" destId="{199D591F-2911-4836-9147-5719D27960F0}" srcOrd="11" destOrd="0" presId="urn:microsoft.com/office/officeart/2005/8/layout/vProcess5"/>
    <dgm:cxn modelId="{C5B6E3F7-8F8B-401C-A56A-E858A30DAD8A}" type="presParOf" srcId="{1C7679A3-8658-4CC3-81DF-8FB89DED42E7}" destId="{88F94782-C381-4205-8CDF-7A2E418F6A29}" srcOrd="12" destOrd="0" presId="urn:microsoft.com/office/officeart/2005/8/layout/vProcess5"/>
    <dgm:cxn modelId="{747C7281-90D5-461A-959E-1EF2EC747B5B}" type="presParOf" srcId="{1C7679A3-8658-4CC3-81DF-8FB89DED42E7}" destId="{9AE0C17A-ACA9-46E2-B1BB-E952E5829B21}" srcOrd="13" destOrd="0" presId="urn:microsoft.com/office/officeart/2005/8/layout/vProcess5"/>
    <dgm:cxn modelId="{37643731-457F-4B58-BC28-4A78B30F22D1}" type="presParOf" srcId="{1C7679A3-8658-4CC3-81DF-8FB89DED42E7}" destId="{822A94F3-9CFE-40D8-95DA-BFC7CE3AD9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39BFE-8348-4D50-8E9C-2E2E68D5799F}">
      <dgm:prSet/>
      <dgm:spPr/>
      <dgm:t>
        <a:bodyPr/>
        <a:lstStyle/>
        <a:p>
          <a:r>
            <a:rPr lang="pt-BR" b="1" i="0"/>
            <a:t>Validation</a:t>
          </a:r>
        </a:p>
      </dgm:t>
    </dgm:pt>
    <dgm:pt modelId="{C8F3D20B-CB0E-4426-BDEE-E22C8B42AA05}" type="parTrans" cxnId="{ED244D52-9378-41B9-98DF-BA9CCF7DB92A}">
      <dgm:prSet/>
      <dgm:spPr/>
      <dgm:t>
        <a:bodyPr/>
        <a:lstStyle/>
        <a:p>
          <a:endParaRPr lang="pt-BR"/>
        </a:p>
      </dgm:t>
    </dgm:pt>
    <dgm:pt modelId="{F99C8D4F-04E0-4AC4-B5CB-6BAE60F575C2}" type="sibTrans" cxnId="{ED244D52-9378-41B9-98DF-BA9CCF7DB92A}">
      <dgm:prSet/>
      <dgm:spPr/>
      <dgm:t>
        <a:bodyPr/>
        <a:lstStyle/>
        <a:p>
          <a:endParaRPr lang="pt-BR"/>
        </a:p>
      </dgm:t>
    </dgm:pt>
    <dgm:pt modelId="{8699CFFB-0609-498D-975F-13DBB5DCD165}">
      <dgm:prSet/>
      <dgm:spPr/>
      <dgm:t>
        <a:bodyPr/>
        <a:lstStyle/>
        <a:p>
          <a:r>
            <a:rPr lang="fr-FR" b="0" i="0"/>
            <a:t>Enfin, nous avons réalisé des </a:t>
          </a:r>
          <a:r>
            <a:rPr lang="fr-FR" b="1" i="0"/>
            <a:t>tests d’utilisabilité</a:t>
          </a:r>
          <a:r>
            <a:rPr lang="fr-FR" b="0" i="0"/>
            <a:t> pour nous assurer que le site répondait aux attentes des utilisateurs. Nous avons recueilli des retours et apporté des ajustements si nécessaire.</a:t>
          </a:r>
        </a:p>
      </dgm:t>
    </dgm:pt>
    <dgm:pt modelId="{04576A30-FED8-424E-A1BA-95284762D79B}" type="parTrans" cxnId="{E1D59342-917D-4F3C-B3E0-ACBA6DFDF012}">
      <dgm:prSet/>
      <dgm:spPr/>
      <dgm:t>
        <a:bodyPr/>
        <a:lstStyle/>
        <a:p>
          <a:endParaRPr lang="pt-BR"/>
        </a:p>
      </dgm:t>
    </dgm:pt>
    <dgm:pt modelId="{0FB4C1AD-D73C-4794-B7D3-0489F0C70F70}" type="sibTrans" cxnId="{E1D59342-917D-4F3C-B3E0-ACBA6DFDF012}">
      <dgm:prSet/>
      <dgm:spPr/>
      <dgm:t>
        <a:bodyPr/>
        <a:lstStyle/>
        <a:p>
          <a:endParaRPr lang="pt-BR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4D19A500-99B6-4918-ACD5-2CECAF3A7051}" type="pres">
      <dgm:prSet presAssocID="{115F8EB2-BA88-41E3-B372-0A723F4DFEB2}" presName="TwoNodes_1" presStyleLbl="node1" presStyleIdx="0" presStyleCnt="2">
        <dgm:presLayoutVars>
          <dgm:bulletEnabled val="1"/>
        </dgm:presLayoutVars>
      </dgm:prSet>
      <dgm:spPr/>
    </dgm:pt>
    <dgm:pt modelId="{102060AE-8923-499C-8CBA-EB8E4B21FF92}" type="pres">
      <dgm:prSet presAssocID="{115F8EB2-BA88-41E3-B372-0A723F4DFEB2}" presName="TwoNodes_2" presStyleLbl="node1" presStyleIdx="1" presStyleCnt="2">
        <dgm:presLayoutVars>
          <dgm:bulletEnabled val="1"/>
        </dgm:presLayoutVars>
      </dgm:prSet>
      <dgm:spPr/>
    </dgm:pt>
    <dgm:pt modelId="{7F5C3B48-A953-4385-8CE3-21AFBE6A1BDB}" type="pres">
      <dgm:prSet presAssocID="{115F8EB2-BA88-41E3-B372-0A723F4DFEB2}" presName="TwoConn_1-2" presStyleLbl="fgAccFollowNode1" presStyleIdx="0" presStyleCnt="1">
        <dgm:presLayoutVars>
          <dgm:bulletEnabled val="1"/>
        </dgm:presLayoutVars>
      </dgm:prSet>
      <dgm:spPr/>
    </dgm:pt>
    <dgm:pt modelId="{D36B3ECD-8450-431C-B76D-786AAB511701}" type="pres">
      <dgm:prSet presAssocID="{115F8EB2-BA88-41E3-B372-0A723F4DFEB2}" presName="TwoNodes_1_text" presStyleLbl="node1" presStyleIdx="1" presStyleCnt="2">
        <dgm:presLayoutVars>
          <dgm:bulletEnabled val="1"/>
        </dgm:presLayoutVars>
      </dgm:prSet>
      <dgm:spPr/>
    </dgm:pt>
    <dgm:pt modelId="{371EC3E2-2383-4E1D-A28C-6092C4C7E399}" type="pres">
      <dgm:prSet presAssocID="{115F8EB2-BA88-41E3-B372-0A723F4DFEB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E1D59342-917D-4F3C-B3E0-ACBA6DFDF012}" srcId="{115F8EB2-BA88-41E3-B372-0A723F4DFEB2}" destId="{8699CFFB-0609-498D-975F-13DBB5DCD165}" srcOrd="1" destOrd="0" parTransId="{04576A30-FED8-424E-A1BA-95284762D79B}" sibTransId="{0FB4C1AD-D73C-4794-B7D3-0489F0C70F70}"/>
    <dgm:cxn modelId="{ED244D52-9378-41B9-98DF-BA9CCF7DB92A}" srcId="{115F8EB2-BA88-41E3-B372-0A723F4DFEB2}" destId="{8F539BFE-8348-4D50-8E9C-2E2E68D5799F}" srcOrd="0" destOrd="0" parTransId="{C8F3D20B-CB0E-4426-BDEE-E22C8B42AA05}" sibTransId="{F99C8D4F-04E0-4AC4-B5CB-6BAE60F575C2}"/>
    <dgm:cxn modelId="{42908E52-B441-4B19-AC10-D5C04C16DEEE}" type="presOf" srcId="{8F539BFE-8348-4D50-8E9C-2E2E68D5799F}" destId="{D36B3ECD-8450-431C-B76D-786AAB511701}" srcOrd="1" destOrd="0" presId="urn:microsoft.com/office/officeart/2005/8/layout/vProcess5"/>
    <dgm:cxn modelId="{C791475A-8F74-44E6-B599-92C16BC30031}" type="presOf" srcId="{F99C8D4F-04E0-4AC4-B5CB-6BAE60F575C2}" destId="{7F5C3B48-A953-4385-8CE3-21AFBE6A1BDB}" srcOrd="0" destOrd="0" presId="urn:microsoft.com/office/officeart/2005/8/layout/vProcess5"/>
    <dgm:cxn modelId="{3CC43EA9-78E8-4A81-ACCF-1E499243CB46}" type="presOf" srcId="{8699CFFB-0609-498D-975F-13DBB5DCD165}" destId="{102060AE-8923-499C-8CBA-EB8E4B21FF92}" srcOrd="0" destOrd="0" presId="urn:microsoft.com/office/officeart/2005/8/layout/vProcess5"/>
    <dgm:cxn modelId="{CDC398BE-FEB2-4797-A0AB-E991F6BE8743}" type="presOf" srcId="{8F539BFE-8348-4D50-8E9C-2E2E68D5799F}" destId="{4D19A500-99B6-4918-ACD5-2CECAF3A7051}" srcOrd="0" destOrd="0" presId="urn:microsoft.com/office/officeart/2005/8/layout/vProcess5"/>
    <dgm:cxn modelId="{769AC4DF-57B5-4DDA-B3D9-E57777FF44EA}" type="presOf" srcId="{8699CFFB-0609-498D-975F-13DBB5DCD165}" destId="{371EC3E2-2383-4E1D-A28C-6092C4C7E399}" srcOrd="1" destOrd="0" presId="urn:microsoft.com/office/officeart/2005/8/layout/vProcess5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894CCFC4-4CF2-4148-9F4A-66B0DCC4363B}" type="presParOf" srcId="{1C7679A3-8658-4CC3-81DF-8FB89DED42E7}" destId="{4D19A500-99B6-4918-ACD5-2CECAF3A7051}" srcOrd="1" destOrd="0" presId="urn:microsoft.com/office/officeart/2005/8/layout/vProcess5"/>
    <dgm:cxn modelId="{BFF3ECB3-1B9F-4895-A930-A75B16CD3ADA}" type="presParOf" srcId="{1C7679A3-8658-4CC3-81DF-8FB89DED42E7}" destId="{102060AE-8923-499C-8CBA-EB8E4B21FF92}" srcOrd="2" destOrd="0" presId="urn:microsoft.com/office/officeart/2005/8/layout/vProcess5"/>
    <dgm:cxn modelId="{386A9565-FCE2-4AF9-A128-EED27543468B}" type="presParOf" srcId="{1C7679A3-8658-4CC3-81DF-8FB89DED42E7}" destId="{7F5C3B48-A953-4385-8CE3-21AFBE6A1BDB}" srcOrd="3" destOrd="0" presId="urn:microsoft.com/office/officeart/2005/8/layout/vProcess5"/>
    <dgm:cxn modelId="{2B0C62B8-F435-4D8C-A584-1C73FECB757C}" type="presParOf" srcId="{1C7679A3-8658-4CC3-81DF-8FB89DED42E7}" destId="{D36B3ECD-8450-431C-B76D-786AAB511701}" srcOrd="4" destOrd="0" presId="urn:microsoft.com/office/officeart/2005/8/layout/vProcess5"/>
    <dgm:cxn modelId="{AAB166E4-008E-4316-8663-28E40611CFAF}" type="presParOf" srcId="{1C7679A3-8658-4CC3-81DF-8FB89DED42E7}" destId="{371EC3E2-2383-4E1D-A28C-6092C4C7E39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A45C-1A1D-406D-BB93-26D0633840D1}">
      <dsp:nvSpPr>
        <dsp:cNvPr id="0" name=""/>
        <dsp:cNvSpPr/>
      </dsp:nvSpPr>
      <dsp:spPr>
        <a:xfrm>
          <a:off x="0" y="4046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2E701-5F66-4033-842B-712330CE33A2}">
      <dsp:nvSpPr>
        <dsp:cNvPr id="0" name=""/>
        <dsp:cNvSpPr/>
      </dsp:nvSpPr>
      <dsp:spPr>
        <a:xfrm>
          <a:off x="260738" y="197984"/>
          <a:ext cx="474070" cy="4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5A9D6-379A-49B0-B242-2B61BD38451D}">
      <dsp:nvSpPr>
        <dsp:cNvPr id="0" name=""/>
        <dsp:cNvSpPr/>
      </dsp:nvSpPr>
      <dsp:spPr>
        <a:xfrm>
          <a:off x="995548" y="4046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 err="1"/>
            <a:t>Laravel</a:t>
          </a:r>
          <a:r>
            <a:rPr lang="fr-FR" sz="1700" b="0" i="0" kern="1200" dirty="0"/>
            <a:t> : Un </a:t>
          </a:r>
          <a:r>
            <a:rPr lang="fr-FR" sz="1700" b="0" i="0" kern="1200" dirty="0" err="1"/>
            <a:t>framework</a:t>
          </a:r>
          <a:r>
            <a:rPr lang="fr-FR" sz="1700" b="0" i="0" kern="1200" dirty="0"/>
            <a:t> PHP robuste et flexible pour le développement web.</a:t>
          </a:r>
          <a:endParaRPr lang="en-US" sz="1700" kern="1200" dirty="0"/>
        </a:p>
      </dsp:txBody>
      <dsp:txXfrm>
        <a:off x="995548" y="4046"/>
        <a:ext cx="4571157" cy="861946"/>
      </dsp:txXfrm>
    </dsp:sp>
    <dsp:sp modelId="{2688F09A-58E9-488F-8CB6-4DED783B042B}">
      <dsp:nvSpPr>
        <dsp:cNvPr id="0" name=""/>
        <dsp:cNvSpPr/>
      </dsp:nvSpPr>
      <dsp:spPr>
        <a:xfrm>
          <a:off x="0" y="1081480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0913F-DC95-474E-87B4-E8B8CD921DD4}">
      <dsp:nvSpPr>
        <dsp:cNvPr id="0" name=""/>
        <dsp:cNvSpPr/>
      </dsp:nvSpPr>
      <dsp:spPr>
        <a:xfrm>
          <a:off x="260738" y="1275418"/>
          <a:ext cx="474070" cy="4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2B078-DD36-4B67-95DD-7A30AB322C68}">
      <dsp:nvSpPr>
        <dsp:cNvPr id="0" name=""/>
        <dsp:cNvSpPr/>
      </dsp:nvSpPr>
      <dsp:spPr>
        <a:xfrm>
          <a:off x="995548" y="1081480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/>
            <a:t>Blade</a:t>
          </a:r>
          <a:r>
            <a:rPr lang="fr-FR" sz="1700" b="0" i="0" kern="1200"/>
            <a:t> : Le moteur de templates intégré à Laravel, qui facilite la création de vues dynamiques.</a:t>
          </a:r>
          <a:endParaRPr lang="en-US" sz="1700" kern="1200"/>
        </a:p>
      </dsp:txBody>
      <dsp:txXfrm>
        <a:off x="995548" y="1081480"/>
        <a:ext cx="4571157" cy="861946"/>
      </dsp:txXfrm>
    </dsp:sp>
    <dsp:sp modelId="{855EA488-B50C-48E0-9F8B-06AA7C215BC9}">
      <dsp:nvSpPr>
        <dsp:cNvPr id="0" name=""/>
        <dsp:cNvSpPr/>
      </dsp:nvSpPr>
      <dsp:spPr>
        <a:xfrm>
          <a:off x="0" y="2158913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D6E5A-81AB-47C2-AF33-86A14A8D121B}">
      <dsp:nvSpPr>
        <dsp:cNvPr id="0" name=""/>
        <dsp:cNvSpPr/>
      </dsp:nvSpPr>
      <dsp:spPr>
        <a:xfrm>
          <a:off x="260738" y="2352851"/>
          <a:ext cx="474070" cy="4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463BA-6272-425C-827B-8D029CBD290D}">
      <dsp:nvSpPr>
        <dsp:cNvPr id="0" name=""/>
        <dsp:cNvSpPr/>
      </dsp:nvSpPr>
      <dsp:spPr>
        <a:xfrm>
          <a:off x="995548" y="2158913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/>
            <a:t>Tailwind CSS</a:t>
          </a:r>
          <a:r>
            <a:rPr lang="fr-FR" sz="1700" b="0" i="0" kern="1200"/>
            <a:t> : Un framework CSS moderne qui permet de concevoir des interfaces élégantes et réactives.</a:t>
          </a:r>
          <a:endParaRPr lang="en-US" sz="1700" kern="1200"/>
        </a:p>
      </dsp:txBody>
      <dsp:txXfrm>
        <a:off x="995548" y="2158913"/>
        <a:ext cx="4571157" cy="861946"/>
      </dsp:txXfrm>
    </dsp:sp>
    <dsp:sp modelId="{188AA1BB-6C79-4C3E-99AF-D98FB97A7AA7}">
      <dsp:nvSpPr>
        <dsp:cNvPr id="0" name=""/>
        <dsp:cNvSpPr/>
      </dsp:nvSpPr>
      <dsp:spPr>
        <a:xfrm>
          <a:off x="0" y="3236347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3F0AF-8752-46A0-B726-91A073669F8C}">
      <dsp:nvSpPr>
        <dsp:cNvPr id="0" name=""/>
        <dsp:cNvSpPr/>
      </dsp:nvSpPr>
      <dsp:spPr>
        <a:xfrm>
          <a:off x="260738" y="3430285"/>
          <a:ext cx="474070" cy="4740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14B5-885D-44EF-AC9F-B10D8A52EDEE}">
      <dsp:nvSpPr>
        <dsp:cNvPr id="0" name=""/>
        <dsp:cNvSpPr/>
      </dsp:nvSpPr>
      <dsp:spPr>
        <a:xfrm>
          <a:off x="995548" y="3236347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/>
            <a:t>SQLite</a:t>
          </a:r>
          <a:r>
            <a:rPr lang="fr-FR" sz="1700" b="0" i="0" kern="1200"/>
            <a:t> : Une base de données légère et performante pour stocker les informations du site.</a:t>
          </a:r>
          <a:endParaRPr lang="en-US" sz="1700" kern="1200"/>
        </a:p>
      </dsp:txBody>
      <dsp:txXfrm>
        <a:off x="995548" y="3236347"/>
        <a:ext cx="4571157" cy="861946"/>
      </dsp:txXfrm>
    </dsp:sp>
    <dsp:sp modelId="{5370235D-E5AF-4567-9F06-ED1EAD5860FB}">
      <dsp:nvSpPr>
        <dsp:cNvPr id="0" name=""/>
        <dsp:cNvSpPr/>
      </dsp:nvSpPr>
      <dsp:spPr>
        <a:xfrm>
          <a:off x="0" y="4313780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EE878-0FBA-46D9-B1B8-988473F3C3E5}">
      <dsp:nvSpPr>
        <dsp:cNvPr id="0" name=""/>
        <dsp:cNvSpPr/>
      </dsp:nvSpPr>
      <dsp:spPr>
        <a:xfrm>
          <a:off x="260738" y="4507718"/>
          <a:ext cx="474070" cy="4740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0563-28CB-4FCC-AFF3-86C1CE23ED1C}">
      <dsp:nvSpPr>
        <dsp:cNvPr id="0" name=""/>
        <dsp:cNvSpPr/>
      </dsp:nvSpPr>
      <dsp:spPr>
        <a:xfrm>
          <a:off x="995548" y="4313780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/>
            <a:t>Figma</a:t>
          </a:r>
          <a:r>
            <a:rPr lang="fr-FR" sz="1700" b="0" i="0" kern="1200"/>
            <a:t> : L’outil de conception collaboratif que nous avons utilisé pour créer les maquettes et les designs.</a:t>
          </a:r>
          <a:endParaRPr lang="en-US" sz="1700" kern="1200"/>
        </a:p>
      </dsp:txBody>
      <dsp:txXfrm>
        <a:off x="995548" y="4313780"/>
        <a:ext cx="4571157" cy="861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61FFE-D28C-4D56-ABD9-11DFBFB98502}">
      <dsp:nvSpPr>
        <dsp:cNvPr id="0" name=""/>
        <dsp:cNvSpPr/>
      </dsp:nvSpPr>
      <dsp:spPr>
        <a:xfrm>
          <a:off x="0" y="0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Planification</a:t>
          </a:r>
          <a:endParaRPr lang="en-US" sz="1500" kern="1200"/>
        </a:p>
      </dsp:txBody>
      <dsp:txXfrm>
        <a:off x="24836" y="24836"/>
        <a:ext cx="4051598" cy="798289"/>
      </dsp:txXfrm>
    </dsp:sp>
    <dsp:sp modelId="{62AEE710-37AB-4D5F-BC55-93F4E1FE6CC6}">
      <dsp:nvSpPr>
        <dsp:cNvPr id="0" name=""/>
        <dsp:cNvSpPr/>
      </dsp:nvSpPr>
      <dsp:spPr>
        <a:xfrm>
          <a:off x="378292" y="965733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Page d’accueil</a:t>
          </a:r>
          <a:r>
            <a:rPr lang="fr-FR" sz="1500" b="0" i="0" kern="1200" dirty="0"/>
            <a:t> : La page principale du site, qui présentera les informations essentielles sur les quatre éléments.</a:t>
          </a:r>
          <a:endParaRPr lang="en-US" sz="1500" kern="1200" dirty="0"/>
        </a:p>
      </dsp:txBody>
      <dsp:txXfrm>
        <a:off x="403128" y="990569"/>
        <a:ext cx="4086687" cy="798289"/>
      </dsp:txXfrm>
    </dsp:sp>
    <dsp:sp modelId="{6A8B7486-AE7D-4BC0-A8BB-A2DAD8FE0664}">
      <dsp:nvSpPr>
        <dsp:cNvPr id="0" name=""/>
        <dsp:cNvSpPr/>
      </dsp:nvSpPr>
      <dsp:spPr>
        <a:xfrm>
          <a:off x="756584" y="1931467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Page recette individuelle</a:t>
          </a:r>
          <a:r>
            <a:rPr lang="fr-FR" sz="1500" b="0" i="0" kern="1200"/>
            <a:t> : Une page dédiée à chaque élément, avec des détails spécifiques et des recettes associées.</a:t>
          </a:r>
          <a:endParaRPr lang="en-US" sz="1500" kern="1200"/>
        </a:p>
      </dsp:txBody>
      <dsp:txXfrm>
        <a:off x="781420" y="1956303"/>
        <a:ext cx="4086687" cy="798289"/>
      </dsp:txXfrm>
    </dsp:sp>
    <dsp:sp modelId="{9B5020E8-6E98-4C20-B53B-835F3FBFCB65}">
      <dsp:nvSpPr>
        <dsp:cNvPr id="0" name=""/>
        <dsp:cNvSpPr/>
      </dsp:nvSpPr>
      <dsp:spPr>
        <a:xfrm>
          <a:off x="1134876" y="2897201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Pages formulaires</a:t>
          </a:r>
          <a:r>
            <a:rPr lang="fr-FR" sz="1500" b="0" i="0" kern="1200"/>
            <a:t> : Des formulaires pour collecter des informations des utilisateurs, telles que des commentaires ou des inscriptions.</a:t>
          </a:r>
          <a:endParaRPr lang="en-US" sz="1500" kern="1200"/>
        </a:p>
      </dsp:txBody>
      <dsp:txXfrm>
        <a:off x="1159712" y="2922037"/>
        <a:ext cx="4086687" cy="798289"/>
      </dsp:txXfrm>
    </dsp:sp>
    <dsp:sp modelId="{CE027AE8-8387-4F66-A5AF-38470B8AF6ED}">
      <dsp:nvSpPr>
        <dsp:cNvPr id="0" name=""/>
        <dsp:cNvSpPr/>
      </dsp:nvSpPr>
      <dsp:spPr>
        <a:xfrm>
          <a:off x="1513169" y="3862934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CRUD recettes</a:t>
          </a:r>
          <a:r>
            <a:rPr lang="fr-FR" sz="1500" b="0" i="0" kern="1200"/>
            <a:t> : La possibilité de créer, lire, mettre à jour et supprimer des recettes liées aux éléments.</a:t>
          </a:r>
          <a:endParaRPr lang="en-US" sz="1500" kern="1200"/>
        </a:p>
      </dsp:txBody>
      <dsp:txXfrm>
        <a:off x="1538005" y="3887770"/>
        <a:ext cx="4086687" cy="798289"/>
      </dsp:txXfrm>
    </dsp:sp>
    <dsp:sp modelId="{BCDDEE62-4B77-4BD6-BEAE-3C35A069387E}">
      <dsp:nvSpPr>
        <dsp:cNvPr id="0" name=""/>
        <dsp:cNvSpPr/>
      </dsp:nvSpPr>
      <dsp:spPr>
        <a:xfrm>
          <a:off x="4514652" y="61948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38666" y="619482"/>
        <a:ext cx="303146" cy="414758"/>
      </dsp:txXfrm>
    </dsp:sp>
    <dsp:sp modelId="{E703F030-BCF5-467C-AD0A-FF2DDD675579}">
      <dsp:nvSpPr>
        <dsp:cNvPr id="0" name=""/>
        <dsp:cNvSpPr/>
      </dsp:nvSpPr>
      <dsp:spPr>
        <a:xfrm>
          <a:off x="4892944" y="1585216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16958" y="1585216"/>
        <a:ext cx="303146" cy="414758"/>
      </dsp:txXfrm>
    </dsp:sp>
    <dsp:sp modelId="{B48EE1D2-10CF-42F1-8B1E-BA285A59BBFE}">
      <dsp:nvSpPr>
        <dsp:cNvPr id="0" name=""/>
        <dsp:cNvSpPr/>
      </dsp:nvSpPr>
      <dsp:spPr>
        <a:xfrm>
          <a:off x="5271236" y="2536817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95250" y="2536817"/>
        <a:ext cx="303146" cy="414758"/>
      </dsp:txXfrm>
    </dsp:sp>
    <dsp:sp modelId="{C8012C79-7360-4563-BE7D-59432B53D426}">
      <dsp:nvSpPr>
        <dsp:cNvPr id="0" name=""/>
        <dsp:cNvSpPr/>
      </dsp:nvSpPr>
      <dsp:spPr>
        <a:xfrm>
          <a:off x="5649528" y="351197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773542" y="3511972"/>
        <a:ext cx="303146" cy="414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61FFE-D28C-4D56-ABD9-11DFBFB98502}">
      <dsp:nvSpPr>
        <dsp:cNvPr id="0" name=""/>
        <dsp:cNvSpPr/>
      </dsp:nvSpPr>
      <dsp:spPr>
        <a:xfrm>
          <a:off x="0" y="0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Planification</a:t>
          </a:r>
          <a:endParaRPr lang="en-US" sz="1500" kern="1200"/>
        </a:p>
      </dsp:txBody>
      <dsp:txXfrm>
        <a:off x="24836" y="24836"/>
        <a:ext cx="4051598" cy="798289"/>
      </dsp:txXfrm>
    </dsp:sp>
    <dsp:sp modelId="{62AEE710-37AB-4D5F-BC55-93F4E1FE6CC6}">
      <dsp:nvSpPr>
        <dsp:cNvPr id="0" name=""/>
        <dsp:cNvSpPr/>
      </dsp:nvSpPr>
      <dsp:spPr>
        <a:xfrm>
          <a:off x="378292" y="965733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Page d’accueil</a:t>
          </a:r>
          <a:r>
            <a:rPr lang="fr-FR" sz="1500" b="0" i="0" kern="1200"/>
            <a:t> : La page principale du site, qui présentera les informations essentielles sur les quatre éléments.</a:t>
          </a:r>
          <a:endParaRPr lang="en-US" sz="1500" kern="1200"/>
        </a:p>
      </dsp:txBody>
      <dsp:txXfrm>
        <a:off x="403128" y="990569"/>
        <a:ext cx="4086687" cy="798289"/>
      </dsp:txXfrm>
    </dsp:sp>
    <dsp:sp modelId="{6A8B7486-AE7D-4BC0-A8BB-A2DAD8FE0664}">
      <dsp:nvSpPr>
        <dsp:cNvPr id="0" name=""/>
        <dsp:cNvSpPr/>
      </dsp:nvSpPr>
      <dsp:spPr>
        <a:xfrm>
          <a:off x="756584" y="1931467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Page recette individuelle</a:t>
          </a:r>
          <a:r>
            <a:rPr lang="fr-FR" sz="1500" b="0" i="0" kern="1200"/>
            <a:t> : Une page dédiée à chaque élément, avec des détails spécifiques et des recettes associées.</a:t>
          </a:r>
          <a:endParaRPr lang="en-US" sz="1500" kern="1200"/>
        </a:p>
      </dsp:txBody>
      <dsp:txXfrm>
        <a:off x="781420" y="1956303"/>
        <a:ext cx="4086687" cy="798289"/>
      </dsp:txXfrm>
    </dsp:sp>
    <dsp:sp modelId="{9B5020E8-6E98-4C20-B53B-835F3FBFCB65}">
      <dsp:nvSpPr>
        <dsp:cNvPr id="0" name=""/>
        <dsp:cNvSpPr/>
      </dsp:nvSpPr>
      <dsp:spPr>
        <a:xfrm>
          <a:off x="1134876" y="2897201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Pages formulaires</a:t>
          </a:r>
          <a:r>
            <a:rPr lang="fr-FR" sz="1500" b="0" i="0" kern="1200"/>
            <a:t> : Des formulaires pour collecter des informations des utilisateurs, telles que des commentaires ou des inscriptions.</a:t>
          </a:r>
          <a:endParaRPr lang="en-US" sz="1500" kern="1200"/>
        </a:p>
      </dsp:txBody>
      <dsp:txXfrm>
        <a:off x="1159712" y="2922037"/>
        <a:ext cx="4086687" cy="798289"/>
      </dsp:txXfrm>
    </dsp:sp>
    <dsp:sp modelId="{CE027AE8-8387-4F66-A5AF-38470B8AF6ED}">
      <dsp:nvSpPr>
        <dsp:cNvPr id="0" name=""/>
        <dsp:cNvSpPr/>
      </dsp:nvSpPr>
      <dsp:spPr>
        <a:xfrm>
          <a:off x="1513169" y="3862934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/>
            <a:t>CRUD recettes</a:t>
          </a:r>
          <a:r>
            <a:rPr lang="fr-FR" sz="1500" b="0" i="0" kern="1200"/>
            <a:t> : La possibilité de créer, lire, mettre à jour et supprimer des recettes liées aux éléments.</a:t>
          </a:r>
          <a:endParaRPr lang="en-US" sz="1500" kern="1200"/>
        </a:p>
      </dsp:txBody>
      <dsp:txXfrm>
        <a:off x="1538005" y="3887770"/>
        <a:ext cx="4086687" cy="798289"/>
      </dsp:txXfrm>
    </dsp:sp>
    <dsp:sp modelId="{BCDDEE62-4B77-4BD6-BEAE-3C35A069387E}">
      <dsp:nvSpPr>
        <dsp:cNvPr id="0" name=""/>
        <dsp:cNvSpPr/>
      </dsp:nvSpPr>
      <dsp:spPr>
        <a:xfrm>
          <a:off x="4514652" y="61948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38666" y="619482"/>
        <a:ext cx="303146" cy="414758"/>
      </dsp:txXfrm>
    </dsp:sp>
    <dsp:sp modelId="{E703F030-BCF5-467C-AD0A-FF2DDD675579}">
      <dsp:nvSpPr>
        <dsp:cNvPr id="0" name=""/>
        <dsp:cNvSpPr/>
      </dsp:nvSpPr>
      <dsp:spPr>
        <a:xfrm>
          <a:off x="4892944" y="1585216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16958" y="1585216"/>
        <a:ext cx="303146" cy="414758"/>
      </dsp:txXfrm>
    </dsp:sp>
    <dsp:sp modelId="{B48EE1D2-10CF-42F1-8B1E-BA285A59BBFE}">
      <dsp:nvSpPr>
        <dsp:cNvPr id="0" name=""/>
        <dsp:cNvSpPr/>
      </dsp:nvSpPr>
      <dsp:spPr>
        <a:xfrm>
          <a:off x="5271236" y="2536817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95250" y="2536817"/>
        <a:ext cx="303146" cy="414758"/>
      </dsp:txXfrm>
    </dsp:sp>
    <dsp:sp modelId="{C8012C79-7360-4563-BE7D-59432B53D426}">
      <dsp:nvSpPr>
        <dsp:cNvPr id="0" name=""/>
        <dsp:cNvSpPr/>
      </dsp:nvSpPr>
      <dsp:spPr>
        <a:xfrm>
          <a:off x="5649528" y="351197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773542" y="3511972"/>
        <a:ext cx="303146" cy="41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5E8F4-78AD-470A-A4B4-E0234D68375A}">
      <dsp:nvSpPr>
        <dsp:cNvPr id="0" name=""/>
        <dsp:cNvSpPr/>
      </dsp:nvSpPr>
      <dsp:spPr>
        <a:xfrm>
          <a:off x="0" y="0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i="0" kern="1200"/>
            <a:t>Implémentation</a:t>
          </a:r>
        </a:p>
      </dsp:txBody>
      <dsp:txXfrm>
        <a:off x="24836" y="24836"/>
        <a:ext cx="4051598" cy="798289"/>
      </dsp:txXfrm>
    </dsp:sp>
    <dsp:sp modelId="{06E3F8C5-8171-4721-84FF-38E64D29F3FD}">
      <dsp:nvSpPr>
        <dsp:cNvPr id="0" name=""/>
        <dsp:cNvSpPr/>
      </dsp:nvSpPr>
      <dsp:spPr>
        <a:xfrm>
          <a:off x="378292" y="965733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500" b="1" i="0" kern="1200"/>
            <a:t>Création des pages</a:t>
          </a:r>
          <a:r>
            <a:rPr lang="fr-FR" sz="1500" b="0" i="0" kern="1200"/>
            <a:t> : L’équipe a commencé à développer les différentes pages du site en utilisant les technologies choisies.</a:t>
          </a:r>
        </a:p>
      </dsp:txBody>
      <dsp:txXfrm>
        <a:off x="403128" y="990569"/>
        <a:ext cx="4086687" cy="798289"/>
      </dsp:txXfrm>
    </dsp:sp>
    <dsp:sp modelId="{561B3C2B-48D5-4AB3-BAC9-662E352985F9}">
      <dsp:nvSpPr>
        <dsp:cNvPr id="0" name=""/>
        <dsp:cNvSpPr/>
      </dsp:nvSpPr>
      <dsp:spPr>
        <a:xfrm>
          <a:off x="756584" y="1931467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500" b="1" i="0" kern="1200"/>
            <a:t>Style</a:t>
          </a:r>
          <a:r>
            <a:rPr lang="fr-FR" sz="1500" b="0" i="0" kern="1200"/>
            <a:t> : Nous avons appliqué la charte graphique et utilisé Tailwind CSS pour rendre les pages attrayantes.</a:t>
          </a:r>
        </a:p>
      </dsp:txBody>
      <dsp:txXfrm>
        <a:off x="781420" y="1956303"/>
        <a:ext cx="4086687" cy="798289"/>
      </dsp:txXfrm>
    </dsp:sp>
    <dsp:sp modelId="{A95F1F75-B9B2-467F-854A-166F57E7C3E3}">
      <dsp:nvSpPr>
        <dsp:cNvPr id="0" name=""/>
        <dsp:cNvSpPr/>
      </dsp:nvSpPr>
      <dsp:spPr>
        <a:xfrm>
          <a:off x="1134876" y="2897201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500" b="1" i="0" kern="1200"/>
            <a:t>Base de données</a:t>
          </a:r>
          <a:r>
            <a:rPr lang="fr-FR" sz="1500" b="0" i="0" kern="1200"/>
            <a:t> : Nous avons utilisé SQLite pour stocker les informations du site.</a:t>
          </a:r>
        </a:p>
      </dsp:txBody>
      <dsp:txXfrm>
        <a:off x="1159712" y="2922037"/>
        <a:ext cx="4086687" cy="798289"/>
      </dsp:txXfrm>
    </dsp:sp>
    <dsp:sp modelId="{E7C9C17B-4B44-4FC2-A65A-D8C8F22F93C9}">
      <dsp:nvSpPr>
        <dsp:cNvPr id="0" name=""/>
        <dsp:cNvSpPr/>
      </dsp:nvSpPr>
      <dsp:spPr>
        <a:xfrm>
          <a:off x="1513169" y="3862934"/>
          <a:ext cx="5065826" cy="84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500" b="1" i="0" kern="1200"/>
            <a:t>Remplir la base de données</a:t>
          </a:r>
          <a:r>
            <a:rPr lang="fr-FR" sz="1500" b="0" i="0" kern="1200"/>
            <a:t> : Nous avons ajouté des recettes et des éléments pour tester le fonctionnement du site.</a:t>
          </a:r>
        </a:p>
      </dsp:txBody>
      <dsp:txXfrm>
        <a:off x="1538005" y="3887770"/>
        <a:ext cx="4086687" cy="798289"/>
      </dsp:txXfrm>
    </dsp:sp>
    <dsp:sp modelId="{12650FA6-569A-45C4-9BCD-4DC1E8E927E3}">
      <dsp:nvSpPr>
        <dsp:cNvPr id="0" name=""/>
        <dsp:cNvSpPr/>
      </dsp:nvSpPr>
      <dsp:spPr>
        <a:xfrm>
          <a:off x="4514652" y="61948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638666" y="619482"/>
        <a:ext cx="303146" cy="414758"/>
      </dsp:txXfrm>
    </dsp:sp>
    <dsp:sp modelId="{FB95C048-D880-43E0-9742-956C9CC7F740}">
      <dsp:nvSpPr>
        <dsp:cNvPr id="0" name=""/>
        <dsp:cNvSpPr/>
      </dsp:nvSpPr>
      <dsp:spPr>
        <a:xfrm>
          <a:off x="4892944" y="1585216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016958" y="1585216"/>
        <a:ext cx="303146" cy="414758"/>
      </dsp:txXfrm>
    </dsp:sp>
    <dsp:sp modelId="{758899B7-7228-4537-B3BD-A1E4364C051F}">
      <dsp:nvSpPr>
        <dsp:cNvPr id="0" name=""/>
        <dsp:cNvSpPr/>
      </dsp:nvSpPr>
      <dsp:spPr>
        <a:xfrm>
          <a:off x="5271236" y="2536817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395250" y="2536817"/>
        <a:ext cx="303146" cy="414758"/>
      </dsp:txXfrm>
    </dsp:sp>
    <dsp:sp modelId="{E2628B52-75B5-46F0-AFAF-A326920C5688}">
      <dsp:nvSpPr>
        <dsp:cNvPr id="0" name=""/>
        <dsp:cNvSpPr/>
      </dsp:nvSpPr>
      <dsp:spPr>
        <a:xfrm>
          <a:off x="5649528" y="351197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773542" y="3511972"/>
        <a:ext cx="303146" cy="41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9A500-99B6-4918-ACD5-2CECAF3A7051}">
      <dsp:nvSpPr>
        <dsp:cNvPr id="0" name=""/>
        <dsp:cNvSpPr/>
      </dsp:nvSpPr>
      <dsp:spPr>
        <a:xfrm>
          <a:off x="0" y="0"/>
          <a:ext cx="5592146" cy="211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Validation</a:t>
          </a:r>
        </a:p>
      </dsp:txBody>
      <dsp:txXfrm>
        <a:off x="62090" y="62090"/>
        <a:ext cx="3401060" cy="1995723"/>
      </dsp:txXfrm>
    </dsp:sp>
    <dsp:sp modelId="{102060AE-8923-499C-8CBA-EB8E4B21FF92}">
      <dsp:nvSpPr>
        <dsp:cNvPr id="0" name=""/>
        <dsp:cNvSpPr/>
      </dsp:nvSpPr>
      <dsp:spPr>
        <a:xfrm>
          <a:off x="986849" y="2590992"/>
          <a:ext cx="5592146" cy="211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Enfin, nous avons réalisé des </a:t>
          </a:r>
          <a:r>
            <a:rPr lang="fr-FR" sz="1800" b="1" i="0" kern="1200"/>
            <a:t>tests d’utilisabilité</a:t>
          </a:r>
          <a:r>
            <a:rPr lang="fr-FR" sz="1800" b="0" i="0" kern="1200"/>
            <a:t> pour nous assurer que le site répondait aux attentes des utilisateurs. Nous avons recueilli des retours et apporté des ajustements si nécessaire.</a:t>
          </a:r>
        </a:p>
      </dsp:txBody>
      <dsp:txXfrm>
        <a:off x="1048939" y="2653082"/>
        <a:ext cx="3103180" cy="1995723"/>
      </dsp:txXfrm>
    </dsp:sp>
    <dsp:sp modelId="{7F5C3B48-A953-4385-8CE3-21AFBE6A1BDB}">
      <dsp:nvSpPr>
        <dsp:cNvPr id="0" name=""/>
        <dsp:cNvSpPr/>
      </dsp:nvSpPr>
      <dsp:spPr>
        <a:xfrm>
          <a:off x="4214209" y="1666479"/>
          <a:ext cx="1377937" cy="1377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4524245" y="1666479"/>
        <a:ext cx="757865" cy="103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6E1A4-40A5-AA67-3301-BFCCF1F8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49" y="950891"/>
            <a:ext cx="6933112" cy="2873857"/>
          </a:xfrm>
        </p:spPr>
        <p:txBody>
          <a:bodyPr>
            <a:normAutofit fontScale="90000"/>
          </a:bodyPr>
          <a:lstStyle/>
          <a:p>
            <a:pPr algn="l"/>
            <a:r>
              <a:rPr lang="pt-BR" sz="5600" b="1" i="0" dirty="0" err="1">
                <a:effectLst/>
                <a:latin typeface="-apple-system"/>
              </a:rPr>
              <a:t>Présentation</a:t>
            </a:r>
            <a:r>
              <a:rPr lang="pt-BR" sz="5600" b="1" i="0" dirty="0">
                <a:effectLst/>
                <a:latin typeface="-apple-system"/>
              </a:rPr>
              <a:t> </a:t>
            </a:r>
            <a:r>
              <a:rPr lang="pt-BR" sz="5600" b="1" i="0" dirty="0" err="1">
                <a:effectLst/>
                <a:latin typeface="-apple-system"/>
              </a:rPr>
              <a:t>du</a:t>
            </a:r>
            <a:r>
              <a:rPr lang="pt-BR" sz="5600" b="1" i="0" dirty="0">
                <a:effectLst/>
                <a:latin typeface="-apple-system"/>
              </a:rPr>
              <a:t> </a:t>
            </a:r>
            <a:r>
              <a:rPr lang="pt-BR" sz="5600" b="1" i="0" dirty="0" err="1">
                <a:effectLst/>
                <a:latin typeface="-apple-system"/>
              </a:rPr>
              <a:t>projet</a:t>
            </a:r>
            <a:r>
              <a:rPr lang="pt-BR" sz="5600" b="1" i="0" dirty="0">
                <a:effectLst/>
                <a:latin typeface="-apple-system"/>
              </a:rPr>
              <a:t> 4elements </a:t>
            </a:r>
            <a:r>
              <a:rPr lang="pt-BR" sz="5600" b="1" i="0" dirty="0" err="1">
                <a:effectLst/>
                <a:latin typeface="-apple-system"/>
              </a:rPr>
              <a:t>en</a:t>
            </a:r>
            <a:r>
              <a:rPr lang="pt-BR" sz="5600" b="1" i="0" dirty="0">
                <a:effectLst/>
                <a:latin typeface="-apple-system"/>
              </a:rPr>
              <a:t> </a:t>
            </a:r>
            <a:r>
              <a:rPr lang="pt-BR" sz="5600" b="1" dirty="0" err="1">
                <a:latin typeface="-apple-system"/>
              </a:rPr>
              <a:t>c</a:t>
            </a:r>
            <a:r>
              <a:rPr lang="pt-BR" sz="5600" b="1" i="0" dirty="0" err="1">
                <a:effectLst/>
                <a:latin typeface="-apple-system"/>
              </a:rPr>
              <a:t>ascade</a:t>
            </a:r>
            <a:br>
              <a:rPr lang="pt-BR" sz="5600" b="1" i="0" dirty="0">
                <a:effectLst/>
                <a:latin typeface="-apple-system"/>
              </a:rPr>
            </a:br>
            <a:endParaRPr lang="pt-BR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6FE08-285A-FDA2-B1C5-F7AEFFAF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048" y="3930428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b="0" i="0" dirty="0" err="1">
                <a:effectLst/>
                <a:latin typeface="-apple-system"/>
              </a:rPr>
              <a:t>Laravel</a:t>
            </a:r>
            <a:r>
              <a:rPr lang="pt-BR" b="0" i="0" dirty="0">
                <a:effectLst/>
                <a:latin typeface="-apple-system"/>
              </a:rPr>
              <a:t> , SQLITE ET </a:t>
            </a:r>
            <a:r>
              <a:rPr lang="pt-BR" b="0" i="0" dirty="0" err="1">
                <a:effectLst/>
                <a:latin typeface="-apple-system"/>
              </a:rPr>
              <a:t>figma</a:t>
            </a:r>
            <a:r>
              <a:rPr lang="pt-BR" b="0" i="0" dirty="0">
                <a:effectLst/>
                <a:latin typeface="-apple-system"/>
              </a:rPr>
              <a:t>.</a:t>
            </a:r>
            <a:endParaRPr lang="pt-BR" dirty="0"/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2259A247-2ABD-B958-8C6E-73B86430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9" r="57723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2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84EBB-879E-DC27-E44C-49343428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fr-FR" sz="2800" b="0" i="0" dirty="0">
                <a:effectLst/>
                <a:latin typeface="-apple-system"/>
              </a:rPr>
              <a:t>Le projet </a:t>
            </a:r>
            <a:r>
              <a:rPr lang="fr-FR" sz="2800" b="1" i="0" dirty="0">
                <a:effectLst/>
                <a:latin typeface="-apple-system"/>
              </a:rPr>
              <a:t>4elements</a:t>
            </a:r>
            <a:r>
              <a:rPr lang="fr-FR" sz="2800" b="0" i="0" dirty="0">
                <a:effectLst/>
                <a:latin typeface="-apple-system"/>
              </a:rPr>
              <a:t> est un site web ambitieux qui vise à combiner les quatre éléments essentiels : </a:t>
            </a:r>
            <a:br>
              <a:rPr lang="fr-FR" sz="2800" b="0" i="0" dirty="0">
                <a:effectLst/>
                <a:latin typeface="-apple-system"/>
              </a:rPr>
            </a:br>
            <a:r>
              <a:rPr lang="fr-FR" sz="2800" b="1" i="0" dirty="0">
                <a:effectLst/>
                <a:latin typeface="-apple-system"/>
              </a:rPr>
              <a:t>Terre</a:t>
            </a:r>
            <a:r>
              <a:rPr lang="fr-FR" sz="2800" b="0" i="0" dirty="0">
                <a:effectLst/>
                <a:latin typeface="-apple-system"/>
              </a:rPr>
              <a:t>, </a:t>
            </a:r>
            <a:r>
              <a:rPr lang="fr-FR" sz="2800" b="1" i="0" dirty="0">
                <a:effectLst/>
                <a:latin typeface="-apple-system"/>
              </a:rPr>
              <a:t>Eau</a:t>
            </a:r>
            <a:r>
              <a:rPr lang="fr-FR" sz="2800" b="0" i="0" dirty="0">
                <a:effectLst/>
                <a:latin typeface="-apple-system"/>
              </a:rPr>
              <a:t>, </a:t>
            </a:r>
            <a:r>
              <a:rPr lang="fr-FR" sz="2800" b="1" i="0" dirty="0">
                <a:effectLst/>
                <a:latin typeface="-apple-system"/>
              </a:rPr>
              <a:t>Air</a:t>
            </a:r>
            <a:r>
              <a:rPr lang="fr-FR" sz="2800" b="0" i="0" dirty="0">
                <a:effectLst/>
                <a:latin typeface="-apple-system"/>
              </a:rPr>
              <a:t>, et </a:t>
            </a:r>
            <a:r>
              <a:rPr lang="fr-FR" sz="2800" b="1" i="0" dirty="0">
                <a:effectLst/>
                <a:latin typeface="-apple-system"/>
              </a:rPr>
              <a:t>Feu</a:t>
            </a:r>
            <a:r>
              <a:rPr lang="fr-FR" sz="2800" b="0" i="0" dirty="0">
                <a:effectLst/>
                <a:latin typeface="-apple-system"/>
              </a:rPr>
              <a:t>. Notre équipe a choisi d’utiliser les technologies suivantes pour réaliser ce projet :</a:t>
            </a:r>
            <a:endParaRPr lang="pt-BR" sz="28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182E8C2-EA5C-5245-0D22-B28F9ED9F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013223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28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92E701-5F66-4033-842B-712330CE3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D92E701-5F66-4033-842B-712330CE3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13A45C-1A1D-406D-BB93-26D063384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AC13A45C-1A1D-406D-BB93-26D063384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95A9D6-379A-49B0-B242-2B61BD384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E195A9D6-379A-49B0-B242-2B61BD384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F09A-58E9-488F-8CB6-4DED783B0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688F09A-58E9-488F-8CB6-4DED783B0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70913F-DC95-474E-87B4-E8B8CD921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470913F-DC95-474E-87B4-E8B8CD921D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2B078-DD36-4B67-95DD-7A30AB322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FC32B078-DD36-4B67-95DD-7A30AB322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CD6E5A-81AB-47C2-AF33-86A14A8D1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4CD6E5A-81AB-47C2-AF33-86A14A8D12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5EA488-B50C-48E0-9F8B-06AA7C215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855EA488-B50C-48E0-9F8B-06AA7C215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2463BA-6272-425C-827B-8D029CBD2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7E2463BA-6272-425C-827B-8D029CBD2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53F0AF-8752-46A0-B726-91A073669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5753F0AF-8752-46A0-B726-91A073669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8AA1BB-6C79-4C3E-99AF-D98FB97A7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188AA1BB-6C79-4C3E-99AF-D98FB97A7A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3B14B5-885D-44EF-AC9F-B10D8A52E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4F3B14B5-885D-44EF-AC9F-B10D8A52E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3EE878-0FBA-46D9-B1B8-988473F3C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923EE878-0FBA-46D9-B1B8-988473F3C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70235D-E5AF-4567-9F06-ED1EAD586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5370235D-E5AF-4567-9F06-ED1EAD586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200563-28CB-4FCC-AFF3-86C1CE23E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3A200563-28CB-4FCC-AFF3-86C1CE23E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69592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0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87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983500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29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81471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46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6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8EEE0EF-2E63-E01B-20AB-EDDC3EA2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5" r="21733" b="2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A7D344-A6A1-371D-126D-708C454D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pt-BR" sz="4100" b="1" i="0" dirty="0" err="1">
                <a:effectLst/>
                <a:latin typeface="-apple-system"/>
              </a:rPr>
              <a:t>Répartition</a:t>
            </a:r>
            <a:r>
              <a:rPr lang="pt-BR" sz="4100" b="1" i="0" dirty="0">
                <a:effectLst/>
                <a:latin typeface="-apple-system"/>
              </a:rPr>
              <a:t> </a:t>
            </a:r>
            <a:r>
              <a:rPr lang="pt-BR" sz="4100" b="1" i="0" dirty="0" err="1">
                <a:effectLst/>
                <a:latin typeface="-apple-system"/>
              </a:rPr>
              <a:t>des</a:t>
            </a:r>
            <a:r>
              <a:rPr lang="pt-BR" sz="4100" b="1" i="0" dirty="0">
                <a:effectLst/>
                <a:latin typeface="-apple-system"/>
              </a:rPr>
              <a:t> </a:t>
            </a:r>
            <a:r>
              <a:rPr lang="pt-BR" sz="4100" b="1" i="0" dirty="0" err="1">
                <a:effectLst/>
                <a:latin typeface="-apple-system"/>
              </a:rPr>
              <a:t>tâches</a:t>
            </a:r>
            <a:br>
              <a:rPr lang="pt-BR" sz="4100" b="1" i="0" dirty="0">
                <a:effectLst/>
                <a:latin typeface="-apple-system"/>
              </a:rPr>
            </a:br>
            <a:endParaRPr lang="pt-BR" sz="4100" dirty="0"/>
          </a:p>
        </p:txBody>
      </p:sp>
      <p:cxnSp>
        <p:nvCxnSpPr>
          <p:cNvPr id="72" name="Straight Connector 6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Conteúdo 2">
            <a:extLst>
              <a:ext uri="{FF2B5EF4-FFF2-40B4-BE49-F238E27FC236}">
                <a16:creationId xmlns:a16="http://schemas.microsoft.com/office/drawing/2014/main" id="{6312243D-0A3B-EE49-C1AE-96CF7F91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1678329"/>
            <a:ext cx="6013314" cy="46462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Maquette fil de fer</a:t>
            </a:r>
            <a:r>
              <a:rPr lang="fr-FR" sz="1400" b="0" i="0" dirty="0">
                <a:effectLst/>
                <a:latin typeface="-apple-system"/>
              </a:rPr>
              <a:t> : Tiago et Yasmin ont créé des maquettes basiques pour visualiser la structure des pages.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Maquette graphique</a:t>
            </a:r>
            <a:r>
              <a:rPr lang="fr-FR" sz="1400" b="0" i="0" dirty="0">
                <a:effectLst/>
                <a:latin typeface="-apple-system"/>
              </a:rPr>
              <a:t> Tiago et Yasmin, nous avons affiné les maquettes en y ajoutant des éléments visuels tels que les couleurs, les polices et les images.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Charte graphique</a:t>
            </a:r>
            <a:r>
              <a:rPr lang="fr-FR" sz="1400" b="0" i="0" dirty="0">
                <a:effectLst/>
                <a:latin typeface="-apple-system"/>
              </a:rPr>
              <a:t> Tiago et Yasmin ont défini une charte graphique cohérente pour garantir une expérience utilisateur harmonieuse.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Implémentation - Création des vues</a:t>
            </a:r>
            <a:r>
              <a:rPr lang="fr-FR" sz="1400" b="0" i="0" dirty="0">
                <a:effectLst/>
                <a:latin typeface="-apple-system"/>
              </a:rPr>
              <a:t> : </a:t>
            </a:r>
            <a:r>
              <a:rPr lang="fr-FR" sz="1400" b="0" i="0" dirty="0" err="1">
                <a:effectLst/>
                <a:latin typeface="-apple-system"/>
              </a:rPr>
              <a:t>Titago</a:t>
            </a:r>
            <a:r>
              <a:rPr lang="fr-FR" sz="1400" b="0" i="0" dirty="0">
                <a:effectLst/>
                <a:latin typeface="-apple-system"/>
              </a:rPr>
              <a:t> s’est chargé de développer les différentes pages du site en utilisant les technologies choisies.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Implémentation - Création de la base de données</a:t>
            </a:r>
            <a:r>
              <a:rPr lang="fr-FR" sz="1400" b="0" i="0" dirty="0">
                <a:effectLst/>
                <a:latin typeface="-apple-system"/>
              </a:rPr>
              <a:t> : </a:t>
            </a:r>
            <a:r>
              <a:rPr lang="fr-FR" sz="1400" b="0" i="0" dirty="0" err="1">
                <a:effectLst/>
                <a:latin typeface="-apple-system"/>
              </a:rPr>
              <a:t>Matheus</a:t>
            </a:r>
            <a:r>
              <a:rPr lang="fr-FR" sz="1400" b="0" i="0" dirty="0">
                <a:effectLst/>
                <a:latin typeface="-apple-system"/>
              </a:rPr>
              <a:t> a mis en place la base de données SQLite pour stocker les informations du site.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Implémentation - Remplissage de la base de données</a:t>
            </a:r>
            <a:r>
              <a:rPr lang="fr-FR" sz="1400" b="0" i="0" dirty="0">
                <a:effectLst/>
                <a:latin typeface="-apple-system"/>
              </a:rPr>
              <a:t> : </a:t>
            </a:r>
            <a:r>
              <a:rPr lang="fr-FR" sz="1400" b="0" i="0" dirty="0" err="1">
                <a:effectLst/>
                <a:latin typeface="-apple-system"/>
              </a:rPr>
              <a:t>Matheus</a:t>
            </a:r>
            <a:r>
              <a:rPr lang="fr-FR" sz="1400" b="0" i="0" dirty="0">
                <a:effectLst/>
                <a:latin typeface="-apple-system"/>
              </a:rPr>
              <a:t> a également ajouté des recettes et des éléments pour tester le fonctionnement du site.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Implémentation - Création des contrôleurs et des modèles</a:t>
            </a:r>
            <a:r>
              <a:rPr lang="fr-FR" sz="1400" b="0" i="0" dirty="0">
                <a:effectLst/>
                <a:latin typeface="-apple-system"/>
              </a:rPr>
              <a:t> : Clara a développé les contrôleurs et les modèles nécessaires pour gérer l’affichage des données sur le site.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effectLst/>
                <a:latin typeface="-apple-system"/>
              </a:rPr>
              <a:t>Validation</a:t>
            </a:r>
            <a:r>
              <a:rPr lang="fr-FR" sz="1400" b="0" i="0" dirty="0">
                <a:effectLst/>
                <a:latin typeface="-apple-system"/>
              </a:rPr>
              <a:t> : Clara a réalisé des tests d’utilisabilité pour s’assurer que le site répondait aux attentes des utilisateurs.</a:t>
            </a:r>
          </a:p>
          <a:p>
            <a:pPr>
              <a:lnSpc>
                <a:spcPct val="90000"/>
              </a:lnSpc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4827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7D15D9-90A9-4E6A-AA62-449B6AB4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2840B-31EC-1311-9484-AF68C3DD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2477386" cy="841117"/>
          </a:xfrm>
        </p:spPr>
        <p:txBody>
          <a:bodyPr anchor="t">
            <a:normAutofit fontScale="90000"/>
          </a:bodyPr>
          <a:lstStyle/>
          <a:p>
            <a:r>
              <a:rPr lang="fr-FR" sz="3200" b="1" i="0" dirty="0">
                <a:effectLst/>
                <a:latin typeface="-apple-system"/>
              </a:rPr>
              <a:t>Conclusion</a:t>
            </a:r>
            <a:br>
              <a:rPr lang="fr-FR" sz="3200" b="1" i="0" dirty="0">
                <a:effectLst/>
                <a:latin typeface="-apple-system"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4BCAD-1C9D-481C-83B6-F5DF165A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354" y="533401"/>
            <a:ext cx="4813180" cy="5791200"/>
          </a:xfrm>
        </p:spPr>
        <p:txBody>
          <a:bodyPr anchor="ctr">
            <a:normAutofit/>
          </a:bodyPr>
          <a:lstStyle/>
          <a:p>
            <a:r>
              <a:rPr lang="fr-FR" sz="3200" b="0" i="0" dirty="0">
                <a:effectLst/>
                <a:latin typeface="-apple-system"/>
              </a:rPr>
              <a:t>Le projet </a:t>
            </a:r>
            <a:r>
              <a:rPr lang="fr-FR" sz="3200" b="1" i="0" dirty="0">
                <a:effectLst/>
                <a:latin typeface="-apple-system"/>
              </a:rPr>
              <a:t>4elements</a:t>
            </a:r>
            <a:r>
              <a:rPr lang="fr-FR" sz="3200" b="0" i="0" dirty="0">
                <a:effectLst/>
                <a:latin typeface="-apple-system"/>
              </a:rPr>
              <a:t> est un exemple de collaboration réussie entre les éléments techniques et créatifs.</a:t>
            </a:r>
            <a:br>
              <a:rPr lang="fr-FR" sz="3200" b="0" i="0" dirty="0">
                <a:effectLst/>
                <a:latin typeface="-apple-system"/>
              </a:rPr>
            </a:br>
            <a:endParaRPr lang="pt-BR" sz="3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E0C624-7103-45F7-A237-14308A041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D9878-E089-4171-A5DE-FBD6ECB4E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ersonne permettant d’atteindre un papier sur un tableau complet de papier et de pense-bête">
            <a:extLst>
              <a:ext uri="{FF2B5EF4-FFF2-40B4-BE49-F238E27FC236}">
                <a16:creationId xmlns:a16="http://schemas.microsoft.com/office/drawing/2014/main" id="{BCEA07D5-120B-C83B-5FFC-46F3D96A2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6" r="34882" b="2"/>
          <a:stretch/>
        </p:blipFill>
        <p:spPr>
          <a:xfrm>
            <a:off x="8974667" y="-6954"/>
            <a:ext cx="3217333" cy="68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0B59F"/>
      </a:accent1>
      <a:accent2>
        <a:srgbClr val="17A1D5"/>
      </a:accent2>
      <a:accent3>
        <a:srgbClr val="2964E7"/>
      </a:accent3>
      <a:accent4>
        <a:srgbClr val="4432DA"/>
      </a:accent4>
      <a:accent5>
        <a:srgbClr val="8C29E7"/>
      </a:accent5>
      <a:accent6>
        <a:srgbClr val="C917D5"/>
      </a:accent6>
      <a:hlink>
        <a:srgbClr val="BF3F5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Univers Condensed Light</vt:lpstr>
      <vt:lpstr>Walbaum Display Light</vt:lpstr>
      <vt:lpstr>AngleLinesVTI</vt:lpstr>
      <vt:lpstr>Présentation du projet 4elements en cascade </vt:lpstr>
      <vt:lpstr>Le projet 4elements est un site web ambitieux qui vise à combiner les quatre éléments essentiels :  Terre, Eau, Air, et Feu. Notre équipe a choisi d’utiliser les technologies suivantes pour réaliser ce projet :</vt:lpstr>
      <vt:lpstr>Méthodologie de gestion de projet </vt:lpstr>
      <vt:lpstr>Méthodologie de gestion de projet </vt:lpstr>
      <vt:lpstr>Méthodologie de gestion de projet </vt:lpstr>
      <vt:lpstr>Méthodologie de gestion de projet </vt:lpstr>
      <vt:lpstr>Répartition des tâches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4elements en cascade </dc:title>
  <dc:creator>Tiago Barros</dc:creator>
  <cp:lastModifiedBy>Tiago Barros</cp:lastModifiedBy>
  <cp:revision>1</cp:revision>
  <dcterms:created xsi:type="dcterms:W3CDTF">2024-04-30T17:08:43Z</dcterms:created>
  <dcterms:modified xsi:type="dcterms:W3CDTF">2024-04-30T17:52:57Z</dcterms:modified>
</cp:coreProperties>
</file>