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4EC0-A5DD-E4E6-82D6-AD17A94C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0114B9-192E-3FD7-A356-574739305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5C38D-A533-F76F-9052-6350FE2D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A79F6-88D7-61E0-9B60-7A151680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66C98-59D6-1B41-704E-B74DD42C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0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7BB-7DA8-5C02-CFB2-C31C4E24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7D2C3C-8B1F-4EA3-B443-96EE8B71E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988A8-81BD-4FCC-6F1B-73F0FBBA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D67FD-23F8-6414-963C-0D40D295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A8C10-1A52-7FBB-7BDA-D0FD86ED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196404-2D3E-2D56-DB23-E1B0D61BB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AEBD04-A94C-6FE1-2148-824EF9A8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4E3D7-812D-1465-D434-78AA77A6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00B691-E1DE-4DB6-A702-A850794E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22646-29E5-4D71-FD85-C44355A1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3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CD83-49C5-55EA-3DD6-6D006D5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FCFAD-6976-7D48-297E-00A3D647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18B82-53BE-478D-3A04-288D1BD2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263F-4C1D-A074-3DC2-3B865903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77B2A-636C-1F65-B60F-7C974255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9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AFBD-4B8D-0028-DBF2-241D7122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0E6D3-78C8-C538-932E-F2BA17C5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9BBE9-FF04-7306-8E55-C47BBD4F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7159-E768-F9B0-6120-EE1F9CAE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B07F2-EF4A-CC7A-0424-BD20A1BE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9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BE761-F4BF-2173-E0F7-4922D3E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F2D3-BB8B-9DC4-659F-D358FE30C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7430BC-9E89-7F5F-D8DE-50FB2F2A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56B9EC-8112-38A8-5F2D-2C0F13E8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BCCF68-3802-08A8-AEFF-C72A7275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165849-ED17-175C-8488-9BF217B3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2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F17BC-7932-6213-30FE-56B9DE78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413DC4-7BC6-B660-2DB4-0AAF716D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698481-76D1-79C7-6EB2-B3D9BE1FB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D78E07-ABDB-79B5-BA04-28745F8A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EB3D25-35E2-E58C-4AD2-7DE5D4AB2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8CDC96-A238-5759-BB44-C2B2346E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104E3A-6AC4-5371-8C4A-164A785D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992E8E-44C5-4220-068C-BB6BD7F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3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0AB88-E61F-3D17-8F9B-880E538C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419C1-7A72-3DD7-2995-2203447D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361EC0-0DBC-5F7A-32A5-D9A7F4C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EB6826-B965-4F2E-D60B-76B2BAAC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5158DA-CE9A-C3A9-6C4E-AA352ECC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56D8A2-421D-B7E0-A6CF-26454DA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C30976-D180-40CD-B76D-F2464F10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8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7355B-356E-AC83-7F59-6FBEE4E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C32CC-6DDF-18B0-A281-216E7A0B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15D395-F88D-57D7-9BC3-B355A881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CCF73C-E0D7-53EF-0644-28D49443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CA184-72B1-FF9E-9B36-3D84C677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E92F42-234E-D336-70B0-3ADB8E5F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A92EA-6312-7CA7-D1F6-F796ABE2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0562A-66BA-9C03-D857-111498CFC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413DF-35A8-C888-A8BF-AC31F3C0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16A23-2DF0-8857-1AEF-EF1D8566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0B23E2-D44E-AF0C-E0BE-8CC5A26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5F44F9-AAAA-03A7-7422-4C78CB05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D4A3D8-8EF6-3538-46B7-CF6708E8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B9143-7F5F-750F-32E7-A0AC74DF1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16743-0AA9-23FC-9313-F152685FC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F29E-C87D-4613-ACB9-5229E02F1E34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2CDA0-0C6B-F7C5-6237-4017F75E4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52713-6601-A838-4134-4E6C89BD4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11A5-DAF1-4293-B078-7EDD3E3BE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4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41EE-FC2C-7531-7B63-C1CE0D70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52469-90B5-E381-EA70-A42082B7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03E17-75D2-D42C-2EF2-650FC66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44939-16A3-9DCF-0EE1-248957187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97FA1-A93D-B3B7-30B0-6E1C983BA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5C78A4-C18C-4E89-41AD-14FAEC34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1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42EB5-17D3-D84E-6DAE-4B644E22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1287-F51D-8E1A-C03F-EFD593F6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9BE7B5-1711-E467-6650-79F9B95D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55E66-D540-3A43-DDDD-3C909216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4CAF5-266E-4D36-1091-21A714A6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CC726-48C0-4A51-429F-6768247C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3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AF07D-3A1D-313B-B33F-903A8A0B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6166F-039D-5D34-5B9C-F4015D8F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48B3D-3005-0B0C-C2B2-BB4A0449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7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396D-82ED-6E87-24A3-C1FA1C4C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070CC-B7DE-7468-6578-6564CD85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9ECB56-24F5-50E7-6BE0-1E051DDD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8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tmanto</dc:creator>
  <cp:lastModifiedBy>tmanto</cp:lastModifiedBy>
  <cp:revision>5</cp:revision>
  <dcterms:created xsi:type="dcterms:W3CDTF">2024-10-03T15:52:58Z</dcterms:created>
  <dcterms:modified xsi:type="dcterms:W3CDTF">2024-10-12T14:00:22Z</dcterms:modified>
</cp:coreProperties>
</file>