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4"/>
    <p:restoredTop sz="94674"/>
  </p:normalViewPr>
  <p:slideViewPr>
    <p:cSldViewPr snapToGrid="0" snapToObjects="1">
      <p:cViewPr>
        <p:scale>
          <a:sx n="130" d="100"/>
          <a:sy n="130" d="100"/>
        </p:scale>
        <p:origin x="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E91B-5B5B-1743-9867-EDAC61CA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D55AC-523E-DF41-9C8B-D1B676A6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341C3-1263-114A-87D0-D52BBA31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8F243-94AA-4B46-9687-07F831F9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00A0E-0E32-0745-B24D-24832031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5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FDBAF-BA00-E447-9B98-E9FCF544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62709-EF3F-374C-866D-66D2D365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DC1B2-48E4-9246-A013-5F1C78B3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B60E3C-B51D-494C-84F0-2CEF43D3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68FA-37CB-2C47-9FFE-CD2752F8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AB8ED-090F-1347-B4FC-2EC9BEEFA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6033F5-B32C-7044-A39A-97D1743E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794BC-55F9-0E49-8B68-CED38026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32F1F-B092-5B48-A7A2-5335FF39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07AC1-40F6-3D43-9A90-23A7D37A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30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1486-EC4E-7143-A5EC-9AE7B83C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45673-2DEF-C64D-8DD5-B9C878A9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EC54A-601C-1341-9EC5-43B3840B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1B71D-129C-AD4A-B44F-8A9D1DBA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20E75-99EC-DC44-9C43-F018514C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1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54A50-6E5D-E946-91C2-DE5AF6B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8DE0-C253-CF47-A42C-9744E1E2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B5D80-4682-2C4D-8BA1-0050E103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CB894-D10D-FF45-A352-48C8D9CF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C2546-395A-8C4E-9A2E-9EC095D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4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5C9D9-731D-4241-8121-3DB1775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A0117-15FE-494C-B4C8-58BE11DFE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97E54-5FDD-E342-99E9-ACC7B8BA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F8B26-AD2F-4D49-9BCB-744659E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0746F-7353-6846-9CC3-A5E64920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7F3-CA06-334E-93AE-0E0FF7E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22A4D-6D36-0449-A444-177D10D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B08EC-9312-D14F-BC01-10DC7F39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FACD9B-109C-D34E-BF57-88AE7CAC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4A4883-A8AD-BD4F-879A-B375FB822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DC3095-B8CC-E545-B75D-062D0EF57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195135-83EE-8B42-B222-D26E342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7F0F4B-EA24-2E40-8C45-294CB60C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40F851-0FA5-4D4F-B53E-187CE07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CFD9-5F15-3E42-9DEE-29039391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D5A19F-0A5A-994B-8347-72AB53AB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4E0CBA-D1E5-0948-BD4C-914AB9B8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37F286-7C5A-254D-9782-D0ABE9C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B09AC6-E0BA-A243-AFFA-8B9A97A5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84D472-2F3D-4C4B-88FE-F3F8ACD8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ABE654-E9E4-974A-AC34-F15FA64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18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3C3C-57EB-D74B-8170-5B11C610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9F52F-C394-2346-BB84-8643649D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0D719F-ED3B-EC43-B321-5482F302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67C1F-536B-6748-802F-76A6AA3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F76138-ADFA-CC44-9CDC-E87D3055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5CFC2F-EB5B-FC4D-BA56-7ECA2396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60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BCD6-3892-B74B-A910-4FBB07F9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E112E7-9D83-6748-86CE-F15D308FA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AA1A7E-25ED-2F49-9AD2-7C40D192D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FCD32-85AE-254D-88E4-979F748B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33058C-DA13-0B46-ADAD-3BF0BD41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DC9FF3-2C22-AB4D-83F5-21AB6BFC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A3D4A-4260-E145-8702-B03A8688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EBC45E-37D2-1B47-9EA3-3966AE31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31C14-405F-574E-9715-FF777823C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47D2-C07B-3241-9E2C-39723821E833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0127D-D4FF-EF45-B078-A394FC1A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3B8EA-89D9-D248-AD44-44C34AA3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DF65-B866-F847-941D-7B4EDC2CA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7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32411ED-0D91-3B4F-965F-78D7D4AD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2" y="1487138"/>
            <a:ext cx="2874627" cy="14242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0B08D5-DB91-1D48-A08E-29009A35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894" y="931926"/>
            <a:ext cx="4370866" cy="26037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2972BBD-CC13-EC4A-AA6B-244180BAB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450" y="1189863"/>
            <a:ext cx="3307080" cy="21208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CD225C-9B32-3840-8F90-86249E4B11AA}"/>
              </a:ext>
            </a:extLst>
          </p:cNvPr>
          <p:cNvSpPr txBox="1"/>
          <p:nvPr/>
        </p:nvSpPr>
        <p:spPr>
          <a:xfrm>
            <a:off x="1555388" y="3216438"/>
            <a:ext cx="1248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" pitchFamily="2" charset="0"/>
              </a:rPr>
              <a:t>(a) </a:t>
            </a:r>
            <a:r>
              <a:rPr lang="pt-BR" sz="1200" dirty="0" err="1">
                <a:latin typeface="Times" pitchFamily="2" charset="0"/>
              </a:rPr>
              <a:t>Assessments</a:t>
            </a:r>
            <a:r>
              <a:rPr lang="pt-BR" sz="1200" dirty="0">
                <a:latin typeface="Times" pitchFamily="2" charset="0"/>
              </a:rPr>
              <a:t>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005BFB-4D4A-5B48-B489-17699FE68870}"/>
              </a:ext>
            </a:extLst>
          </p:cNvPr>
          <p:cNvSpPr txBox="1"/>
          <p:nvPr/>
        </p:nvSpPr>
        <p:spPr>
          <a:xfrm>
            <a:off x="4774245" y="3216438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" pitchFamily="2" charset="0"/>
              </a:rPr>
              <a:t>(</a:t>
            </a:r>
            <a:r>
              <a:rPr lang="pt-BR" sz="1200" dirty="0" err="1">
                <a:latin typeface="Times" pitchFamily="2" charset="0"/>
              </a:rPr>
              <a:t>b</a:t>
            </a:r>
            <a:r>
              <a:rPr lang="pt-BR" sz="1200" dirty="0">
                <a:latin typeface="Times" pitchFamily="2" charset="0"/>
              </a:rPr>
              <a:t>) </a:t>
            </a:r>
            <a:r>
              <a:rPr lang="pt-BR" sz="1200" dirty="0" err="1">
                <a:latin typeface="Times" pitchFamily="2" charset="0"/>
              </a:rPr>
              <a:t>Results</a:t>
            </a:r>
            <a:r>
              <a:rPr lang="pt-BR" sz="1200" dirty="0">
                <a:latin typeface="Times" pitchFamily="2" charset="0"/>
              </a:rPr>
              <a:t> </a:t>
            </a:r>
            <a:r>
              <a:rPr lang="pt-BR" sz="1200" dirty="0" err="1">
                <a:latin typeface="Times" pitchFamily="2" charset="0"/>
              </a:rPr>
              <a:t>by</a:t>
            </a:r>
            <a:r>
              <a:rPr lang="pt-BR" sz="1200" dirty="0">
                <a:latin typeface="Times" pitchFamily="2" charset="0"/>
              </a:rPr>
              <a:t> </a:t>
            </a:r>
            <a:r>
              <a:rPr lang="pt-BR" sz="1200" dirty="0" err="1">
                <a:latin typeface="Times" pitchFamily="2" charset="0"/>
              </a:rPr>
              <a:t>Contract</a:t>
            </a:r>
            <a:r>
              <a:rPr lang="pt-BR" sz="1200" dirty="0">
                <a:latin typeface="Times" pitchFamily="2" charset="0"/>
              </a:rPr>
              <a:t> </a:t>
            </a:r>
            <a:r>
              <a:rPr lang="pt-BR" sz="1200" dirty="0" err="1">
                <a:latin typeface="Times" pitchFamily="2" charset="0"/>
              </a:rPr>
              <a:t>Style</a:t>
            </a:r>
            <a:r>
              <a:rPr lang="pt-BR" sz="1200" dirty="0">
                <a:latin typeface="Times" pitchFamily="2" charset="0"/>
              </a:rPr>
              <a:t>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243978-6CE2-B248-81FF-99D81FE26E42}"/>
              </a:ext>
            </a:extLst>
          </p:cNvPr>
          <p:cNvSpPr txBox="1"/>
          <p:nvPr/>
        </p:nvSpPr>
        <p:spPr>
          <a:xfrm>
            <a:off x="8753792" y="3216438"/>
            <a:ext cx="1450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" pitchFamily="2" charset="0"/>
              </a:rPr>
              <a:t>(</a:t>
            </a:r>
            <a:r>
              <a:rPr lang="pt-BR" sz="1200" dirty="0" err="1">
                <a:latin typeface="Times" pitchFamily="2" charset="0"/>
              </a:rPr>
              <a:t>b</a:t>
            </a:r>
            <a:r>
              <a:rPr lang="pt-BR" sz="1200" dirty="0">
                <a:latin typeface="Times" pitchFamily="2" charset="0"/>
              </a:rPr>
              <a:t>) </a:t>
            </a:r>
            <a:r>
              <a:rPr lang="pt-BR" sz="1200" dirty="0" err="1">
                <a:latin typeface="Times" pitchFamily="2" charset="0"/>
              </a:rPr>
              <a:t>Results</a:t>
            </a:r>
            <a:r>
              <a:rPr lang="pt-BR" sz="1200" dirty="0">
                <a:latin typeface="Times" pitchFamily="2" charset="0"/>
              </a:rPr>
              <a:t> </a:t>
            </a:r>
            <a:r>
              <a:rPr lang="pt-BR" sz="1200" dirty="0" err="1">
                <a:latin typeface="Times" pitchFamily="2" charset="0"/>
              </a:rPr>
              <a:t>by</a:t>
            </a:r>
            <a:r>
              <a:rPr lang="pt-BR" sz="1200" dirty="0">
                <a:latin typeface="Times" pitchFamily="2" charset="0"/>
              </a:rPr>
              <a:t> </a:t>
            </a:r>
            <a:r>
              <a:rPr lang="pt-BR" sz="1200" dirty="0" err="1">
                <a:latin typeface="Times" pitchFamily="2" charset="0"/>
              </a:rPr>
              <a:t>Task</a:t>
            </a:r>
            <a:r>
              <a:rPr lang="pt-BR" sz="1200" dirty="0">
                <a:latin typeface="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733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C55BA6-A32E-EC48-BFC1-741E16F1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68" y="1866042"/>
            <a:ext cx="3286289" cy="19843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3E1BC8-A0F8-6442-A234-0AB8B0F1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5" y="1119997"/>
            <a:ext cx="6109449" cy="35992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D781AE-5193-6D44-AF9B-8E8C82CC529D}"/>
              </a:ext>
            </a:extLst>
          </p:cNvPr>
          <p:cNvSpPr txBox="1"/>
          <p:nvPr/>
        </p:nvSpPr>
        <p:spPr>
          <a:xfrm>
            <a:off x="1868783" y="4327961"/>
            <a:ext cx="264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" pitchFamily="2" charset="0"/>
              </a:rPr>
              <a:t>(a) </a:t>
            </a:r>
            <a:r>
              <a:rPr lang="pt-BR" sz="1400" dirty="0" err="1">
                <a:latin typeface="Times" pitchFamily="2" charset="0"/>
              </a:rPr>
              <a:t>Verdicts</a:t>
            </a:r>
            <a:r>
              <a:rPr lang="pt-BR" sz="1400" dirty="0">
                <a:latin typeface="Times" pitchFamily="2" charset="0"/>
              </a:rPr>
              <a:t> </a:t>
            </a:r>
            <a:r>
              <a:rPr lang="pt-BR" sz="1400" dirty="0" err="1">
                <a:latin typeface="Times" pitchFamily="2" charset="0"/>
              </a:rPr>
              <a:t>on</a:t>
            </a:r>
            <a:r>
              <a:rPr lang="pt-BR" sz="1400" dirty="0">
                <a:latin typeface="Times" pitchFamily="2" charset="0"/>
              </a:rPr>
              <a:t> </a:t>
            </a:r>
            <a:r>
              <a:rPr lang="pt-BR" sz="1400" dirty="0" err="1">
                <a:latin typeface="Times" pitchFamily="2" charset="0"/>
              </a:rPr>
              <a:t>Understandability</a:t>
            </a:r>
            <a:r>
              <a:rPr lang="pt-BR" sz="1400" dirty="0">
                <a:latin typeface="Times" pitchFamily="2" charset="0"/>
              </a:rPr>
              <a:t>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6E34EB-A0DB-9B4D-8959-C1F8C2384328}"/>
              </a:ext>
            </a:extLst>
          </p:cNvPr>
          <p:cNvSpPr txBox="1"/>
          <p:nvPr/>
        </p:nvSpPr>
        <p:spPr>
          <a:xfrm>
            <a:off x="6711210" y="4352863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" pitchFamily="2" charset="0"/>
              </a:rPr>
              <a:t>(</a:t>
            </a:r>
            <a:r>
              <a:rPr lang="pt-BR" sz="1400" dirty="0" err="1">
                <a:latin typeface="Times" pitchFamily="2" charset="0"/>
              </a:rPr>
              <a:t>b</a:t>
            </a:r>
            <a:r>
              <a:rPr lang="pt-BR" sz="1400" dirty="0">
                <a:latin typeface="Times" pitchFamily="2" charset="0"/>
              </a:rPr>
              <a:t>) </a:t>
            </a:r>
            <a:r>
              <a:rPr lang="pt-BR" sz="1400" dirty="0" err="1">
                <a:latin typeface="Times" pitchFamily="2" charset="0"/>
              </a:rPr>
              <a:t>Results</a:t>
            </a:r>
            <a:r>
              <a:rPr lang="pt-BR" sz="1400" dirty="0">
                <a:latin typeface="Times" pitchFamily="2" charset="0"/>
              </a:rPr>
              <a:t> </a:t>
            </a:r>
            <a:r>
              <a:rPr lang="pt-BR" sz="1400" dirty="0" err="1">
                <a:latin typeface="Times" pitchFamily="2" charset="0"/>
              </a:rPr>
              <a:t>by</a:t>
            </a:r>
            <a:r>
              <a:rPr lang="pt-BR" sz="1400" dirty="0">
                <a:latin typeface="Times" pitchFamily="2" charset="0"/>
              </a:rPr>
              <a:t> </a:t>
            </a:r>
            <a:r>
              <a:rPr lang="pt-BR" sz="1400" dirty="0" err="1">
                <a:latin typeface="Times" pitchFamily="2" charset="0"/>
              </a:rPr>
              <a:t>Contract</a:t>
            </a:r>
            <a:r>
              <a:rPr lang="pt-BR" sz="1400" dirty="0">
                <a:latin typeface="Times" pitchFamily="2" charset="0"/>
              </a:rPr>
              <a:t> </a:t>
            </a:r>
            <a:r>
              <a:rPr lang="pt-BR" sz="1400" dirty="0" err="1">
                <a:latin typeface="Times" pitchFamily="2" charset="0"/>
              </a:rPr>
              <a:t>Style</a:t>
            </a:r>
            <a:r>
              <a:rPr lang="pt-BR" sz="1400" dirty="0">
                <a:latin typeface="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4391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Massoni</dc:creator>
  <cp:lastModifiedBy>Tiago Massoni</cp:lastModifiedBy>
  <cp:revision>2</cp:revision>
  <dcterms:created xsi:type="dcterms:W3CDTF">2019-01-11T22:23:11Z</dcterms:created>
  <dcterms:modified xsi:type="dcterms:W3CDTF">2019-01-11T22:42:19Z</dcterms:modified>
</cp:coreProperties>
</file>