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F0B48-AF1A-0A4E-9D93-6FAC3AB68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2A50B-DE36-8C47-9687-A055E362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25175-1300-244E-9545-AD130E3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D5B20-3B37-1048-ACF8-626DF1A5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FA41D-996C-6649-9BA9-46434111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24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FAC13-4450-FC48-8B69-7E56A5AB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A581A2-3038-7840-99AC-5A5717D1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C62592-7EE7-DC46-853B-DBD34FA9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C1198-A775-EB4F-854D-AFC2B962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F568E-81C3-3649-A3CF-5E3E0543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28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C54338-8F33-2047-A486-735106121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A74604-8468-094A-91A1-29E60589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2D948-C811-0246-AD17-AC754B08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C30C-4BD0-6C4D-9D97-2D84E9F7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EC1A4-F482-574C-967E-0330B6D4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8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2B97D-2779-8C45-95EF-EADE98F2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65AE2-A500-6C40-AF2A-540C05C7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83CA9-2088-7844-8065-CE2646A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AA7E1-651D-F54D-AF0F-B4F470C6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6E1E5-1492-6941-8B4A-6F3C3267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C8320-EEE0-7748-811A-F8DA30D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4A4B4-4A66-5E41-817B-958646BD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D8C7C-EC57-E441-878C-BBC06634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A06F9-1A01-FA42-80A7-7E60B7D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B1FE3-8811-3240-99CE-9CC32898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1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28CD3-EA86-2A43-B8F4-25819C69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8365C-8FB3-F94A-B33C-F41F2E1A8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ADB40-9A0F-DE43-BC57-20CBA44C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9B36EA-0F8C-314C-B0C5-B4FE3CE6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E8DC6-E14B-5D4A-A233-E18F0A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D416AA-53F1-6349-A450-4BF4E1E4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4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0BA0-9074-5148-BE3E-A23827E4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C5FE1-D6DD-0048-9ED6-4AF00CD3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C4B3E-A0B9-044B-899B-0F2DF03B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477B8-5C84-4846-AC60-1FCDA8B2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E0FA12-DB6B-7544-BF9B-D0BAEF304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5118C8-1CD1-0148-8FDE-1C62475E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3DFCE0-7E9A-5B44-942F-7C88043B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75C26F-CEDE-7C47-BA71-75F3AF9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3A27-1FB4-A94B-8BB4-B30CF300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B82-98BC-0047-9E92-B85F85E3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BFB23F-618F-D345-995C-1100820B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D2657-0FCD-6746-B2F7-29A16C0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6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6FE18E-6160-7D4B-A570-E234ED1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62D9D9-2CEA-0847-ADF8-56F02801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2CA94-E4F4-E74F-9863-5792FEC4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0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0522C-9443-CC40-839C-8CE3F139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714D1-C2E7-4D4D-8E2B-5B032C29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22BBB-B05A-9D41-B57C-13B42C90E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34A9D-119C-5044-A9DB-68223E4F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C4AF6-B45F-0147-9AA7-3BDF26C6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DCD4C-F319-C948-B6B8-C6BEF3A7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2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AE21D-05A0-5C43-8447-6E345376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6C53A2-69F7-2442-8E16-414771F4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D3EEF4-BAFC-1441-936D-FD744CC6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FEDBC-7ED7-9D47-887C-EF2A7A1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774EB6-E4D3-ED4D-A97A-5204D56B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1F62E0-6FA4-9A41-9623-28A71F04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0F674F-1290-AD42-8789-2316F21D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B81333-EC6B-3444-815D-32DE2F9E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EC0649-10FF-D94C-BD5F-E1C554D2C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A877-7ADD-5241-A94A-D66846131410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437971-3B39-E840-974E-9C661673A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25143-A44A-3D4F-88A8-DB327AC53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3B35-156C-5E4F-9D7B-057F5E1592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4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0201B4B-A3F8-4D4B-AF39-EA21D345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41" y="391886"/>
            <a:ext cx="11136717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9DB6D1A-858D-B840-B978-88F3C803D1B9}"/>
              </a:ext>
            </a:extLst>
          </p:cNvPr>
          <p:cNvSpPr/>
          <p:nvPr/>
        </p:nvSpPr>
        <p:spPr>
          <a:xfrm>
            <a:off x="2179561" y="1312334"/>
            <a:ext cx="7112000" cy="211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B4DD4D-5AB7-3B42-A7D7-E119A476C951}"/>
              </a:ext>
            </a:extLst>
          </p:cNvPr>
          <p:cNvSpPr/>
          <p:nvPr/>
        </p:nvSpPr>
        <p:spPr>
          <a:xfrm>
            <a:off x="4470400" y="1464734"/>
            <a:ext cx="4673600" cy="596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9457E5-1E30-5B40-B65A-DA44BEE63761}"/>
              </a:ext>
            </a:extLst>
          </p:cNvPr>
          <p:cNvSpPr/>
          <p:nvPr/>
        </p:nvSpPr>
        <p:spPr>
          <a:xfrm>
            <a:off x="4470400" y="2213429"/>
            <a:ext cx="4673600" cy="1037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989AFB-A2B5-2048-A29B-4EF9909C35DB}"/>
              </a:ext>
            </a:extLst>
          </p:cNvPr>
          <p:cNvSpPr/>
          <p:nvPr/>
        </p:nvSpPr>
        <p:spPr>
          <a:xfrm>
            <a:off x="3439885" y="1464734"/>
            <a:ext cx="882953" cy="1786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31892A5-F7A3-6944-8E82-33BAC3E88D7C}"/>
              </a:ext>
            </a:extLst>
          </p:cNvPr>
          <p:cNvSpPr/>
          <p:nvPr/>
        </p:nvSpPr>
        <p:spPr>
          <a:xfrm>
            <a:off x="2458962" y="1464734"/>
            <a:ext cx="882953" cy="1786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00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Maranhao Barreto Pereira</dc:creator>
  <cp:lastModifiedBy>Tiago Maranhao Barreto Pereira</cp:lastModifiedBy>
  <cp:revision>1</cp:revision>
  <dcterms:created xsi:type="dcterms:W3CDTF">2022-04-12T18:13:11Z</dcterms:created>
  <dcterms:modified xsi:type="dcterms:W3CDTF">2022-04-12T18:20:38Z</dcterms:modified>
</cp:coreProperties>
</file>