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eague Spartan" panose="020B0604020202020204" charset="0"/>
      <p:regular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Bold" panose="00000800000000000000" charset="0"/>
      <p:regular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Bold" panose="02000000000000000000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svg"/><Relationship Id="rId4" Type="http://schemas.openxmlformats.org/officeDocument/2006/relationships/image" Target="../media/image3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1.jpe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4057755"/>
            <a:ext cx="1956816" cy="2171500"/>
          </a:xfrm>
          <a:custGeom>
            <a:avLst/>
            <a:gdLst/>
            <a:ahLst/>
            <a:cxnLst/>
            <a:rect l="l" t="t" r="r" b="b"/>
            <a:pathLst>
              <a:path w="1956816" h="2171500">
                <a:moveTo>
                  <a:pt x="0" y="0"/>
                </a:moveTo>
                <a:lnTo>
                  <a:pt x="1956816" y="0"/>
                </a:lnTo>
                <a:lnTo>
                  <a:pt x="1956816" y="2171500"/>
                </a:lnTo>
                <a:lnTo>
                  <a:pt x="0" y="2171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467344" y="4057755"/>
            <a:ext cx="1820656" cy="2171500"/>
          </a:xfrm>
          <a:custGeom>
            <a:avLst/>
            <a:gdLst/>
            <a:ahLst/>
            <a:cxnLst/>
            <a:rect l="l" t="t" r="r" b="b"/>
            <a:pathLst>
              <a:path w="1820656" h="2171500">
                <a:moveTo>
                  <a:pt x="0" y="0"/>
                </a:moveTo>
                <a:lnTo>
                  <a:pt x="1820656" y="0"/>
                </a:lnTo>
                <a:lnTo>
                  <a:pt x="1820656" y="2171500"/>
                </a:lnTo>
                <a:lnTo>
                  <a:pt x="0" y="21715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44776" y="3571542"/>
            <a:ext cx="7546200" cy="2386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5"/>
              </a:lnSpc>
            </a:pPr>
            <a:r>
              <a:rPr lang="en-US" sz="5303" b="1">
                <a:solidFill>
                  <a:srgbClr val="303642"/>
                </a:solidFill>
                <a:latin typeface="Roboto Bold"/>
                <a:ea typeface="Roboto Bold"/>
                <a:cs typeface="Roboto Bold"/>
                <a:sym typeface="Roboto Bold"/>
              </a:rPr>
              <a:t>PROJETO</a:t>
            </a:r>
          </a:p>
          <a:p>
            <a:pPr algn="ctr">
              <a:lnSpc>
                <a:spcPts val="10919"/>
              </a:lnSpc>
            </a:pPr>
            <a:r>
              <a:rPr lang="en-US" sz="8265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HELP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952500"/>
            <a:ext cx="18288000" cy="12192000"/>
          </a:xfrm>
          <a:custGeom>
            <a:avLst/>
            <a:gdLst/>
            <a:ahLst/>
            <a:cxnLst/>
            <a:rect l="l" t="t" r="r" b="b"/>
            <a:pathLst>
              <a:path w="18288000" h="12192000">
                <a:moveTo>
                  <a:pt x="0" y="0"/>
                </a:moveTo>
                <a:lnTo>
                  <a:pt x="18288000" y="0"/>
                </a:lnTo>
                <a:lnTo>
                  <a:pt x="1828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3124200"/>
            <a:ext cx="4544111" cy="1332776"/>
          </a:xfrm>
          <a:custGeom>
            <a:avLst/>
            <a:gdLst/>
            <a:ahLst/>
            <a:cxnLst/>
            <a:rect l="l" t="t" r="r" b="b"/>
            <a:pathLst>
              <a:path w="4544111" h="1332776">
                <a:moveTo>
                  <a:pt x="0" y="0"/>
                </a:moveTo>
                <a:lnTo>
                  <a:pt x="4544111" y="0"/>
                </a:lnTo>
                <a:lnTo>
                  <a:pt x="4544111" y="1332776"/>
                </a:lnTo>
                <a:lnTo>
                  <a:pt x="0" y="13327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741403" y="3124200"/>
            <a:ext cx="4546597" cy="1332776"/>
          </a:xfrm>
          <a:custGeom>
            <a:avLst/>
            <a:gdLst/>
            <a:ahLst/>
            <a:cxnLst/>
            <a:rect l="l" t="t" r="r" b="b"/>
            <a:pathLst>
              <a:path w="4546597" h="1332776">
                <a:moveTo>
                  <a:pt x="0" y="0"/>
                </a:moveTo>
                <a:lnTo>
                  <a:pt x="4546597" y="0"/>
                </a:lnTo>
                <a:lnTo>
                  <a:pt x="4546597" y="1332776"/>
                </a:lnTo>
                <a:lnTo>
                  <a:pt x="0" y="13327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02998" y="3182807"/>
            <a:ext cx="6407525" cy="2589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12"/>
              </a:lnSpc>
            </a:pPr>
            <a:r>
              <a:rPr lang="en-US" sz="7381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EXECUTAR O PROJETO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63503" y="-63503"/>
            <a:ext cx="6919703" cy="10413997"/>
          </a:xfrm>
          <a:custGeom>
            <a:avLst/>
            <a:gdLst/>
            <a:ahLst/>
            <a:cxnLst/>
            <a:rect l="l" t="t" r="r" b="b"/>
            <a:pathLst>
              <a:path w="6919703" h="10413997">
                <a:moveTo>
                  <a:pt x="0" y="0"/>
                </a:moveTo>
                <a:lnTo>
                  <a:pt x="6919703" y="0"/>
                </a:lnTo>
                <a:lnTo>
                  <a:pt x="6919703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2" name="Freeform 2"/>
          <p:cNvSpPr/>
          <p:nvPr/>
        </p:nvSpPr>
        <p:spPr>
          <a:xfrm>
            <a:off x="27470" y="4997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999"/>
            </a:blip>
            <a:stretch>
              <a:fillRect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9171470" y="777269"/>
            <a:ext cx="3115370" cy="4201487"/>
            <a:chOff x="0" y="0"/>
            <a:chExt cx="4153827" cy="56019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153789" cy="5601970"/>
            </a:xfrm>
            <a:custGeom>
              <a:avLst/>
              <a:gdLst/>
              <a:ahLst/>
              <a:cxnLst/>
              <a:rect l="l" t="t" r="r" b="b"/>
              <a:pathLst>
                <a:path w="4153789" h="5601970">
                  <a:moveTo>
                    <a:pt x="414020" y="0"/>
                  </a:moveTo>
                  <a:cubicBezTo>
                    <a:pt x="185674" y="381"/>
                    <a:pt x="0" y="184785"/>
                    <a:pt x="0" y="414655"/>
                  </a:cubicBezTo>
                  <a:lnTo>
                    <a:pt x="0" y="5191125"/>
                  </a:lnTo>
                  <a:cubicBezTo>
                    <a:pt x="0" y="5400548"/>
                    <a:pt x="154940" y="5574284"/>
                    <a:pt x="357759" y="5601970"/>
                  </a:cubicBezTo>
                  <a:lnTo>
                    <a:pt x="3795903" y="5601970"/>
                  </a:lnTo>
                  <a:cubicBezTo>
                    <a:pt x="3997706" y="5574411"/>
                    <a:pt x="4153789" y="5401818"/>
                    <a:pt x="4153789" y="5191125"/>
                  </a:cubicBezTo>
                  <a:lnTo>
                    <a:pt x="4152265" y="414655"/>
                  </a:lnTo>
                  <a:cubicBezTo>
                    <a:pt x="4152265" y="186309"/>
                    <a:pt x="3967988" y="381"/>
                    <a:pt x="3738245" y="0"/>
                  </a:cubicBezTo>
                  <a:close/>
                </a:path>
              </a:pathLst>
            </a:custGeom>
            <a:blipFill>
              <a:blip r:embed="rId5"/>
              <a:stretch>
                <a:fillRect l="-51280" r="-51191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9144000" y="749798"/>
            <a:ext cx="3170311" cy="4256332"/>
          </a:xfrm>
          <a:custGeom>
            <a:avLst/>
            <a:gdLst/>
            <a:ahLst/>
            <a:cxnLst/>
            <a:rect l="l" t="t" r="r" b="b"/>
            <a:pathLst>
              <a:path w="3170311" h="4256332">
                <a:moveTo>
                  <a:pt x="0" y="0"/>
                </a:moveTo>
                <a:lnTo>
                  <a:pt x="3170311" y="0"/>
                </a:lnTo>
                <a:lnTo>
                  <a:pt x="3170311" y="4256332"/>
                </a:lnTo>
                <a:lnTo>
                  <a:pt x="0" y="4256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2665031" y="771058"/>
            <a:ext cx="3115370" cy="4201487"/>
            <a:chOff x="0" y="0"/>
            <a:chExt cx="4153827" cy="56019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53789" cy="5601970"/>
            </a:xfrm>
            <a:custGeom>
              <a:avLst/>
              <a:gdLst/>
              <a:ahLst/>
              <a:cxnLst/>
              <a:rect l="l" t="t" r="r" b="b"/>
              <a:pathLst>
                <a:path w="4153789" h="5601970">
                  <a:moveTo>
                    <a:pt x="414655" y="0"/>
                  </a:moveTo>
                  <a:cubicBezTo>
                    <a:pt x="186055" y="0"/>
                    <a:pt x="0" y="184658"/>
                    <a:pt x="0" y="414655"/>
                  </a:cubicBezTo>
                  <a:lnTo>
                    <a:pt x="0" y="5191125"/>
                  </a:lnTo>
                  <a:cubicBezTo>
                    <a:pt x="0" y="5400548"/>
                    <a:pt x="154940" y="5574284"/>
                    <a:pt x="357759" y="5601970"/>
                  </a:cubicBezTo>
                  <a:lnTo>
                    <a:pt x="3795903" y="5601970"/>
                  </a:lnTo>
                  <a:cubicBezTo>
                    <a:pt x="3997706" y="5574411"/>
                    <a:pt x="4153789" y="5401818"/>
                    <a:pt x="4153789" y="5191125"/>
                  </a:cubicBezTo>
                  <a:lnTo>
                    <a:pt x="4152265" y="414655"/>
                  </a:lnTo>
                  <a:cubicBezTo>
                    <a:pt x="4152265" y="186055"/>
                    <a:pt x="3967607" y="0"/>
                    <a:pt x="3737610" y="0"/>
                  </a:cubicBezTo>
                  <a:close/>
                </a:path>
              </a:pathLst>
            </a:custGeom>
            <a:blipFill>
              <a:blip r:embed="rId8"/>
              <a:stretch>
                <a:fillRect l="-186" r="-169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2637560" y="743579"/>
            <a:ext cx="3170311" cy="4256332"/>
          </a:xfrm>
          <a:custGeom>
            <a:avLst/>
            <a:gdLst/>
            <a:ahLst/>
            <a:cxnLst/>
            <a:rect l="l" t="t" r="r" b="b"/>
            <a:pathLst>
              <a:path w="3170311" h="4256332">
                <a:moveTo>
                  <a:pt x="0" y="0"/>
                </a:moveTo>
                <a:lnTo>
                  <a:pt x="3170311" y="0"/>
                </a:lnTo>
                <a:lnTo>
                  <a:pt x="3170311" y="4256332"/>
                </a:lnTo>
                <a:lnTo>
                  <a:pt x="0" y="4256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9171470" y="5310473"/>
            <a:ext cx="3115370" cy="4201487"/>
            <a:chOff x="0" y="0"/>
            <a:chExt cx="4153827" cy="56019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153789" cy="5601970"/>
            </a:xfrm>
            <a:custGeom>
              <a:avLst/>
              <a:gdLst/>
              <a:ahLst/>
              <a:cxnLst/>
              <a:rect l="l" t="t" r="r" b="b"/>
              <a:pathLst>
                <a:path w="4153789" h="5601970">
                  <a:moveTo>
                    <a:pt x="414655" y="0"/>
                  </a:moveTo>
                  <a:cubicBezTo>
                    <a:pt x="186055" y="0"/>
                    <a:pt x="0" y="184658"/>
                    <a:pt x="0" y="414655"/>
                  </a:cubicBezTo>
                  <a:lnTo>
                    <a:pt x="0" y="5191125"/>
                  </a:lnTo>
                  <a:cubicBezTo>
                    <a:pt x="0" y="5400548"/>
                    <a:pt x="154940" y="5574284"/>
                    <a:pt x="357759" y="5601970"/>
                  </a:cubicBezTo>
                  <a:lnTo>
                    <a:pt x="3795903" y="5601970"/>
                  </a:lnTo>
                  <a:cubicBezTo>
                    <a:pt x="3997706" y="5574411"/>
                    <a:pt x="4153789" y="5401818"/>
                    <a:pt x="4153789" y="5191125"/>
                  </a:cubicBezTo>
                  <a:lnTo>
                    <a:pt x="4152265" y="414655"/>
                  </a:lnTo>
                  <a:cubicBezTo>
                    <a:pt x="4152265" y="186055"/>
                    <a:pt x="3967607" y="0"/>
                    <a:pt x="3737610" y="0"/>
                  </a:cubicBezTo>
                  <a:close/>
                </a:path>
              </a:pathLst>
            </a:custGeom>
            <a:blipFill>
              <a:blip r:embed="rId10"/>
              <a:stretch>
                <a:fillRect l="-51280" r="-51191"/>
              </a:stretch>
            </a:blipFill>
          </p:spPr>
        </p:sp>
      </p:grpSp>
      <p:sp>
        <p:nvSpPr>
          <p:cNvPr id="12" name="Freeform 12"/>
          <p:cNvSpPr/>
          <p:nvPr/>
        </p:nvSpPr>
        <p:spPr>
          <a:xfrm>
            <a:off x="9144000" y="5283003"/>
            <a:ext cx="3170311" cy="4256332"/>
          </a:xfrm>
          <a:custGeom>
            <a:avLst/>
            <a:gdLst/>
            <a:ahLst/>
            <a:cxnLst/>
            <a:rect l="l" t="t" r="r" b="b"/>
            <a:pathLst>
              <a:path w="3170311" h="4256332">
                <a:moveTo>
                  <a:pt x="0" y="0"/>
                </a:moveTo>
                <a:lnTo>
                  <a:pt x="3170311" y="0"/>
                </a:lnTo>
                <a:lnTo>
                  <a:pt x="3170311" y="4256332"/>
                </a:lnTo>
                <a:lnTo>
                  <a:pt x="0" y="4256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2665031" y="5304263"/>
            <a:ext cx="3115370" cy="4201487"/>
            <a:chOff x="0" y="0"/>
            <a:chExt cx="4153827" cy="560198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153789" cy="5601970"/>
            </a:xfrm>
            <a:custGeom>
              <a:avLst/>
              <a:gdLst/>
              <a:ahLst/>
              <a:cxnLst/>
              <a:rect l="l" t="t" r="r" b="b"/>
              <a:pathLst>
                <a:path w="4153789" h="5601970">
                  <a:moveTo>
                    <a:pt x="414655" y="0"/>
                  </a:moveTo>
                  <a:cubicBezTo>
                    <a:pt x="186055" y="0"/>
                    <a:pt x="0" y="184658"/>
                    <a:pt x="0" y="414655"/>
                  </a:cubicBezTo>
                  <a:lnTo>
                    <a:pt x="0" y="5191125"/>
                  </a:lnTo>
                  <a:cubicBezTo>
                    <a:pt x="0" y="5400548"/>
                    <a:pt x="154940" y="5574284"/>
                    <a:pt x="357759" y="5601970"/>
                  </a:cubicBezTo>
                  <a:lnTo>
                    <a:pt x="3795903" y="5601970"/>
                  </a:lnTo>
                  <a:cubicBezTo>
                    <a:pt x="3997706" y="5574411"/>
                    <a:pt x="4153789" y="5401818"/>
                    <a:pt x="4153789" y="5191125"/>
                  </a:cubicBezTo>
                  <a:lnTo>
                    <a:pt x="4152265" y="414655"/>
                  </a:lnTo>
                  <a:cubicBezTo>
                    <a:pt x="4152265" y="186055"/>
                    <a:pt x="3967607" y="0"/>
                    <a:pt x="3737610" y="0"/>
                  </a:cubicBezTo>
                  <a:close/>
                </a:path>
              </a:pathLst>
            </a:custGeom>
            <a:blipFill>
              <a:blip r:embed="rId12"/>
              <a:stretch>
                <a:fillRect l="-11404" r="-11487"/>
              </a:stretch>
            </a:blipFill>
          </p:spPr>
        </p:sp>
      </p:grpSp>
      <p:sp>
        <p:nvSpPr>
          <p:cNvPr id="15" name="Freeform 15"/>
          <p:cNvSpPr/>
          <p:nvPr/>
        </p:nvSpPr>
        <p:spPr>
          <a:xfrm>
            <a:off x="12637560" y="5276783"/>
            <a:ext cx="3170311" cy="4256332"/>
          </a:xfrm>
          <a:custGeom>
            <a:avLst/>
            <a:gdLst/>
            <a:ahLst/>
            <a:cxnLst/>
            <a:rect l="l" t="t" r="r" b="b"/>
            <a:pathLst>
              <a:path w="3170311" h="4256332">
                <a:moveTo>
                  <a:pt x="0" y="0"/>
                </a:moveTo>
                <a:lnTo>
                  <a:pt x="3170311" y="0"/>
                </a:lnTo>
                <a:lnTo>
                  <a:pt x="3170311" y="4256332"/>
                </a:lnTo>
                <a:lnTo>
                  <a:pt x="0" y="425633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709412" y="1044188"/>
            <a:ext cx="2915488" cy="1431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329"/>
              </a:lnSpc>
            </a:pPr>
            <a:r>
              <a:rPr lang="en-US" sz="45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algn="r">
              <a:lnSpc>
                <a:spcPts val="5512"/>
              </a:lnSpc>
            </a:pPr>
            <a:r>
              <a:rPr lang="en-US" sz="4707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PROJETO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9412" y="948938"/>
            <a:ext cx="3662582" cy="775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1"/>
              </a:lnSpc>
            </a:pPr>
            <a:r>
              <a:rPr lang="en-US" sz="45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OBJETIVO DO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09412" y="4337851"/>
            <a:ext cx="5926989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PT" sz="3200" b="0" i="0" u="none" strike="noStrike" baseline="0" dirty="0">
                <a:solidFill>
                  <a:srgbClr val="FFFFFF"/>
                </a:solidFill>
                <a:latin typeface="FiraSans-Regular"/>
              </a:rPr>
              <a:t>Sistema interno de perguntas e respostas para que colaboradores de uma empresa possam se ajudar mutuamente.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2006346"/>
            <a:ext cx="631393" cy="6464046"/>
          </a:xfrm>
          <a:custGeom>
            <a:avLst/>
            <a:gdLst/>
            <a:ahLst/>
            <a:cxnLst/>
            <a:rect l="l" t="t" r="r" b="b"/>
            <a:pathLst>
              <a:path w="631393" h="6464046">
                <a:moveTo>
                  <a:pt x="0" y="0"/>
                </a:moveTo>
                <a:lnTo>
                  <a:pt x="631393" y="0"/>
                </a:lnTo>
                <a:lnTo>
                  <a:pt x="631393" y="6464046"/>
                </a:lnTo>
                <a:lnTo>
                  <a:pt x="0" y="6464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082297" y="4254503"/>
            <a:ext cx="114300" cy="114300"/>
            <a:chOff x="0" y="0"/>
            <a:chExt cx="114300" cy="1143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60960"/>
                    <a:pt x="113919" y="64643"/>
                    <a:pt x="113157" y="68326"/>
                  </a:cubicBezTo>
                  <a:cubicBezTo>
                    <a:pt x="112395" y="72009"/>
                    <a:pt x="111379" y="75565"/>
                    <a:pt x="109855" y="78994"/>
                  </a:cubicBezTo>
                  <a:cubicBezTo>
                    <a:pt x="108331" y="82423"/>
                    <a:pt x="106680" y="85725"/>
                    <a:pt x="104521" y="88900"/>
                  </a:cubicBezTo>
                  <a:cubicBezTo>
                    <a:pt x="102362" y="92075"/>
                    <a:pt x="100076" y="94869"/>
                    <a:pt x="97409" y="97536"/>
                  </a:cubicBezTo>
                  <a:cubicBezTo>
                    <a:pt x="94742" y="100203"/>
                    <a:pt x="91821" y="102616"/>
                    <a:pt x="88773" y="104648"/>
                  </a:cubicBezTo>
                  <a:cubicBezTo>
                    <a:pt x="85725" y="106680"/>
                    <a:pt x="82296" y="108458"/>
                    <a:pt x="78867" y="109982"/>
                  </a:cubicBezTo>
                  <a:cubicBezTo>
                    <a:pt x="75438" y="111506"/>
                    <a:pt x="71882" y="112522"/>
                    <a:pt x="68199" y="113284"/>
                  </a:cubicBezTo>
                  <a:cubicBezTo>
                    <a:pt x="64516" y="114046"/>
                    <a:pt x="60960" y="114300"/>
                    <a:pt x="57150" y="114300"/>
                  </a:cubicBezTo>
                  <a:cubicBezTo>
                    <a:pt x="53340" y="114300"/>
                    <a:pt x="49657" y="113919"/>
                    <a:pt x="45974" y="113157"/>
                  </a:cubicBezTo>
                  <a:cubicBezTo>
                    <a:pt x="42291" y="112395"/>
                    <a:pt x="38735" y="111379"/>
                    <a:pt x="35306" y="109855"/>
                  </a:cubicBezTo>
                  <a:cubicBezTo>
                    <a:pt x="31877" y="108331"/>
                    <a:pt x="28575" y="106680"/>
                    <a:pt x="25400" y="104521"/>
                  </a:cubicBezTo>
                  <a:cubicBezTo>
                    <a:pt x="22225" y="102362"/>
                    <a:pt x="19431" y="100076"/>
                    <a:pt x="16764" y="97409"/>
                  </a:cubicBezTo>
                  <a:cubicBezTo>
                    <a:pt x="14097" y="94742"/>
                    <a:pt x="11684" y="92075"/>
                    <a:pt x="9652" y="88900"/>
                  </a:cubicBezTo>
                  <a:cubicBezTo>
                    <a:pt x="7620" y="85725"/>
                    <a:pt x="5842" y="82550"/>
                    <a:pt x="4318" y="78994"/>
                  </a:cubicBezTo>
                  <a:cubicBezTo>
                    <a:pt x="2794" y="75438"/>
                    <a:pt x="1778" y="72009"/>
                    <a:pt x="1143" y="68326"/>
                  </a:cubicBezTo>
                  <a:cubicBezTo>
                    <a:pt x="508" y="64643"/>
                    <a:pt x="0" y="60960"/>
                    <a:pt x="0" y="57150"/>
                  </a:cubicBezTo>
                  <a:cubicBezTo>
                    <a:pt x="0" y="53340"/>
                    <a:pt x="381" y="49657"/>
                    <a:pt x="1143" y="45974"/>
                  </a:cubicBezTo>
                  <a:cubicBezTo>
                    <a:pt x="1905" y="42291"/>
                    <a:pt x="2921" y="38735"/>
                    <a:pt x="4445" y="35306"/>
                  </a:cubicBezTo>
                  <a:cubicBezTo>
                    <a:pt x="5969" y="31877"/>
                    <a:pt x="7493" y="28575"/>
                    <a:pt x="9652" y="25400"/>
                  </a:cubicBezTo>
                  <a:cubicBezTo>
                    <a:pt x="11811" y="22225"/>
                    <a:pt x="14097" y="19431"/>
                    <a:pt x="16764" y="16764"/>
                  </a:cubicBezTo>
                  <a:cubicBezTo>
                    <a:pt x="19431" y="14097"/>
                    <a:pt x="22352" y="11684"/>
                    <a:pt x="25400" y="9652"/>
                  </a:cubicBezTo>
                  <a:cubicBezTo>
                    <a:pt x="28448" y="7620"/>
                    <a:pt x="31877" y="5842"/>
                    <a:pt x="35306" y="4318"/>
                  </a:cubicBezTo>
                  <a:cubicBezTo>
                    <a:pt x="38735" y="2794"/>
                    <a:pt x="42291" y="1778"/>
                    <a:pt x="45974" y="1016"/>
                  </a:cubicBezTo>
                  <a:cubicBezTo>
                    <a:pt x="49657" y="254"/>
                    <a:pt x="53340" y="0"/>
                    <a:pt x="57150" y="0"/>
                  </a:cubicBezTo>
                  <a:cubicBezTo>
                    <a:pt x="60960" y="0"/>
                    <a:pt x="64643" y="381"/>
                    <a:pt x="68326" y="1143"/>
                  </a:cubicBezTo>
                  <a:cubicBezTo>
                    <a:pt x="72009" y="1905"/>
                    <a:pt x="75565" y="2921"/>
                    <a:pt x="78994" y="4445"/>
                  </a:cubicBezTo>
                  <a:cubicBezTo>
                    <a:pt x="82423" y="5969"/>
                    <a:pt x="85725" y="7620"/>
                    <a:pt x="88900" y="9779"/>
                  </a:cubicBezTo>
                  <a:cubicBezTo>
                    <a:pt x="92075" y="11938"/>
                    <a:pt x="94869" y="14224"/>
                    <a:pt x="97536" y="16891"/>
                  </a:cubicBezTo>
                  <a:cubicBezTo>
                    <a:pt x="100203" y="19558"/>
                    <a:pt x="102616" y="22479"/>
                    <a:pt x="104648" y="25527"/>
                  </a:cubicBezTo>
                  <a:cubicBezTo>
                    <a:pt x="106680" y="28575"/>
                    <a:pt x="108458" y="32004"/>
                    <a:pt x="109982" y="35433"/>
                  </a:cubicBezTo>
                  <a:cubicBezTo>
                    <a:pt x="111506" y="38862"/>
                    <a:pt x="112522" y="42418"/>
                    <a:pt x="113284" y="46101"/>
                  </a:cubicBezTo>
                  <a:cubicBezTo>
                    <a:pt x="114046" y="49784"/>
                    <a:pt x="114300" y="53340"/>
                    <a:pt x="114300" y="571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082297" y="5568953"/>
            <a:ext cx="114300" cy="114300"/>
            <a:chOff x="0" y="0"/>
            <a:chExt cx="114300" cy="1143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60960"/>
                    <a:pt x="113919" y="64643"/>
                    <a:pt x="113157" y="68326"/>
                  </a:cubicBezTo>
                  <a:cubicBezTo>
                    <a:pt x="112395" y="72009"/>
                    <a:pt x="111379" y="75565"/>
                    <a:pt x="109855" y="78994"/>
                  </a:cubicBezTo>
                  <a:cubicBezTo>
                    <a:pt x="108331" y="82423"/>
                    <a:pt x="106680" y="85725"/>
                    <a:pt x="104521" y="88900"/>
                  </a:cubicBezTo>
                  <a:cubicBezTo>
                    <a:pt x="102362" y="92075"/>
                    <a:pt x="100076" y="94869"/>
                    <a:pt x="97409" y="97536"/>
                  </a:cubicBezTo>
                  <a:cubicBezTo>
                    <a:pt x="94742" y="100203"/>
                    <a:pt x="91821" y="102616"/>
                    <a:pt x="88773" y="104648"/>
                  </a:cubicBezTo>
                  <a:cubicBezTo>
                    <a:pt x="85725" y="106680"/>
                    <a:pt x="82296" y="108458"/>
                    <a:pt x="78867" y="109982"/>
                  </a:cubicBezTo>
                  <a:cubicBezTo>
                    <a:pt x="75438" y="111506"/>
                    <a:pt x="71882" y="112522"/>
                    <a:pt x="68199" y="113284"/>
                  </a:cubicBezTo>
                  <a:cubicBezTo>
                    <a:pt x="64516" y="114046"/>
                    <a:pt x="60960" y="114300"/>
                    <a:pt x="57150" y="114300"/>
                  </a:cubicBezTo>
                  <a:cubicBezTo>
                    <a:pt x="53340" y="114300"/>
                    <a:pt x="49657" y="113919"/>
                    <a:pt x="45974" y="113157"/>
                  </a:cubicBezTo>
                  <a:cubicBezTo>
                    <a:pt x="42291" y="112395"/>
                    <a:pt x="38735" y="111379"/>
                    <a:pt x="35306" y="109855"/>
                  </a:cubicBezTo>
                  <a:cubicBezTo>
                    <a:pt x="31877" y="108331"/>
                    <a:pt x="28575" y="106680"/>
                    <a:pt x="25400" y="104521"/>
                  </a:cubicBezTo>
                  <a:cubicBezTo>
                    <a:pt x="22225" y="102362"/>
                    <a:pt x="19431" y="100076"/>
                    <a:pt x="16764" y="97409"/>
                  </a:cubicBezTo>
                  <a:cubicBezTo>
                    <a:pt x="14097" y="94742"/>
                    <a:pt x="11684" y="92075"/>
                    <a:pt x="9652" y="88900"/>
                  </a:cubicBezTo>
                  <a:cubicBezTo>
                    <a:pt x="7620" y="85725"/>
                    <a:pt x="5842" y="82550"/>
                    <a:pt x="4318" y="78994"/>
                  </a:cubicBezTo>
                  <a:cubicBezTo>
                    <a:pt x="2794" y="75438"/>
                    <a:pt x="1778" y="72009"/>
                    <a:pt x="1143" y="68326"/>
                  </a:cubicBezTo>
                  <a:cubicBezTo>
                    <a:pt x="508" y="64643"/>
                    <a:pt x="0" y="60960"/>
                    <a:pt x="0" y="57150"/>
                  </a:cubicBezTo>
                  <a:cubicBezTo>
                    <a:pt x="0" y="53340"/>
                    <a:pt x="381" y="49657"/>
                    <a:pt x="1143" y="45974"/>
                  </a:cubicBezTo>
                  <a:cubicBezTo>
                    <a:pt x="1905" y="42291"/>
                    <a:pt x="2921" y="38735"/>
                    <a:pt x="4445" y="35306"/>
                  </a:cubicBezTo>
                  <a:cubicBezTo>
                    <a:pt x="5969" y="31877"/>
                    <a:pt x="7493" y="28575"/>
                    <a:pt x="9652" y="25400"/>
                  </a:cubicBezTo>
                  <a:cubicBezTo>
                    <a:pt x="11811" y="22225"/>
                    <a:pt x="14097" y="19431"/>
                    <a:pt x="16764" y="16764"/>
                  </a:cubicBezTo>
                  <a:cubicBezTo>
                    <a:pt x="19431" y="14097"/>
                    <a:pt x="22352" y="11684"/>
                    <a:pt x="25400" y="9652"/>
                  </a:cubicBezTo>
                  <a:cubicBezTo>
                    <a:pt x="28448" y="7620"/>
                    <a:pt x="31877" y="5842"/>
                    <a:pt x="35306" y="4318"/>
                  </a:cubicBezTo>
                  <a:cubicBezTo>
                    <a:pt x="38735" y="2794"/>
                    <a:pt x="42291" y="1778"/>
                    <a:pt x="45974" y="1016"/>
                  </a:cubicBezTo>
                  <a:cubicBezTo>
                    <a:pt x="49657" y="254"/>
                    <a:pt x="53340" y="0"/>
                    <a:pt x="57150" y="0"/>
                  </a:cubicBezTo>
                  <a:cubicBezTo>
                    <a:pt x="60960" y="0"/>
                    <a:pt x="64643" y="381"/>
                    <a:pt x="68326" y="1143"/>
                  </a:cubicBezTo>
                  <a:cubicBezTo>
                    <a:pt x="72009" y="1905"/>
                    <a:pt x="75565" y="2921"/>
                    <a:pt x="78994" y="4445"/>
                  </a:cubicBezTo>
                  <a:cubicBezTo>
                    <a:pt x="82423" y="5969"/>
                    <a:pt x="85725" y="7620"/>
                    <a:pt x="88900" y="9779"/>
                  </a:cubicBezTo>
                  <a:cubicBezTo>
                    <a:pt x="92075" y="11938"/>
                    <a:pt x="94869" y="14224"/>
                    <a:pt x="97536" y="16891"/>
                  </a:cubicBezTo>
                  <a:cubicBezTo>
                    <a:pt x="100203" y="19558"/>
                    <a:pt x="102616" y="22479"/>
                    <a:pt x="104648" y="25527"/>
                  </a:cubicBezTo>
                  <a:cubicBezTo>
                    <a:pt x="106680" y="28575"/>
                    <a:pt x="108458" y="32004"/>
                    <a:pt x="109982" y="35433"/>
                  </a:cubicBezTo>
                  <a:cubicBezTo>
                    <a:pt x="111506" y="38862"/>
                    <a:pt x="112522" y="42418"/>
                    <a:pt x="113284" y="46101"/>
                  </a:cubicBezTo>
                  <a:cubicBezTo>
                    <a:pt x="114046" y="49784"/>
                    <a:pt x="114300" y="53340"/>
                    <a:pt x="114300" y="571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82297" y="6445253"/>
            <a:ext cx="114300" cy="114300"/>
            <a:chOff x="0" y="0"/>
            <a:chExt cx="114300" cy="1143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60960"/>
                    <a:pt x="113919" y="64643"/>
                    <a:pt x="113157" y="68326"/>
                  </a:cubicBezTo>
                  <a:cubicBezTo>
                    <a:pt x="112395" y="72009"/>
                    <a:pt x="111379" y="75565"/>
                    <a:pt x="109855" y="78994"/>
                  </a:cubicBezTo>
                  <a:cubicBezTo>
                    <a:pt x="108331" y="82423"/>
                    <a:pt x="106680" y="85725"/>
                    <a:pt x="104521" y="88900"/>
                  </a:cubicBezTo>
                  <a:cubicBezTo>
                    <a:pt x="102362" y="92075"/>
                    <a:pt x="100076" y="94869"/>
                    <a:pt x="97409" y="97536"/>
                  </a:cubicBezTo>
                  <a:cubicBezTo>
                    <a:pt x="94742" y="100203"/>
                    <a:pt x="91821" y="102616"/>
                    <a:pt x="88773" y="104648"/>
                  </a:cubicBezTo>
                  <a:cubicBezTo>
                    <a:pt x="85725" y="106680"/>
                    <a:pt x="82296" y="108458"/>
                    <a:pt x="78867" y="109982"/>
                  </a:cubicBezTo>
                  <a:cubicBezTo>
                    <a:pt x="75438" y="111506"/>
                    <a:pt x="71882" y="112522"/>
                    <a:pt x="68199" y="113284"/>
                  </a:cubicBezTo>
                  <a:cubicBezTo>
                    <a:pt x="64516" y="114046"/>
                    <a:pt x="60960" y="114300"/>
                    <a:pt x="57150" y="114300"/>
                  </a:cubicBezTo>
                  <a:cubicBezTo>
                    <a:pt x="53340" y="114300"/>
                    <a:pt x="49657" y="113919"/>
                    <a:pt x="45974" y="113157"/>
                  </a:cubicBezTo>
                  <a:cubicBezTo>
                    <a:pt x="42291" y="112395"/>
                    <a:pt x="38735" y="111379"/>
                    <a:pt x="35306" y="109855"/>
                  </a:cubicBezTo>
                  <a:cubicBezTo>
                    <a:pt x="31877" y="108331"/>
                    <a:pt x="28575" y="106680"/>
                    <a:pt x="25400" y="104521"/>
                  </a:cubicBezTo>
                  <a:cubicBezTo>
                    <a:pt x="22225" y="102362"/>
                    <a:pt x="19431" y="100076"/>
                    <a:pt x="16764" y="97409"/>
                  </a:cubicBezTo>
                  <a:cubicBezTo>
                    <a:pt x="14097" y="94742"/>
                    <a:pt x="11684" y="92075"/>
                    <a:pt x="9652" y="88900"/>
                  </a:cubicBezTo>
                  <a:cubicBezTo>
                    <a:pt x="7620" y="85725"/>
                    <a:pt x="5842" y="82550"/>
                    <a:pt x="4318" y="78994"/>
                  </a:cubicBezTo>
                  <a:cubicBezTo>
                    <a:pt x="2794" y="75438"/>
                    <a:pt x="1778" y="72009"/>
                    <a:pt x="1143" y="68326"/>
                  </a:cubicBezTo>
                  <a:cubicBezTo>
                    <a:pt x="508" y="64643"/>
                    <a:pt x="0" y="60960"/>
                    <a:pt x="0" y="57150"/>
                  </a:cubicBezTo>
                  <a:cubicBezTo>
                    <a:pt x="0" y="53340"/>
                    <a:pt x="381" y="49657"/>
                    <a:pt x="1143" y="45974"/>
                  </a:cubicBezTo>
                  <a:cubicBezTo>
                    <a:pt x="1905" y="42291"/>
                    <a:pt x="2921" y="38735"/>
                    <a:pt x="4445" y="35306"/>
                  </a:cubicBezTo>
                  <a:cubicBezTo>
                    <a:pt x="5969" y="31877"/>
                    <a:pt x="7493" y="28575"/>
                    <a:pt x="9652" y="25400"/>
                  </a:cubicBezTo>
                  <a:cubicBezTo>
                    <a:pt x="11811" y="22225"/>
                    <a:pt x="14097" y="19431"/>
                    <a:pt x="16764" y="16764"/>
                  </a:cubicBezTo>
                  <a:cubicBezTo>
                    <a:pt x="19431" y="14097"/>
                    <a:pt x="22352" y="11684"/>
                    <a:pt x="25400" y="9652"/>
                  </a:cubicBezTo>
                  <a:cubicBezTo>
                    <a:pt x="28448" y="7620"/>
                    <a:pt x="31877" y="5842"/>
                    <a:pt x="35306" y="4318"/>
                  </a:cubicBezTo>
                  <a:cubicBezTo>
                    <a:pt x="38735" y="2794"/>
                    <a:pt x="42291" y="1778"/>
                    <a:pt x="45974" y="1016"/>
                  </a:cubicBezTo>
                  <a:cubicBezTo>
                    <a:pt x="49657" y="254"/>
                    <a:pt x="53340" y="0"/>
                    <a:pt x="57150" y="0"/>
                  </a:cubicBezTo>
                  <a:cubicBezTo>
                    <a:pt x="60960" y="0"/>
                    <a:pt x="64643" y="381"/>
                    <a:pt x="68326" y="1143"/>
                  </a:cubicBezTo>
                  <a:cubicBezTo>
                    <a:pt x="72009" y="1905"/>
                    <a:pt x="75565" y="2921"/>
                    <a:pt x="78994" y="4445"/>
                  </a:cubicBezTo>
                  <a:cubicBezTo>
                    <a:pt x="82423" y="5969"/>
                    <a:pt x="85725" y="7620"/>
                    <a:pt x="88900" y="9779"/>
                  </a:cubicBezTo>
                  <a:cubicBezTo>
                    <a:pt x="92075" y="11938"/>
                    <a:pt x="94869" y="14224"/>
                    <a:pt x="97536" y="16891"/>
                  </a:cubicBezTo>
                  <a:cubicBezTo>
                    <a:pt x="100203" y="19558"/>
                    <a:pt x="102616" y="22479"/>
                    <a:pt x="104648" y="25527"/>
                  </a:cubicBezTo>
                  <a:cubicBezTo>
                    <a:pt x="106680" y="28575"/>
                    <a:pt x="108458" y="31877"/>
                    <a:pt x="109982" y="35433"/>
                  </a:cubicBezTo>
                  <a:cubicBezTo>
                    <a:pt x="111506" y="38989"/>
                    <a:pt x="112522" y="42418"/>
                    <a:pt x="113284" y="46101"/>
                  </a:cubicBezTo>
                  <a:cubicBezTo>
                    <a:pt x="114046" y="49784"/>
                    <a:pt x="114300" y="53340"/>
                    <a:pt x="114300" y="571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1908041" y="0"/>
            <a:ext cx="6379959" cy="10287000"/>
            <a:chOff x="0" y="0"/>
            <a:chExt cx="6379959" cy="10287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79972" cy="10287000"/>
            </a:xfrm>
            <a:custGeom>
              <a:avLst/>
              <a:gdLst/>
              <a:ahLst/>
              <a:cxnLst/>
              <a:rect l="l" t="t" r="r" b="b"/>
              <a:pathLst>
                <a:path w="6379972" h="10287000">
                  <a:moveTo>
                    <a:pt x="0" y="0"/>
                  </a:moveTo>
                  <a:lnTo>
                    <a:pt x="0" y="10287000"/>
                  </a:lnTo>
                  <a:lnTo>
                    <a:pt x="6379972" y="10287000"/>
                  </a:lnTo>
                  <a:lnTo>
                    <a:pt x="6379972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2647733" y="920363"/>
            <a:ext cx="4864398" cy="163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371"/>
              </a:lnSpc>
            </a:pPr>
            <a:r>
              <a:rPr lang="en-US" sz="45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ESTRUTURA E </a:t>
            </a:r>
          </a:p>
          <a:p>
            <a:pPr algn="r">
              <a:lnSpc>
                <a:spcPts val="6590"/>
              </a:lnSpc>
            </a:pPr>
            <a:r>
              <a:rPr lang="en-US" sz="4707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METODOLOGIA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25122" y="2723264"/>
            <a:ext cx="10331453" cy="140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Metodologia: Scrum</a:t>
            </a:r>
          </a:p>
          <a:p>
            <a:pPr algn="l">
              <a:lnSpc>
                <a:spcPts val="344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Adotamos a metodologia ágil Scrum para garantir flexibilidade, transparência e entregas contínuas de valor.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64771" y="4110695"/>
            <a:ext cx="10257644" cy="3032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Quadro Kanban no Trello: Para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organização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acompanhamento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visual das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tarefas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Sprints: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Ciclos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desenvolvimento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curtos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focados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pPr algn="l">
              <a:lnSpc>
                <a:spcPts val="3449"/>
              </a:lnSpc>
            </a:pP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Reuniões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Diárias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(Daily):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Alinhamento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rápido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sobre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progresso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impedimentos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pPr algn="l">
              <a:lnSpc>
                <a:spcPts val="3449"/>
              </a:lnSpc>
            </a:pP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Entrega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Iterativa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Evolução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constante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produto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com base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feedbacks.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4115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847593"/>
            <a:ext cx="6966356" cy="595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35"/>
              </a:lnSpc>
            </a:pPr>
            <a:r>
              <a:rPr lang="en-US" sz="4115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CLASSE E CASOS DE USO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29021"/>
            <a:ext cx="3768252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DIAGRAMAS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DEC450-F626-4E42-8C88-724F8D358369}"/>
              </a:ext>
            </a:extLst>
          </p:cNvPr>
          <p:cNvGrpSpPr/>
          <p:nvPr/>
        </p:nvGrpSpPr>
        <p:grpSpPr>
          <a:xfrm>
            <a:off x="1028700" y="2483710"/>
            <a:ext cx="16142370" cy="7448994"/>
            <a:chOff x="1028700" y="2483710"/>
            <a:chExt cx="16142370" cy="7448994"/>
          </a:xfrm>
        </p:grpSpPr>
        <p:sp>
          <p:nvSpPr>
            <p:cNvPr id="6" name="TextBox 6"/>
            <p:cNvSpPr txBox="1"/>
            <p:nvPr/>
          </p:nvSpPr>
          <p:spPr>
            <a:xfrm>
              <a:off x="1240784" y="2483710"/>
              <a:ext cx="73514" cy="6231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13"/>
                </a:lnSpc>
              </a:pPr>
              <a:r>
                <a:rPr lang="en-US" sz="2125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28700" y="2712310"/>
              <a:ext cx="16142370" cy="364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75"/>
                </a:lnSpc>
              </a:pP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O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diagrama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abaixo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ilustra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as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principais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interações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que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os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diferentes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tipos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de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usuários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podem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ter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com o Help System.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49628A-FFD3-49F8-8C9C-E51248D42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3354799"/>
              <a:ext cx="14508677" cy="6577905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E1A120F6-3FBB-47BD-9C8A-A55A65FB2D40}"/>
                </a:ext>
              </a:extLst>
            </p:cNvPr>
            <p:cNvSpPr/>
            <p:nvPr/>
          </p:nvSpPr>
          <p:spPr>
            <a:xfrm>
              <a:off x="3810000" y="4485232"/>
              <a:ext cx="12954000" cy="2106068"/>
            </a:xfrm>
            <a:prstGeom prst="arc">
              <a:avLst>
                <a:gd name="adj1" fmla="val 11234888"/>
                <a:gd name="adj2" fmla="val 19879258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478B8B-4210-433C-8A1E-68806F4E1F6E}"/>
                </a:ext>
              </a:extLst>
            </p:cNvPr>
            <p:cNvSpPr txBox="1"/>
            <p:nvPr/>
          </p:nvSpPr>
          <p:spPr>
            <a:xfrm>
              <a:off x="7848600" y="4290860"/>
              <a:ext cx="106085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z="2000" dirty="0"/>
                <a:t>Escreve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7ACD87-9812-4B59-936B-8DB15F5C78CE}"/>
                </a:ext>
              </a:extLst>
            </p:cNvPr>
            <p:cNvCxnSpPr/>
            <p:nvPr/>
          </p:nvCxnSpPr>
          <p:spPr>
            <a:xfrm>
              <a:off x="5257800" y="7505700"/>
              <a:ext cx="1213256" cy="55251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88FA50-8154-4AAD-9DC2-F23A611CCA3D}"/>
                </a:ext>
              </a:extLst>
            </p:cNvPr>
            <p:cNvSpPr txBox="1"/>
            <p:nvPr/>
          </p:nvSpPr>
          <p:spPr>
            <a:xfrm>
              <a:off x="5410200" y="7658100"/>
              <a:ext cx="7620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z="2000" dirty="0"/>
                <a:t>Cria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E0E4C03-4D89-47EF-BCD5-6FBE6028F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4600" y="5695869"/>
              <a:ext cx="2057400" cy="9478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C3775D-1DDB-4A94-8F0B-5518407F32A4}"/>
                </a:ext>
              </a:extLst>
            </p:cNvPr>
            <p:cNvSpPr txBox="1"/>
            <p:nvPr/>
          </p:nvSpPr>
          <p:spPr>
            <a:xfrm>
              <a:off x="10726354" y="5935865"/>
              <a:ext cx="106085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z="2000" dirty="0"/>
                <a:t>Tem</a:t>
              </a:r>
            </a:p>
            <a:p>
              <a:endParaRPr lang="pt-PT" sz="200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46B3D58-02ED-44A7-89D7-60CD7AD3B303}"/>
                </a:ext>
              </a:extLst>
            </p:cNvPr>
            <p:cNvCxnSpPr>
              <a:cxnSpLocks/>
            </p:cNvCxnSpPr>
            <p:nvPr/>
          </p:nvCxnSpPr>
          <p:spPr>
            <a:xfrm>
              <a:off x="10134600" y="8191500"/>
              <a:ext cx="2667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10BFB4-5401-4E8E-9BDA-84828C1ACDA1}"/>
                </a:ext>
              </a:extLst>
            </p:cNvPr>
            <p:cNvSpPr txBox="1"/>
            <p:nvPr/>
          </p:nvSpPr>
          <p:spPr>
            <a:xfrm>
              <a:off x="10494782" y="7996481"/>
              <a:ext cx="152400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z="2000" dirty="0"/>
                <a:t>Pertence a</a:t>
              </a:r>
            </a:p>
            <a:p>
              <a:endParaRPr lang="pt-PT" sz="2000" dirty="0"/>
            </a:p>
          </p:txBody>
        </p:sp>
      </p:grpSp>
      <p:grpSp>
        <p:nvGrpSpPr>
          <p:cNvPr id="25" name="Group 7">
            <a:extLst>
              <a:ext uri="{FF2B5EF4-FFF2-40B4-BE49-F238E27FC236}">
                <a16:creationId xmlns:a16="http://schemas.microsoft.com/office/drawing/2014/main" id="{E5A2827B-5A7E-4860-BCCF-ECBC03B501C1}"/>
              </a:ext>
            </a:extLst>
          </p:cNvPr>
          <p:cNvGrpSpPr>
            <a:grpSpLocks noChangeAspect="1"/>
          </p:cNvGrpSpPr>
          <p:nvPr/>
        </p:nvGrpSpPr>
        <p:grpSpPr>
          <a:xfrm>
            <a:off x="1028700" y="9227805"/>
            <a:ext cx="2514943" cy="260347"/>
            <a:chOff x="0" y="0"/>
            <a:chExt cx="2514943" cy="260350"/>
          </a:xfrm>
        </p:grpSpPr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56E04013-A54C-4B88-A0A0-CC510E681C24}"/>
                </a:ext>
              </a:extLst>
            </p:cNvPr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54678" y="3049429"/>
            <a:ext cx="4371346" cy="2377316"/>
          </a:xfrm>
          <a:custGeom>
            <a:avLst/>
            <a:gdLst/>
            <a:ahLst/>
            <a:cxnLst/>
            <a:rect l="l" t="t" r="r" b="b"/>
            <a:pathLst>
              <a:path w="4371346" h="2377316">
                <a:moveTo>
                  <a:pt x="0" y="0"/>
                </a:moveTo>
                <a:lnTo>
                  <a:pt x="4371346" y="0"/>
                </a:lnTo>
                <a:lnTo>
                  <a:pt x="4371346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54678" y="6210643"/>
            <a:ext cx="4371346" cy="2377316"/>
          </a:xfrm>
          <a:custGeom>
            <a:avLst/>
            <a:gdLst/>
            <a:ahLst/>
            <a:cxnLst/>
            <a:rect l="l" t="t" r="r" b="b"/>
            <a:pathLst>
              <a:path w="4371346" h="2377316">
                <a:moveTo>
                  <a:pt x="0" y="0"/>
                </a:moveTo>
                <a:lnTo>
                  <a:pt x="4371346" y="0"/>
                </a:lnTo>
                <a:lnTo>
                  <a:pt x="4371346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956736" y="3049429"/>
            <a:ext cx="4369632" cy="2377316"/>
          </a:xfrm>
          <a:custGeom>
            <a:avLst/>
            <a:gdLst/>
            <a:ahLst/>
            <a:cxnLst/>
            <a:rect l="l" t="t" r="r" b="b"/>
            <a:pathLst>
              <a:path w="4369632" h="2377316">
                <a:moveTo>
                  <a:pt x="0" y="0"/>
                </a:moveTo>
                <a:lnTo>
                  <a:pt x="4369632" y="0"/>
                </a:lnTo>
                <a:lnTo>
                  <a:pt x="4369632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956736" y="6024610"/>
            <a:ext cx="4369632" cy="2377316"/>
          </a:xfrm>
          <a:custGeom>
            <a:avLst/>
            <a:gdLst/>
            <a:ahLst/>
            <a:cxnLst/>
            <a:rect l="l" t="t" r="r" b="b"/>
            <a:pathLst>
              <a:path w="4369632" h="2377316">
                <a:moveTo>
                  <a:pt x="0" y="0"/>
                </a:moveTo>
                <a:lnTo>
                  <a:pt x="4369632" y="0"/>
                </a:lnTo>
                <a:lnTo>
                  <a:pt x="4369632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1624729" y="8997953"/>
            <a:ext cx="2514943" cy="260347"/>
            <a:chOff x="0" y="0"/>
            <a:chExt cx="2514943" cy="2603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2764005" y="3049429"/>
            <a:ext cx="4371851" cy="2377316"/>
          </a:xfrm>
          <a:custGeom>
            <a:avLst/>
            <a:gdLst/>
            <a:ahLst/>
            <a:cxnLst/>
            <a:rect l="l" t="t" r="r" b="b"/>
            <a:pathLst>
              <a:path w="4371851" h="2377316">
                <a:moveTo>
                  <a:pt x="0" y="0"/>
                </a:moveTo>
                <a:lnTo>
                  <a:pt x="4371851" y="0"/>
                </a:lnTo>
                <a:lnTo>
                  <a:pt x="4371851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764005" y="6024610"/>
            <a:ext cx="4371851" cy="2377316"/>
          </a:xfrm>
          <a:custGeom>
            <a:avLst/>
            <a:gdLst/>
            <a:ahLst/>
            <a:cxnLst/>
            <a:rect l="l" t="t" r="r" b="b"/>
            <a:pathLst>
              <a:path w="4371851" h="2377316">
                <a:moveTo>
                  <a:pt x="0" y="0"/>
                </a:moveTo>
                <a:lnTo>
                  <a:pt x="4371851" y="0"/>
                </a:lnTo>
                <a:lnTo>
                  <a:pt x="4371851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1051667" y="1532887"/>
            <a:ext cx="6923399" cy="92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0"/>
              </a:lnSpc>
            </a:pPr>
            <a:r>
              <a:rPr lang="en-US" sz="5307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FUNCIONALIDADES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051667" y="738930"/>
            <a:ext cx="3537937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PRINCIPAIS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98744" y="6707019"/>
            <a:ext cx="2122675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Criação de respostas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65833" y="3545805"/>
            <a:ext cx="2393680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Cadastro de Usuários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43462" y="3545805"/>
            <a:ext cx="2239261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Controle de Acessos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70759" y="6930561"/>
            <a:ext cx="3611842" cy="554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Filtros e categorias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836101" y="3545805"/>
            <a:ext cx="2269055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Criação de solicitações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836101" y="6707019"/>
            <a:ext cx="2269055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Gestão de solicitações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28700" y="8997953"/>
            <a:ext cx="2515019" cy="260347"/>
            <a:chOff x="0" y="0"/>
            <a:chExt cx="2515019" cy="260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494027" y="298714"/>
            <a:ext cx="165183" cy="742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5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047331"/>
            <a:ext cx="3230709" cy="76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6"/>
              </a:lnSpc>
            </a:pPr>
            <a:r>
              <a:rPr lang="en-US" sz="5307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TAREFAS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47827" y="1666704"/>
            <a:ext cx="71161" cy="6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4"/>
              </a:lnSpc>
            </a:pPr>
            <a:r>
              <a:rPr lang="en-US" sz="259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46314"/>
            <a:ext cx="3496561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DIVISÃO DE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141681"/>
            <a:ext cx="7677369" cy="478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7"/>
              </a:lnSpc>
            </a:pPr>
            <a:r>
              <a:rPr lang="en-US" sz="259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Sprint 2: Definição de Objetivos da Aplicação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1809579"/>
            <a:ext cx="9964836" cy="478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7"/>
              </a:lnSpc>
            </a:pPr>
            <a:r>
              <a:rPr lang="en-US" sz="259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Sprint1:Identificaçãode Competências e Potencialidades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764869"/>
            <a:ext cx="11834851" cy="419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3"/>
              </a:lnSpc>
            </a:pPr>
            <a:r>
              <a:rPr lang="en-US" sz="2102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</a:t>
            </a:r>
            <a:r>
              <a:rPr lang="en-US" sz="21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Conhecer os pontos fortes do grupo e como podem ser aplicados no projeto.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3565960"/>
            <a:ext cx="15027745" cy="1211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3"/>
              </a:lnSpc>
            </a:pPr>
            <a:r>
              <a:rPr lang="en-US" sz="21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(Responsável) - Listar conhecimentos técnicos semelhantes entre os participantes. (Responsável) - Identificar competências não técnicas (ex.: organização, comunicação, gestão de tempo). (Responsável) - Relacionar como cada potencialidade pode contribuir para o desenvolvimento da aplicação.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6096972"/>
            <a:ext cx="9812836" cy="419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3"/>
              </a:lnSpc>
            </a:pPr>
            <a:r>
              <a:rPr lang="en-US" sz="2102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</a:t>
            </a:r>
            <a:r>
              <a:rPr lang="en-US" sz="21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Estabelecer de forma clara o propósito e o valor da aplicação.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6898053"/>
            <a:ext cx="15545981" cy="1211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3"/>
              </a:lnSpc>
            </a:pPr>
            <a:r>
              <a:rPr lang="en-US" sz="21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(Responsável) - Redigir em uma frase o objetivo principal. (Responsável) - Definir três tipos de ajuda que a aplicação deve permitir (ex.: técnica, administrativa, bem-estar). (Responsável) - Escrever critérios de sucesso (como saber que a aplicação está a cumprir o seu papel).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28700" y="8997953"/>
            <a:ext cx="2515019" cy="260347"/>
            <a:chOff x="0" y="0"/>
            <a:chExt cx="2515019" cy="260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1323644" y="1028700"/>
            <a:ext cx="5934075" cy="7610475"/>
          </a:xfrm>
          <a:custGeom>
            <a:avLst/>
            <a:gdLst/>
            <a:ahLst/>
            <a:cxnLst/>
            <a:rect l="l" t="t" r="r" b="b"/>
            <a:pathLst>
              <a:path w="5934075" h="7610475">
                <a:moveTo>
                  <a:pt x="0" y="0"/>
                </a:moveTo>
                <a:lnTo>
                  <a:pt x="5934075" y="0"/>
                </a:lnTo>
                <a:lnTo>
                  <a:pt x="5934075" y="7610475"/>
                </a:lnTo>
                <a:lnTo>
                  <a:pt x="0" y="76104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65197" y="3022597"/>
            <a:ext cx="4102922" cy="4241797"/>
          </a:xfrm>
          <a:custGeom>
            <a:avLst/>
            <a:gdLst/>
            <a:ahLst/>
            <a:cxnLst/>
            <a:rect l="l" t="t" r="r" b="b"/>
            <a:pathLst>
              <a:path w="4102922" h="4241797">
                <a:moveTo>
                  <a:pt x="0" y="0"/>
                </a:moveTo>
                <a:lnTo>
                  <a:pt x="4102922" y="0"/>
                </a:lnTo>
                <a:lnTo>
                  <a:pt x="4102922" y="4241797"/>
                </a:lnTo>
                <a:lnTo>
                  <a:pt x="0" y="42417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494027" y="1052846"/>
            <a:ext cx="165183" cy="770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85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846802"/>
            <a:ext cx="3230709" cy="798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7"/>
              </a:lnSpc>
            </a:pPr>
            <a:r>
              <a:rPr lang="en-US" sz="5307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TAREFAS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929021"/>
            <a:ext cx="3496561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DIVISÃO 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965197" y="3021016"/>
            <a:ext cx="2031997" cy="2031997"/>
            <a:chOff x="0" y="0"/>
            <a:chExt cx="2032000" cy="2032000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1905000" cy="1905000"/>
            </a:xfrm>
            <a:custGeom>
              <a:avLst/>
              <a:gdLst/>
              <a:ahLst/>
              <a:cxnLst/>
              <a:rect l="l" t="t" r="r" b="b"/>
              <a:pathLst>
                <a:path w="1905000" h="1905000">
                  <a:moveTo>
                    <a:pt x="1905000" y="952500"/>
                  </a:moveTo>
                  <a:cubicBezTo>
                    <a:pt x="1905000" y="1478534"/>
                    <a:pt x="1478534" y="1905000"/>
                    <a:pt x="952500" y="1905000"/>
                  </a:cubicBezTo>
                  <a:cubicBezTo>
                    <a:pt x="426466" y="1905000"/>
                    <a:pt x="0" y="1478534"/>
                    <a:pt x="0" y="952500"/>
                  </a:cubicBezTo>
                  <a:cubicBezTo>
                    <a:pt x="0" y="426466"/>
                    <a:pt x="426466" y="0"/>
                    <a:pt x="952500" y="0"/>
                  </a:cubicBezTo>
                  <a:cubicBezTo>
                    <a:pt x="1478534" y="0"/>
                    <a:pt x="1905000" y="426466"/>
                    <a:pt x="1905000" y="952500"/>
                  </a:cubicBezTo>
                </a:path>
              </a:pathLst>
            </a:custGeom>
            <a:solidFill>
              <a:srgbClr val="4FC4C9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301371" y="678688"/>
              <a:ext cx="435483" cy="579755"/>
            </a:xfrm>
            <a:custGeom>
              <a:avLst/>
              <a:gdLst/>
              <a:ahLst/>
              <a:cxnLst/>
              <a:rect l="l" t="t" r="r" b="b"/>
              <a:pathLst>
                <a:path w="435483" h="579755">
                  <a:moveTo>
                    <a:pt x="414274" y="444119"/>
                  </a:moveTo>
                  <a:cubicBezTo>
                    <a:pt x="390906" y="475361"/>
                    <a:pt x="360426" y="509143"/>
                    <a:pt x="320294" y="534797"/>
                  </a:cubicBezTo>
                  <a:cubicBezTo>
                    <a:pt x="280924" y="559689"/>
                    <a:pt x="236728" y="579755"/>
                    <a:pt x="184658" y="579755"/>
                  </a:cubicBezTo>
                  <a:cubicBezTo>
                    <a:pt x="136525" y="579755"/>
                    <a:pt x="95631" y="554101"/>
                    <a:pt x="73025" y="533273"/>
                  </a:cubicBezTo>
                  <a:cubicBezTo>
                    <a:pt x="39497" y="502031"/>
                    <a:pt x="21717" y="455422"/>
                    <a:pt x="16510" y="413004"/>
                  </a:cubicBezTo>
                  <a:cubicBezTo>
                    <a:pt x="0" y="279019"/>
                    <a:pt x="81915" y="103378"/>
                    <a:pt x="208915" y="26416"/>
                  </a:cubicBezTo>
                  <a:cubicBezTo>
                    <a:pt x="237998" y="8763"/>
                    <a:pt x="270637" y="0"/>
                    <a:pt x="300355" y="0"/>
                  </a:cubicBezTo>
                  <a:cubicBezTo>
                    <a:pt x="361315" y="0"/>
                    <a:pt x="406781" y="43434"/>
                    <a:pt x="413131" y="95250"/>
                  </a:cubicBezTo>
                  <a:cubicBezTo>
                    <a:pt x="418846" y="141986"/>
                    <a:pt x="400177" y="182372"/>
                    <a:pt x="347980" y="208661"/>
                  </a:cubicBezTo>
                  <a:cubicBezTo>
                    <a:pt x="321437" y="221996"/>
                    <a:pt x="308229" y="221361"/>
                    <a:pt x="304038" y="215011"/>
                  </a:cubicBezTo>
                  <a:cubicBezTo>
                    <a:pt x="301244" y="210693"/>
                    <a:pt x="302768" y="203581"/>
                    <a:pt x="308229" y="199136"/>
                  </a:cubicBezTo>
                  <a:cubicBezTo>
                    <a:pt x="357124" y="158369"/>
                    <a:pt x="358140" y="124968"/>
                    <a:pt x="352298" y="77851"/>
                  </a:cubicBezTo>
                  <a:cubicBezTo>
                    <a:pt x="348615" y="47498"/>
                    <a:pt x="328549" y="28067"/>
                    <a:pt x="306070" y="28067"/>
                  </a:cubicBezTo>
                  <a:cubicBezTo>
                    <a:pt x="209804" y="28067"/>
                    <a:pt x="71755" y="243078"/>
                    <a:pt x="90932" y="399542"/>
                  </a:cubicBezTo>
                  <a:cubicBezTo>
                    <a:pt x="98425" y="460502"/>
                    <a:pt x="136017" y="531114"/>
                    <a:pt x="212979" y="531114"/>
                  </a:cubicBezTo>
                  <a:cubicBezTo>
                    <a:pt x="238633" y="531114"/>
                    <a:pt x="265811" y="523875"/>
                    <a:pt x="290068" y="511810"/>
                  </a:cubicBezTo>
                  <a:cubicBezTo>
                    <a:pt x="343662" y="484505"/>
                    <a:pt x="367665" y="464566"/>
                    <a:pt x="399923" y="420370"/>
                  </a:cubicBezTo>
                  <a:cubicBezTo>
                    <a:pt x="404114" y="414782"/>
                    <a:pt x="408051" y="408305"/>
                    <a:pt x="412877" y="401955"/>
                  </a:cubicBezTo>
                  <a:cubicBezTo>
                    <a:pt x="416179" y="396367"/>
                    <a:pt x="420878" y="394716"/>
                    <a:pt x="424815" y="394716"/>
                  </a:cubicBezTo>
                  <a:cubicBezTo>
                    <a:pt x="429641" y="394716"/>
                    <a:pt x="434086" y="398780"/>
                    <a:pt x="434848" y="405130"/>
                  </a:cubicBezTo>
                  <a:cubicBezTo>
                    <a:pt x="435483" y="409956"/>
                    <a:pt x="433959" y="417195"/>
                    <a:pt x="428371" y="424307"/>
                  </a:cubicBezTo>
                  <a:cubicBezTo>
                    <a:pt x="423545" y="430784"/>
                    <a:pt x="418846" y="437896"/>
                    <a:pt x="414020" y="444373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73100" y="960628"/>
              <a:ext cx="341757" cy="240792"/>
            </a:xfrm>
            <a:custGeom>
              <a:avLst/>
              <a:gdLst/>
              <a:ahLst/>
              <a:cxnLst/>
              <a:rect l="l" t="t" r="r" b="b"/>
              <a:pathLst>
                <a:path w="341757" h="240792">
                  <a:moveTo>
                    <a:pt x="188087" y="240665"/>
                  </a:moveTo>
                  <a:cubicBezTo>
                    <a:pt x="164084" y="240665"/>
                    <a:pt x="150368" y="227838"/>
                    <a:pt x="145669" y="208534"/>
                  </a:cubicBezTo>
                  <a:cubicBezTo>
                    <a:pt x="129794" y="229362"/>
                    <a:pt x="108712" y="240665"/>
                    <a:pt x="86233" y="240665"/>
                  </a:cubicBezTo>
                  <a:cubicBezTo>
                    <a:pt x="49276" y="240665"/>
                    <a:pt x="14224" y="209423"/>
                    <a:pt x="9017" y="167640"/>
                  </a:cubicBezTo>
                  <a:cubicBezTo>
                    <a:pt x="0" y="94615"/>
                    <a:pt x="63119" y="0"/>
                    <a:pt x="157734" y="0"/>
                  </a:cubicBezTo>
                  <a:cubicBezTo>
                    <a:pt x="197866" y="0"/>
                    <a:pt x="231140" y="16002"/>
                    <a:pt x="235077" y="48133"/>
                  </a:cubicBezTo>
                  <a:cubicBezTo>
                    <a:pt x="240030" y="88265"/>
                    <a:pt x="205740" y="96266"/>
                    <a:pt x="192913" y="96266"/>
                  </a:cubicBezTo>
                  <a:cubicBezTo>
                    <a:pt x="181737" y="96266"/>
                    <a:pt x="163576" y="93091"/>
                    <a:pt x="162306" y="82677"/>
                  </a:cubicBezTo>
                  <a:cubicBezTo>
                    <a:pt x="160909" y="71501"/>
                    <a:pt x="186563" y="77851"/>
                    <a:pt x="183388" y="52197"/>
                  </a:cubicBezTo>
                  <a:cubicBezTo>
                    <a:pt x="181483" y="36195"/>
                    <a:pt x="164719" y="30607"/>
                    <a:pt x="148717" y="30607"/>
                  </a:cubicBezTo>
                  <a:cubicBezTo>
                    <a:pt x="90932" y="30607"/>
                    <a:pt x="59055" y="110871"/>
                    <a:pt x="65151" y="160528"/>
                  </a:cubicBezTo>
                  <a:cubicBezTo>
                    <a:pt x="67945" y="183007"/>
                    <a:pt x="79502" y="205486"/>
                    <a:pt x="100330" y="205486"/>
                  </a:cubicBezTo>
                  <a:cubicBezTo>
                    <a:pt x="117221" y="205486"/>
                    <a:pt x="141478" y="181483"/>
                    <a:pt x="150749" y="146177"/>
                  </a:cubicBezTo>
                  <a:cubicBezTo>
                    <a:pt x="156591" y="122174"/>
                    <a:pt x="179451" y="106045"/>
                    <a:pt x="196342" y="106045"/>
                  </a:cubicBezTo>
                  <a:cubicBezTo>
                    <a:pt x="205232" y="106045"/>
                    <a:pt x="211328" y="110109"/>
                    <a:pt x="212344" y="118872"/>
                  </a:cubicBezTo>
                  <a:cubicBezTo>
                    <a:pt x="212725" y="122047"/>
                    <a:pt x="212471" y="126111"/>
                    <a:pt x="211455" y="130937"/>
                  </a:cubicBezTo>
                  <a:cubicBezTo>
                    <a:pt x="209550" y="141351"/>
                    <a:pt x="201549" y="176022"/>
                    <a:pt x="201803" y="183261"/>
                  </a:cubicBezTo>
                  <a:cubicBezTo>
                    <a:pt x="202057" y="189484"/>
                    <a:pt x="205740" y="198120"/>
                    <a:pt x="216662" y="198120"/>
                  </a:cubicBezTo>
                  <a:cubicBezTo>
                    <a:pt x="228727" y="198120"/>
                    <a:pt x="285496" y="165100"/>
                    <a:pt x="318516" y="120142"/>
                  </a:cubicBezTo>
                  <a:cubicBezTo>
                    <a:pt x="321183" y="116078"/>
                    <a:pt x="326517" y="113665"/>
                    <a:pt x="331343" y="113665"/>
                  </a:cubicBezTo>
                  <a:cubicBezTo>
                    <a:pt x="336169" y="113665"/>
                    <a:pt x="340487" y="116078"/>
                    <a:pt x="341122" y="121666"/>
                  </a:cubicBezTo>
                  <a:cubicBezTo>
                    <a:pt x="341757" y="127254"/>
                    <a:pt x="339471" y="134493"/>
                    <a:pt x="332740" y="144145"/>
                  </a:cubicBezTo>
                  <a:cubicBezTo>
                    <a:pt x="295021" y="196215"/>
                    <a:pt x="216154" y="240792"/>
                    <a:pt x="188087" y="240792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457579" y="960628"/>
              <a:ext cx="240792" cy="282448"/>
            </a:xfrm>
            <a:custGeom>
              <a:avLst/>
              <a:gdLst/>
              <a:ahLst/>
              <a:cxnLst/>
              <a:rect l="l" t="t" r="r" b="b"/>
              <a:pathLst>
                <a:path w="240792" h="282448">
                  <a:moveTo>
                    <a:pt x="200025" y="213487"/>
                  </a:moveTo>
                  <a:cubicBezTo>
                    <a:pt x="202819" y="236728"/>
                    <a:pt x="213614" y="251968"/>
                    <a:pt x="223520" y="260731"/>
                  </a:cubicBezTo>
                  <a:cubicBezTo>
                    <a:pt x="227076" y="263906"/>
                    <a:pt x="229235" y="267970"/>
                    <a:pt x="229489" y="270383"/>
                  </a:cubicBezTo>
                  <a:cubicBezTo>
                    <a:pt x="230251" y="276860"/>
                    <a:pt x="225298" y="282448"/>
                    <a:pt x="217297" y="282448"/>
                  </a:cubicBezTo>
                  <a:cubicBezTo>
                    <a:pt x="214884" y="282448"/>
                    <a:pt x="211709" y="282448"/>
                    <a:pt x="209042" y="280797"/>
                  </a:cubicBezTo>
                  <a:cubicBezTo>
                    <a:pt x="167640" y="263906"/>
                    <a:pt x="150622" y="235839"/>
                    <a:pt x="145669" y="209423"/>
                  </a:cubicBezTo>
                  <a:cubicBezTo>
                    <a:pt x="129667" y="229489"/>
                    <a:pt x="108585" y="240665"/>
                    <a:pt x="86995" y="240665"/>
                  </a:cubicBezTo>
                  <a:cubicBezTo>
                    <a:pt x="50038" y="240665"/>
                    <a:pt x="14097" y="208534"/>
                    <a:pt x="8890" y="166878"/>
                  </a:cubicBezTo>
                  <a:cubicBezTo>
                    <a:pt x="0" y="94742"/>
                    <a:pt x="65405" y="0"/>
                    <a:pt x="158496" y="0"/>
                  </a:cubicBezTo>
                  <a:cubicBezTo>
                    <a:pt x="197866" y="0"/>
                    <a:pt x="231775" y="15240"/>
                    <a:pt x="235712" y="47371"/>
                  </a:cubicBezTo>
                  <a:cubicBezTo>
                    <a:pt x="240792" y="88265"/>
                    <a:pt x="205613" y="96266"/>
                    <a:pt x="193675" y="96266"/>
                  </a:cubicBezTo>
                  <a:cubicBezTo>
                    <a:pt x="181737" y="96266"/>
                    <a:pt x="163576" y="93091"/>
                    <a:pt x="162306" y="82677"/>
                  </a:cubicBezTo>
                  <a:cubicBezTo>
                    <a:pt x="161036" y="72263"/>
                    <a:pt x="187325" y="77851"/>
                    <a:pt x="184277" y="52959"/>
                  </a:cubicBezTo>
                  <a:cubicBezTo>
                    <a:pt x="182372" y="36957"/>
                    <a:pt x="165481" y="30480"/>
                    <a:pt x="149479" y="30480"/>
                  </a:cubicBezTo>
                  <a:cubicBezTo>
                    <a:pt x="95758" y="30480"/>
                    <a:pt x="58801" y="101854"/>
                    <a:pt x="65913" y="159639"/>
                  </a:cubicBezTo>
                  <a:cubicBezTo>
                    <a:pt x="68834" y="182880"/>
                    <a:pt x="79502" y="205359"/>
                    <a:pt x="100457" y="205359"/>
                  </a:cubicBezTo>
                  <a:cubicBezTo>
                    <a:pt x="117348" y="205359"/>
                    <a:pt x="142367" y="181356"/>
                    <a:pt x="151765" y="146050"/>
                  </a:cubicBezTo>
                  <a:cubicBezTo>
                    <a:pt x="157734" y="122809"/>
                    <a:pt x="180467" y="105918"/>
                    <a:pt x="197358" y="105918"/>
                  </a:cubicBezTo>
                  <a:cubicBezTo>
                    <a:pt x="205359" y="105918"/>
                    <a:pt x="212344" y="109982"/>
                    <a:pt x="213487" y="119507"/>
                  </a:cubicBezTo>
                  <a:cubicBezTo>
                    <a:pt x="214122" y="124333"/>
                    <a:pt x="212217" y="134747"/>
                    <a:pt x="203200" y="172466"/>
                  </a:cubicBezTo>
                  <a:cubicBezTo>
                    <a:pt x="199517" y="188468"/>
                    <a:pt x="198755" y="202184"/>
                    <a:pt x="200152" y="213360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946531" y="960628"/>
              <a:ext cx="323469" cy="240665"/>
            </a:xfrm>
            <a:custGeom>
              <a:avLst/>
              <a:gdLst/>
              <a:ahLst/>
              <a:cxnLst/>
              <a:rect l="l" t="t" r="r" b="b"/>
              <a:pathLst>
                <a:path w="323469" h="240665">
                  <a:moveTo>
                    <a:pt x="211709" y="198882"/>
                  </a:moveTo>
                  <a:cubicBezTo>
                    <a:pt x="224536" y="198882"/>
                    <a:pt x="266319" y="182880"/>
                    <a:pt x="299339" y="137922"/>
                  </a:cubicBezTo>
                  <a:cubicBezTo>
                    <a:pt x="302895" y="133858"/>
                    <a:pt x="307340" y="131572"/>
                    <a:pt x="312166" y="131572"/>
                  </a:cubicBezTo>
                  <a:cubicBezTo>
                    <a:pt x="317754" y="131572"/>
                    <a:pt x="322072" y="133985"/>
                    <a:pt x="322961" y="140462"/>
                  </a:cubicBezTo>
                  <a:cubicBezTo>
                    <a:pt x="323469" y="145288"/>
                    <a:pt x="320421" y="152527"/>
                    <a:pt x="313563" y="162052"/>
                  </a:cubicBezTo>
                  <a:cubicBezTo>
                    <a:pt x="275844" y="214249"/>
                    <a:pt x="212217" y="240665"/>
                    <a:pt x="184150" y="240665"/>
                  </a:cubicBezTo>
                  <a:cubicBezTo>
                    <a:pt x="155194" y="240665"/>
                    <a:pt x="139446" y="223012"/>
                    <a:pt x="136271" y="196596"/>
                  </a:cubicBezTo>
                  <a:cubicBezTo>
                    <a:pt x="135128" y="187706"/>
                    <a:pt x="135509" y="177419"/>
                    <a:pt x="137287" y="166116"/>
                  </a:cubicBezTo>
                  <a:cubicBezTo>
                    <a:pt x="146812" y="106680"/>
                    <a:pt x="168783" y="69850"/>
                    <a:pt x="167386" y="58547"/>
                  </a:cubicBezTo>
                  <a:cubicBezTo>
                    <a:pt x="167005" y="55372"/>
                    <a:pt x="165227" y="53721"/>
                    <a:pt x="162814" y="53721"/>
                  </a:cubicBezTo>
                  <a:cubicBezTo>
                    <a:pt x="144399" y="53721"/>
                    <a:pt x="79629" y="120269"/>
                    <a:pt x="69723" y="164465"/>
                  </a:cubicBezTo>
                  <a:lnTo>
                    <a:pt x="61976" y="199771"/>
                  </a:lnTo>
                  <a:cubicBezTo>
                    <a:pt x="57023" y="224663"/>
                    <a:pt x="32512" y="240665"/>
                    <a:pt x="15621" y="240665"/>
                  </a:cubicBezTo>
                  <a:cubicBezTo>
                    <a:pt x="7620" y="240665"/>
                    <a:pt x="1524" y="236601"/>
                    <a:pt x="381" y="227838"/>
                  </a:cubicBezTo>
                  <a:cubicBezTo>
                    <a:pt x="0" y="224663"/>
                    <a:pt x="254" y="220599"/>
                    <a:pt x="1397" y="215773"/>
                  </a:cubicBezTo>
                  <a:cubicBezTo>
                    <a:pt x="1397" y="215773"/>
                    <a:pt x="33401" y="51308"/>
                    <a:pt x="34925" y="43434"/>
                  </a:cubicBezTo>
                  <a:cubicBezTo>
                    <a:pt x="38481" y="24130"/>
                    <a:pt x="45466" y="4191"/>
                    <a:pt x="84709" y="4191"/>
                  </a:cubicBezTo>
                  <a:cubicBezTo>
                    <a:pt x="92710" y="4191"/>
                    <a:pt x="98806" y="8255"/>
                    <a:pt x="100076" y="17780"/>
                  </a:cubicBezTo>
                  <a:cubicBezTo>
                    <a:pt x="100457" y="20955"/>
                    <a:pt x="100203" y="25019"/>
                    <a:pt x="99187" y="29845"/>
                  </a:cubicBezTo>
                  <a:lnTo>
                    <a:pt x="88265" y="79375"/>
                  </a:lnTo>
                  <a:cubicBezTo>
                    <a:pt x="122682" y="33655"/>
                    <a:pt x="176403" y="0"/>
                    <a:pt x="208407" y="0"/>
                  </a:cubicBezTo>
                  <a:cubicBezTo>
                    <a:pt x="221996" y="0"/>
                    <a:pt x="232537" y="7239"/>
                    <a:pt x="234315" y="21717"/>
                  </a:cubicBezTo>
                  <a:cubicBezTo>
                    <a:pt x="235331" y="29718"/>
                    <a:pt x="232918" y="43307"/>
                    <a:pt x="227584" y="58547"/>
                  </a:cubicBezTo>
                  <a:cubicBezTo>
                    <a:pt x="216154" y="89789"/>
                    <a:pt x="203327" y="136779"/>
                    <a:pt x="194818" y="177292"/>
                  </a:cubicBezTo>
                  <a:cubicBezTo>
                    <a:pt x="193040" y="185928"/>
                    <a:pt x="195961" y="198882"/>
                    <a:pt x="211836" y="198882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243711" y="910082"/>
              <a:ext cx="271907" cy="291211"/>
            </a:xfrm>
            <a:custGeom>
              <a:avLst/>
              <a:gdLst/>
              <a:ahLst/>
              <a:cxnLst/>
              <a:rect l="l" t="t" r="r" b="b"/>
              <a:pathLst>
                <a:path w="271907" h="291211">
                  <a:moveTo>
                    <a:pt x="133985" y="57785"/>
                  </a:moveTo>
                  <a:cubicBezTo>
                    <a:pt x="133985" y="80264"/>
                    <a:pt x="145161" y="103505"/>
                    <a:pt x="159639" y="118745"/>
                  </a:cubicBezTo>
                  <a:cubicBezTo>
                    <a:pt x="165227" y="103505"/>
                    <a:pt x="168529" y="88265"/>
                    <a:pt x="168529" y="73025"/>
                  </a:cubicBezTo>
                  <a:cubicBezTo>
                    <a:pt x="168529" y="44196"/>
                    <a:pt x="157353" y="31369"/>
                    <a:pt x="148463" y="31369"/>
                  </a:cubicBezTo>
                  <a:cubicBezTo>
                    <a:pt x="138049" y="31369"/>
                    <a:pt x="133985" y="45847"/>
                    <a:pt x="133985" y="57785"/>
                  </a:cubicBezTo>
                  <a:close/>
                  <a:moveTo>
                    <a:pt x="182880" y="178054"/>
                  </a:moveTo>
                  <a:cubicBezTo>
                    <a:pt x="178054" y="178054"/>
                    <a:pt x="173990" y="178054"/>
                    <a:pt x="169164" y="177292"/>
                  </a:cubicBezTo>
                  <a:cubicBezTo>
                    <a:pt x="133096" y="229362"/>
                    <a:pt x="95377" y="265557"/>
                    <a:pt x="66548" y="281559"/>
                  </a:cubicBezTo>
                  <a:cubicBezTo>
                    <a:pt x="54483" y="288036"/>
                    <a:pt x="43307" y="291211"/>
                    <a:pt x="35306" y="291211"/>
                  </a:cubicBezTo>
                  <a:cubicBezTo>
                    <a:pt x="28829" y="291211"/>
                    <a:pt x="21590" y="289687"/>
                    <a:pt x="18415" y="283972"/>
                  </a:cubicBezTo>
                  <a:cubicBezTo>
                    <a:pt x="5588" y="262382"/>
                    <a:pt x="0" y="218186"/>
                    <a:pt x="0" y="172466"/>
                  </a:cubicBezTo>
                  <a:cubicBezTo>
                    <a:pt x="0" y="138811"/>
                    <a:pt x="2413" y="111506"/>
                    <a:pt x="8763" y="91440"/>
                  </a:cubicBezTo>
                  <a:cubicBezTo>
                    <a:pt x="15240" y="70612"/>
                    <a:pt x="41656" y="50546"/>
                    <a:pt x="59309" y="50546"/>
                  </a:cubicBezTo>
                  <a:cubicBezTo>
                    <a:pt x="68199" y="50546"/>
                    <a:pt x="74549" y="55372"/>
                    <a:pt x="74549" y="65024"/>
                  </a:cubicBezTo>
                  <a:cubicBezTo>
                    <a:pt x="74549" y="68199"/>
                    <a:pt x="73787" y="72263"/>
                    <a:pt x="72136" y="76200"/>
                  </a:cubicBezTo>
                  <a:cubicBezTo>
                    <a:pt x="60071" y="111506"/>
                    <a:pt x="53721" y="144399"/>
                    <a:pt x="53721" y="177292"/>
                  </a:cubicBezTo>
                  <a:cubicBezTo>
                    <a:pt x="53721" y="195707"/>
                    <a:pt x="57785" y="225425"/>
                    <a:pt x="61722" y="240665"/>
                  </a:cubicBezTo>
                  <a:cubicBezTo>
                    <a:pt x="62611" y="243840"/>
                    <a:pt x="63373" y="247142"/>
                    <a:pt x="66548" y="247142"/>
                  </a:cubicBezTo>
                  <a:cubicBezTo>
                    <a:pt x="72136" y="247142"/>
                    <a:pt x="109855" y="210185"/>
                    <a:pt x="137160" y="165227"/>
                  </a:cubicBezTo>
                  <a:cubicBezTo>
                    <a:pt x="113157" y="149987"/>
                    <a:pt x="99441" y="121920"/>
                    <a:pt x="99441" y="87376"/>
                  </a:cubicBezTo>
                  <a:cubicBezTo>
                    <a:pt x="99441" y="29591"/>
                    <a:pt x="133985" y="0"/>
                    <a:pt x="167640" y="0"/>
                  </a:cubicBezTo>
                  <a:cubicBezTo>
                    <a:pt x="194183" y="0"/>
                    <a:pt x="218186" y="19177"/>
                    <a:pt x="218186" y="57785"/>
                  </a:cubicBezTo>
                  <a:cubicBezTo>
                    <a:pt x="218186" y="81788"/>
                    <a:pt x="208534" y="109093"/>
                    <a:pt x="194945" y="135636"/>
                  </a:cubicBezTo>
                  <a:cubicBezTo>
                    <a:pt x="194945" y="135636"/>
                    <a:pt x="200533" y="136525"/>
                    <a:pt x="202946" y="136525"/>
                  </a:cubicBezTo>
                  <a:cubicBezTo>
                    <a:pt x="223774" y="136525"/>
                    <a:pt x="239903" y="126873"/>
                    <a:pt x="248666" y="116459"/>
                  </a:cubicBezTo>
                  <a:cubicBezTo>
                    <a:pt x="255143" y="109220"/>
                    <a:pt x="260731" y="104394"/>
                    <a:pt x="266319" y="104394"/>
                  </a:cubicBezTo>
                  <a:cubicBezTo>
                    <a:pt x="270383" y="104394"/>
                    <a:pt x="271907" y="107569"/>
                    <a:pt x="271907" y="111633"/>
                  </a:cubicBezTo>
                  <a:cubicBezTo>
                    <a:pt x="271907" y="114046"/>
                    <a:pt x="271018" y="118110"/>
                    <a:pt x="268732" y="122047"/>
                  </a:cubicBezTo>
                  <a:cubicBezTo>
                    <a:pt x="249555" y="156591"/>
                    <a:pt x="212598" y="178181"/>
                    <a:pt x="182880" y="178181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3500" y="63500"/>
              <a:ext cx="1904111" cy="1904111"/>
            </a:xfrm>
            <a:custGeom>
              <a:avLst/>
              <a:gdLst/>
              <a:ahLst/>
              <a:cxnLst/>
              <a:rect l="l" t="t" r="r" b="b"/>
              <a:pathLst>
                <a:path w="1904111" h="1904111">
                  <a:moveTo>
                    <a:pt x="0" y="1904111"/>
                  </a:moveTo>
                  <a:lnTo>
                    <a:pt x="1904111" y="1904111"/>
                  </a:lnTo>
                  <a:lnTo>
                    <a:pt x="19041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2517019" y="5173656"/>
            <a:ext cx="1725301" cy="2339178"/>
            <a:chOff x="0" y="0"/>
            <a:chExt cx="1725295" cy="2339175"/>
          </a:xfrm>
        </p:grpSpPr>
        <p:sp>
          <p:nvSpPr>
            <p:cNvPr id="11" name="Freeform 11"/>
            <p:cNvSpPr/>
            <p:nvPr/>
          </p:nvSpPr>
          <p:spPr>
            <a:xfrm>
              <a:off x="64135" y="64262"/>
              <a:ext cx="1598930" cy="2178050"/>
            </a:xfrm>
            <a:custGeom>
              <a:avLst/>
              <a:gdLst/>
              <a:ahLst/>
              <a:cxnLst/>
              <a:rect l="l" t="t" r="r" b="b"/>
              <a:pathLst>
                <a:path w="1598930" h="2178050">
                  <a:moveTo>
                    <a:pt x="559308" y="218313"/>
                  </a:moveTo>
                  <a:cubicBezTo>
                    <a:pt x="608076" y="218313"/>
                    <a:pt x="657352" y="220218"/>
                    <a:pt x="707263" y="220218"/>
                  </a:cubicBezTo>
                  <a:lnTo>
                    <a:pt x="707263" y="653415"/>
                  </a:lnTo>
                  <a:lnTo>
                    <a:pt x="637413" y="653415"/>
                  </a:lnTo>
                  <a:cubicBezTo>
                    <a:pt x="636651" y="653415"/>
                    <a:pt x="636016" y="653415"/>
                    <a:pt x="635254" y="653415"/>
                  </a:cubicBezTo>
                  <a:cubicBezTo>
                    <a:pt x="606425" y="653415"/>
                    <a:pt x="577469" y="653542"/>
                    <a:pt x="548640" y="653542"/>
                  </a:cubicBezTo>
                  <a:cubicBezTo>
                    <a:pt x="529463" y="653542"/>
                    <a:pt x="510286" y="653542"/>
                    <a:pt x="491109" y="653415"/>
                  </a:cubicBezTo>
                  <a:cubicBezTo>
                    <a:pt x="375539" y="652780"/>
                    <a:pt x="280924" y="564515"/>
                    <a:pt x="274447" y="451485"/>
                  </a:cubicBezTo>
                  <a:cubicBezTo>
                    <a:pt x="267716" y="332613"/>
                    <a:pt x="350901" y="230251"/>
                    <a:pt x="469265" y="221234"/>
                  </a:cubicBezTo>
                  <a:cubicBezTo>
                    <a:pt x="499110" y="218948"/>
                    <a:pt x="529082" y="218313"/>
                    <a:pt x="559181" y="218313"/>
                  </a:cubicBezTo>
                  <a:close/>
                  <a:moveTo>
                    <a:pt x="1071499" y="218694"/>
                  </a:moveTo>
                  <a:cubicBezTo>
                    <a:pt x="1098296" y="218694"/>
                    <a:pt x="1125093" y="218821"/>
                    <a:pt x="1152017" y="219329"/>
                  </a:cubicBezTo>
                  <a:cubicBezTo>
                    <a:pt x="1159129" y="219456"/>
                    <a:pt x="1166114" y="219964"/>
                    <a:pt x="1173226" y="220726"/>
                  </a:cubicBezTo>
                  <a:cubicBezTo>
                    <a:pt x="1180338" y="221488"/>
                    <a:pt x="1187196" y="222758"/>
                    <a:pt x="1194181" y="224155"/>
                  </a:cubicBezTo>
                  <a:cubicBezTo>
                    <a:pt x="1201166" y="225552"/>
                    <a:pt x="1207897" y="227457"/>
                    <a:pt x="1214755" y="229616"/>
                  </a:cubicBezTo>
                  <a:cubicBezTo>
                    <a:pt x="1221613" y="231775"/>
                    <a:pt x="1228090" y="234315"/>
                    <a:pt x="1234694" y="237109"/>
                  </a:cubicBezTo>
                  <a:cubicBezTo>
                    <a:pt x="1241298" y="239903"/>
                    <a:pt x="1247521" y="243078"/>
                    <a:pt x="1253744" y="246507"/>
                  </a:cubicBezTo>
                  <a:cubicBezTo>
                    <a:pt x="1259967" y="249936"/>
                    <a:pt x="1265936" y="253746"/>
                    <a:pt x="1271778" y="257683"/>
                  </a:cubicBezTo>
                  <a:cubicBezTo>
                    <a:pt x="1277620" y="261620"/>
                    <a:pt x="1283208" y="266065"/>
                    <a:pt x="1288669" y="270637"/>
                  </a:cubicBezTo>
                  <a:cubicBezTo>
                    <a:pt x="1294130" y="275209"/>
                    <a:pt x="1299210" y="280035"/>
                    <a:pt x="1304163" y="285115"/>
                  </a:cubicBezTo>
                  <a:cubicBezTo>
                    <a:pt x="1309116" y="290195"/>
                    <a:pt x="1313815" y="295529"/>
                    <a:pt x="1318133" y="301117"/>
                  </a:cubicBezTo>
                  <a:cubicBezTo>
                    <a:pt x="1322451" y="306705"/>
                    <a:pt x="1326642" y="312420"/>
                    <a:pt x="1330452" y="318389"/>
                  </a:cubicBezTo>
                  <a:cubicBezTo>
                    <a:pt x="1334262" y="324358"/>
                    <a:pt x="1337818" y="330454"/>
                    <a:pt x="1341120" y="336804"/>
                  </a:cubicBezTo>
                  <a:cubicBezTo>
                    <a:pt x="1344422" y="343154"/>
                    <a:pt x="1347343" y="349504"/>
                    <a:pt x="1349883" y="356108"/>
                  </a:cubicBezTo>
                  <a:cubicBezTo>
                    <a:pt x="1352423" y="362712"/>
                    <a:pt x="1354836" y="369316"/>
                    <a:pt x="1356741" y="376174"/>
                  </a:cubicBezTo>
                  <a:cubicBezTo>
                    <a:pt x="1358646" y="383032"/>
                    <a:pt x="1360297" y="389890"/>
                    <a:pt x="1361567" y="396875"/>
                  </a:cubicBezTo>
                  <a:cubicBezTo>
                    <a:pt x="1362837" y="403860"/>
                    <a:pt x="1363726" y="410845"/>
                    <a:pt x="1364361" y="417830"/>
                  </a:cubicBezTo>
                  <a:cubicBezTo>
                    <a:pt x="1364996" y="424815"/>
                    <a:pt x="1365250" y="431927"/>
                    <a:pt x="1365123" y="439039"/>
                  </a:cubicBezTo>
                  <a:cubicBezTo>
                    <a:pt x="1363599" y="557784"/>
                    <a:pt x="1269238" y="652018"/>
                    <a:pt x="1149731" y="653288"/>
                  </a:cubicBezTo>
                  <a:cubicBezTo>
                    <a:pt x="1122553" y="653542"/>
                    <a:pt x="1095248" y="653669"/>
                    <a:pt x="1067816" y="653669"/>
                  </a:cubicBezTo>
                  <a:cubicBezTo>
                    <a:pt x="1023112" y="653669"/>
                    <a:pt x="977900" y="653415"/>
                    <a:pt x="931418" y="653415"/>
                  </a:cubicBezTo>
                  <a:lnTo>
                    <a:pt x="931418" y="220980"/>
                  </a:lnTo>
                  <a:cubicBezTo>
                    <a:pt x="936371" y="220218"/>
                    <a:pt x="940562" y="219202"/>
                    <a:pt x="944753" y="219202"/>
                  </a:cubicBezTo>
                  <a:cubicBezTo>
                    <a:pt x="987044" y="219202"/>
                    <a:pt x="1029335" y="218694"/>
                    <a:pt x="1071626" y="218694"/>
                  </a:cubicBezTo>
                  <a:close/>
                  <a:moveTo>
                    <a:pt x="1146810" y="872236"/>
                  </a:moveTo>
                  <a:cubicBezTo>
                    <a:pt x="1153922" y="872236"/>
                    <a:pt x="1161034" y="872617"/>
                    <a:pt x="1168019" y="873252"/>
                  </a:cubicBezTo>
                  <a:cubicBezTo>
                    <a:pt x="1175004" y="873887"/>
                    <a:pt x="1182243" y="875030"/>
                    <a:pt x="1189228" y="876427"/>
                  </a:cubicBezTo>
                  <a:cubicBezTo>
                    <a:pt x="1196213" y="877824"/>
                    <a:pt x="1203198" y="879475"/>
                    <a:pt x="1209929" y="881634"/>
                  </a:cubicBezTo>
                  <a:cubicBezTo>
                    <a:pt x="1216660" y="883793"/>
                    <a:pt x="1223518" y="886079"/>
                    <a:pt x="1230122" y="888873"/>
                  </a:cubicBezTo>
                  <a:cubicBezTo>
                    <a:pt x="1236726" y="891667"/>
                    <a:pt x="1243203" y="894588"/>
                    <a:pt x="1249426" y="898017"/>
                  </a:cubicBezTo>
                  <a:cubicBezTo>
                    <a:pt x="1255649" y="901446"/>
                    <a:pt x="1261872" y="905002"/>
                    <a:pt x="1267841" y="908939"/>
                  </a:cubicBezTo>
                  <a:cubicBezTo>
                    <a:pt x="1273810" y="912876"/>
                    <a:pt x="1279525" y="917067"/>
                    <a:pt x="1284986" y="921639"/>
                  </a:cubicBezTo>
                  <a:cubicBezTo>
                    <a:pt x="1290447" y="926211"/>
                    <a:pt x="1295781" y="930910"/>
                    <a:pt x="1300861" y="935990"/>
                  </a:cubicBezTo>
                  <a:cubicBezTo>
                    <a:pt x="1305941" y="941070"/>
                    <a:pt x="1310767" y="946277"/>
                    <a:pt x="1315212" y="951738"/>
                  </a:cubicBezTo>
                  <a:cubicBezTo>
                    <a:pt x="1319657" y="957199"/>
                    <a:pt x="1323975" y="962914"/>
                    <a:pt x="1327912" y="968883"/>
                  </a:cubicBezTo>
                  <a:cubicBezTo>
                    <a:pt x="1331849" y="974852"/>
                    <a:pt x="1335532" y="980948"/>
                    <a:pt x="1338961" y="987171"/>
                  </a:cubicBezTo>
                  <a:cubicBezTo>
                    <a:pt x="1342390" y="993394"/>
                    <a:pt x="1345438" y="999871"/>
                    <a:pt x="1348105" y="1006475"/>
                  </a:cubicBezTo>
                  <a:cubicBezTo>
                    <a:pt x="1350772" y="1013079"/>
                    <a:pt x="1353312" y="1019810"/>
                    <a:pt x="1355344" y="1026541"/>
                  </a:cubicBezTo>
                  <a:cubicBezTo>
                    <a:pt x="1357376" y="1033272"/>
                    <a:pt x="1359154" y="1040257"/>
                    <a:pt x="1360551" y="1047242"/>
                  </a:cubicBezTo>
                  <a:cubicBezTo>
                    <a:pt x="1361948" y="1054227"/>
                    <a:pt x="1362964" y="1061212"/>
                    <a:pt x="1363726" y="1068324"/>
                  </a:cubicBezTo>
                  <a:cubicBezTo>
                    <a:pt x="1364488" y="1075436"/>
                    <a:pt x="1364742" y="1082548"/>
                    <a:pt x="1364742" y="1089660"/>
                  </a:cubicBezTo>
                  <a:cubicBezTo>
                    <a:pt x="1364742" y="1209548"/>
                    <a:pt x="1266698" y="1307719"/>
                    <a:pt x="1146810" y="1307719"/>
                  </a:cubicBezTo>
                  <a:cubicBezTo>
                    <a:pt x="1146810" y="1307719"/>
                    <a:pt x="1146810" y="1307719"/>
                    <a:pt x="1146683" y="1307719"/>
                  </a:cubicBezTo>
                  <a:cubicBezTo>
                    <a:pt x="1025652" y="1307719"/>
                    <a:pt x="929767" y="1211326"/>
                    <a:pt x="929640" y="1089914"/>
                  </a:cubicBezTo>
                  <a:lnTo>
                    <a:pt x="929640" y="1089914"/>
                  </a:lnTo>
                  <a:cubicBezTo>
                    <a:pt x="929640" y="968121"/>
                    <a:pt x="1025017" y="872236"/>
                    <a:pt x="1146429" y="872236"/>
                  </a:cubicBezTo>
                  <a:cubicBezTo>
                    <a:pt x="1146429" y="872236"/>
                    <a:pt x="1146556" y="872236"/>
                    <a:pt x="1146556" y="872236"/>
                  </a:cubicBezTo>
                  <a:close/>
                  <a:moveTo>
                    <a:pt x="571373" y="872109"/>
                  </a:moveTo>
                  <a:cubicBezTo>
                    <a:pt x="616585" y="872109"/>
                    <a:pt x="662051" y="872236"/>
                    <a:pt x="708406" y="872236"/>
                  </a:cubicBezTo>
                  <a:lnTo>
                    <a:pt x="708406" y="1307211"/>
                  </a:lnTo>
                  <a:lnTo>
                    <a:pt x="708406" y="1307211"/>
                  </a:lnTo>
                  <a:cubicBezTo>
                    <a:pt x="658749" y="1307211"/>
                    <a:pt x="609854" y="1308481"/>
                    <a:pt x="561467" y="1308481"/>
                  </a:cubicBezTo>
                  <a:cubicBezTo>
                    <a:pt x="531495" y="1308481"/>
                    <a:pt x="501777" y="1307973"/>
                    <a:pt x="472059" y="1306449"/>
                  </a:cubicBezTo>
                  <a:cubicBezTo>
                    <a:pt x="357886" y="1300353"/>
                    <a:pt x="270002" y="1197229"/>
                    <a:pt x="274193" y="1080389"/>
                  </a:cubicBezTo>
                  <a:cubicBezTo>
                    <a:pt x="278257" y="966343"/>
                    <a:pt x="374269" y="872744"/>
                    <a:pt x="488188" y="872236"/>
                  </a:cubicBezTo>
                  <a:cubicBezTo>
                    <a:pt x="515874" y="872109"/>
                    <a:pt x="543433" y="872109"/>
                    <a:pt x="571246" y="872109"/>
                  </a:cubicBezTo>
                  <a:close/>
                  <a:moveTo>
                    <a:pt x="582168" y="1525524"/>
                  </a:moveTo>
                  <a:cubicBezTo>
                    <a:pt x="623697" y="1525524"/>
                    <a:pt x="665226" y="1526286"/>
                    <a:pt x="706628" y="1526286"/>
                  </a:cubicBezTo>
                  <a:lnTo>
                    <a:pt x="706628" y="1526286"/>
                  </a:lnTo>
                  <a:cubicBezTo>
                    <a:pt x="706628" y="1613916"/>
                    <a:pt x="712470" y="1697355"/>
                    <a:pt x="705104" y="1779651"/>
                  </a:cubicBezTo>
                  <a:cubicBezTo>
                    <a:pt x="696214" y="1879219"/>
                    <a:pt x="604520" y="1955673"/>
                    <a:pt x="502666" y="1960372"/>
                  </a:cubicBezTo>
                  <a:cubicBezTo>
                    <a:pt x="499237" y="1960499"/>
                    <a:pt x="495681" y="1960626"/>
                    <a:pt x="492252" y="1960626"/>
                  </a:cubicBezTo>
                  <a:cubicBezTo>
                    <a:pt x="391922" y="1960626"/>
                    <a:pt x="305689" y="1894205"/>
                    <a:pt x="280162" y="1795780"/>
                  </a:cubicBezTo>
                  <a:cubicBezTo>
                    <a:pt x="254889" y="1698879"/>
                    <a:pt x="303784" y="1590167"/>
                    <a:pt x="394970" y="1549527"/>
                  </a:cubicBezTo>
                  <a:cubicBezTo>
                    <a:pt x="424815" y="1536192"/>
                    <a:pt x="459232" y="1528953"/>
                    <a:pt x="491998" y="1527429"/>
                  </a:cubicBezTo>
                  <a:cubicBezTo>
                    <a:pt x="521970" y="1526032"/>
                    <a:pt x="551942" y="1525651"/>
                    <a:pt x="582041" y="1525651"/>
                  </a:cubicBezTo>
                  <a:close/>
                  <a:moveTo>
                    <a:pt x="832866" y="254"/>
                  </a:moveTo>
                  <a:cubicBezTo>
                    <a:pt x="716661" y="254"/>
                    <a:pt x="600456" y="889"/>
                    <a:pt x="484251" y="2667"/>
                  </a:cubicBezTo>
                  <a:cubicBezTo>
                    <a:pt x="432308" y="3429"/>
                    <a:pt x="378333" y="16129"/>
                    <a:pt x="329184" y="33909"/>
                  </a:cubicBezTo>
                  <a:cubicBezTo>
                    <a:pt x="126492" y="107569"/>
                    <a:pt x="10414" y="346456"/>
                    <a:pt x="71501" y="552450"/>
                  </a:cubicBezTo>
                  <a:cubicBezTo>
                    <a:pt x="95885" y="634492"/>
                    <a:pt x="139065" y="703707"/>
                    <a:pt x="201168" y="761746"/>
                  </a:cubicBezTo>
                  <a:cubicBezTo>
                    <a:pt x="0" y="945261"/>
                    <a:pt x="15875" y="1251077"/>
                    <a:pt x="201168" y="1416939"/>
                  </a:cubicBezTo>
                  <a:cubicBezTo>
                    <a:pt x="196469" y="1422019"/>
                    <a:pt x="191897" y="1427353"/>
                    <a:pt x="187071" y="1432306"/>
                  </a:cubicBezTo>
                  <a:cubicBezTo>
                    <a:pt x="40386" y="1580388"/>
                    <a:pt x="14224" y="1793494"/>
                    <a:pt x="120777" y="1971167"/>
                  </a:cubicBezTo>
                  <a:cubicBezTo>
                    <a:pt x="198882" y="2101342"/>
                    <a:pt x="342265" y="2178050"/>
                    <a:pt x="494157" y="2178050"/>
                  </a:cubicBezTo>
                  <a:cubicBezTo>
                    <a:pt x="527431" y="2178050"/>
                    <a:pt x="560959" y="2174367"/>
                    <a:pt x="594487" y="2166747"/>
                  </a:cubicBezTo>
                  <a:cubicBezTo>
                    <a:pt x="769874" y="2126996"/>
                    <a:pt x="910463" y="1970532"/>
                    <a:pt x="924433" y="1790573"/>
                  </a:cubicBezTo>
                  <a:cubicBezTo>
                    <a:pt x="931926" y="1693799"/>
                    <a:pt x="928116" y="1596009"/>
                    <a:pt x="929513" y="1498727"/>
                  </a:cubicBezTo>
                  <a:cubicBezTo>
                    <a:pt x="929640" y="1489583"/>
                    <a:pt x="930402" y="1480566"/>
                    <a:pt x="930910" y="1470152"/>
                  </a:cubicBezTo>
                  <a:cubicBezTo>
                    <a:pt x="1005840" y="1508379"/>
                    <a:pt x="1079500" y="1524889"/>
                    <a:pt x="1148588" y="1524889"/>
                  </a:cubicBezTo>
                  <a:cubicBezTo>
                    <a:pt x="1292606" y="1524889"/>
                    <a:pt x="1416558" y="1453388"/>
                    <a:pt x="1489964" y="1358646"/>
                  </a:cubicBezTo>
                  <a:cubicBezTo>
                    <a:pt x="1556004" y="1273302"/>
                    <a:pt x="1585595" y="1177290"/>
                    <a:pt x="1581404" y="1069086"/>
                  </a:cubicBezTo>
                  <a:cubicBezTo>
                    <a:pt x="1576705" y="946150"/>
                    <a:pt x="1523873" y="847090"/>
                    <a:pt x="1434719" y="760476"/>
                  </a:cubicBezTo>
                  <a:cubicBezTo>
                    <a:pt x="1442720" y="753999"/>
                    <a:pt x="1450340" y="749046"/>
                    <a:pt x="1456436" y="742823"/>
                  </a:cubicBezTo>
                  <a:cubicBezTo>
                    <a:pt x="1560703" y="636397"/>
                    <a:pt x="1598930" y="507746"/>
                    <a:pt x="1576324" y="362839"/>
                  </a:cubicBezTo>
                  <a:cubicBezTo>
                    <a:pt x="1544320" y="157099"/>
                    <a:pt x="1363345" y="2794"/>
                    <a:pt x="1154684" y="1270"/>
                  </a:cubicBezTo>
                  <a:cubicBezTo>
                    <a:pt x="1047369" y="508"/>
                    <a:pt x="940181" y="0"/>
                    <a:pt x="832866" y="0"/>
                  </a:cubicBezTo>
                  <a:close/>
                </a:path>
              </a:pathLst>
            </a:custGeom>
            <a:solidFill>
              <a:srgbClr val="00AEE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63500"/>
              <a:ext cx="1598295" cy="2212213"/>
            </a:xfrm>
            <a:custGeom>
              <a:avLst/>
              <a:gdLst/>
              <a:ahLst/>
              <a:cxnLst/>
              <a:rect l="l" t="t" r="r" b="b"/>
              <a:pathLst>
                <a:path w="1598295" h="2212213">
                  <a:moveTo>
                    <a:pt x="0" y="2212213"/>
                  </a:moveTo>
                  <a:lnTo>
                    <a:pt x="1598295" y="2212213"/>
                  </a:lnTo>
                  <a:lnTo>
                    <a:pt x="15982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3911336" y="2924899"/>
            <a:ext cx="2223354" cy="2223354"/>
            <a:chOff x="0" y="0"/>
            <a:chExt cx="2223364" cy="2223364"/>
          </a:xfrm>
        </p:grpSpPr>
        <p:sp>
          <p:nvSpPr>
            <p:cNvPr id="14" name="Freeform 14"/>
            <p:cNvSpPr/>
            <p:nvPr/>
          </p:nvSpPr>
          <p:spPr>
            <a:xfrm>
              <a:off x="63500" y="63500"/>
              <a:ext cx="2095500" cy="2095500"/>
            </a:xfrm>
            <a:custGeom>
              <a:avLst/>
              <a:gdLst/>
              <a:ahLst/>
              <a:cxnLst/>
              <a:rect l="l" t="t" r="r" b="b"/>
              <a:pathLst>
                <a:path w="2095500" h="2095500">
                  <a:moveTo>
                    <a:pt x="1047750" y="0"/>
                  </a:moveTo>
                  <a:cubicBezTo>
                    <a:pt x="469138" y="0"/>
                    <a:pt x="0" y="469138"/>
                    <a:pt x="0" y="1047750"/>
                  </a:cubicBezTo>
                  <a:cubicBezTo>
                    <a:pt x="0" y="1626362"/>
                    <a:pt x="469138" y="2095500"/>
                    <a:pt x="1047750" y="2095500"/>
                  </a:cubicBezTo>
                  <a:cubicBezTo>
                    <a:pt x="1626362" y="2095500"/>
                    <a:pt x="2095500" y="1626362"/>
                    <a:pt x="2095500" y="1047750"/>
                  </a:cubicBezTo>
                  <a:cubicBezTo>
                    <a:pt x="2095500" y="469138"/>
                    <a:pt x="1626362" y="0"/>
                    <a:pt x="1047750" y="0"/>
                  </a:cubicBezTo>
                  <a:close/>
                  <a:moveTo>
                    <a:pt x="1047750" y="2016125"/>
                  </a:moveTo>
                  <a:cubicBezTo>
                    <a:pt x="512953" y="2016125"/>
                    <a:pt x="79375" y="1582547"/>
                    <a:pt x="79375" y="1047750"/>
                  </a:cubicBezTo>
                  <a:cubicBezTo>
                    <a:pt x="79375" y="512953"/>
                    <a:pt x="512953" y="79375"/>
                    <a:pt x="1047750" y="79375"/>
                  </a:cubicBezTo>
                  <a:cubicBezTo>
                    <a:pt x="1582547" y="79375"/>
                    <a:pt x="2016125" y="512953"/>
                    <a:pt x="2016125" y="1047750"/>
                  </a:cubicBezTo>
                  <a:cubicBezTo>
                    <a:pt x="2016125" y="1582547"/>
                    <a:pt x="1582547" y="2016125"/>
                    <a:pt x="1047750" y="201612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534797" y="410972"/>
              <a:ext cx="1151382" cy="1397889"/>
            </a:xfrm>
            <a:custGeom>
              <a:avLst/>
              <a:gdLst/>
              <a:ahLst/>
              <a:cxnLst/>
              <a:rect l="l" t="t" r="r" b="b"/>
              <a:pathLst>
                <a:path w="1151382" h="1397889">
                  <a:moveTo>
                    <a:pt x="453517" y="1213866"/>
                  </a:moveTo>
                  <a:cubicBezTo>
                    <a:pt x="427228" y="1216406"/>
                    <a:pt x="406273" y="1219327"/>
                    <a:pt x="385191" y="1220216"/>
                  </a:cubicBezTo>
                  <a:cubicBezTo>
                    <a:pt x="265684" y="1225931"/>
                    <a:pt x="177165" y="1178687"/>
                    <a:pt x="123444" y="1068832"/>
                  </a:cubicBezTo>
                  <a:cubicBezTo>
                    <a:pt x="106299" y="1033780"/>
                    <a:pt x="84455" y="1000760"/>
                    <a:pt x="61722" y="969137"/>
                  </a:cubicBezTo>
                  <a:cubicBezTo>
                    <a:pt x="48006" y="950087"/>
                    <a:pt x="28829" y="934847"/>
                    <a:pt x="11176" y="918972"/>
                  </a:cubicBezTo>
                  <a:lnTo>
                    <a:pt x="10922" y="918845"/>
                  </a:lnTo>
                  <a:cubicBezTo>
                    <a:pt x="0" y="909193"/>
                    <a:pt x="4826" y="891159"/>
                    <a:pt x="19177" y="888746"/>
                  </a:cubicBezTo>
                  <a:cubicBezTo>
                    <a:pt x="36068" y="885952"/>
                    <a:pt x="51816" y="889000"/>
                    <a:pt x="67183" y="892810"/>
                  </a:cubicBezTo>
                  <a:cubicBezTo>
                    <a:pt x="115316" y="905002"/>
                    <a:pt x="146050" y="939165"/>
                    <a:pt x="170688" y="979932"/>
                  </a:cubicBezTo>
                  <a:cubicBezTo>
                    <a:pt x="226314" y="1072134"/>
                    <a:pt x="322072" y="1110615"/>
                    <a:pt x="425577" y="1083056"/>
                  </a:cubicBezTo>
                  <a:cubicBezTo>
                    <a:pt x="443103" y="1078357"/>
                    <a:pt x="450850" y="1070864"/>
                    <a:pt x="454787" y="1051687"/>
                  </a:cubicBezTo>
                  <a:cubicBezTo>
                    <a:pt x="459232" y="1029335"/>
                    <a:pt x="465328" y="1007237"/>
                    <a:pt x="471805" y="984885"/>
                  </a:cubicBezTo>
                  <a:cubicBezTo>
                    <a:pt x="472821" y="981583"/>
                    <a:pt x="473329" y="978154"/>
                    <a:pt x="473710" y="974725"/>
                  </a:cubicBezTo>
                  <a:cubicBezTo>
                    <a:pt x="474091" y="971296"/>
                    <a:pt x="473964" y="967867"/>
                    <a:pt x="473456" y="964438"/>
                  </a:cubicBezTo>
                  <a:cubicBezTo>
                    <a:pt x="472948" y="961009"/>
                    <a:pt x="472313" y="957707"/>
                    <a:pt x="471170" y="954405"/>
                  </a:cubicBezTo>
                  <a:cubicBezTo>
                    <a:pt x="470027" y="951103"/>
                    <a:pt x="468630" y="948055"/>
                    <a:pt x="466852" y="945007"/>
                  </a:cubicBezTo>
                  <a:cubicBezTo>
                    <a:pt x="465074" y="941959"/>
                    <a:pt x="463042" y="939292"/>
                    <a:pt x="460756" y="936752"/>
                  </a:cubicBezTo>
                  <a:cubicBezTo>
                    <a:pt x="458470" y="934212"/>
                    <a:pt x="455930" y="931926"/>
                    <a:pt x="453136" y="929767"/>
                  </a:cubicBezTo>
                  <a:cubicBezTo>
                    <a:pt x="450342" y="927608"/>
                    <a:pt x="447421" y="925957"/>
                    <a:pt x="444246" y="924560"/>
                  </a:cubicBezTo>
                  <a:cubicBezTo>
                    <a:pt x="441071" y="923163"/>
                    <a:pt x="437896" y="922020"/>
                    <a:pt x="434467" y="921258"/>
                  </a:cubicBezTo>
                  <a:lnTo>
                    <a:pt x="433832" y="921131"/>
                  </a:lnTo>
                  <a:cubicBezTo>
                    <a:pt x="326390" y="895477"/>
                    <a:pt x="233553" y="847598"/>
                    <a:pt x="173863" y="749427"/>
                  </a:cubicBezTo>
                  <a:cubicBezTo>
                    <a:pt x="141859" y="696976"/>
                    <a:pt x="126111" y="639064"/>
                    <a:pt x="126873" y="578866"/>
                  </a:cubicBezTo>
                  <a:cubicBezTo>
                    <a:pt x="127762" y="510540"/>
                    <a:pt x="133858" y="442087"/>
                    <a:pt x="141732" y="374015"/>
                  </a:cubicBezTo>
                  <a:cubicBezTo>
                    <a:pt x="147320" y="326136"/>
                    <a:pt x="169418" y="283845"/>
                    <a:pt x="203835" y="249428"/>
                  </a:cubicBezTo>
                  <a:cubicBezTo>
                    <a:pt x="215773" y="237490"/>
                    <a:pt x="216789" y="227330"/>
                    <a:pt x="211074" y="211836"/>
                  </a:cubicBezTo>
                  <a:cubicBezTo>
                    <a:pt x="187325" y="148209"/>
                    <a:pt x="191516" y="84582"/>
                    <a:pt x="212471" y="20828"/>
                  </a:cubicBezTo>
                  <a:cubicBezTo>
                    <a:pt x="218440" y="2794"/>
                    <a:pt x="226822" y="254"/>
                    <a:pt x="243967" y="5715"/>
                  </a:cubicBezTo>
                  <a:cubicBezTo>
                    <a:pt x="297180" y="22479"/>
                    <a:pt x="336931" y="57150"/>
                    <a:pt x="371856" y="98552"/>
                  </a:cubicBezTo>
                  <a:lnTo>
                    <a:pt x="372237" y="98933"/>
                  </a:lnTo>
                  <a:cubicBezTo>
                    <a:pt x="376682" y="104140"/>
                    <a:pt x="381635" y="108712"/>
                    <a:pt x="387477" y="112522"/>
                  </a:cubicBezTo>
                  <a:cubicBezTo>
                    <a:pt x="393319" y="116332"/>
                    <a:pt x="399415" y="119126"/>
                    <a:pt x="406019" y="121031"/>
                  </a:cubicBezTo>
                  <a:cubicBezTo>
                    <a:pt x="412623" y="122936"/>
                    <a:pt x="419354" y="123825"/>
                    <a:pt x="426212" y="123698"/>
                  </a:cubicBezTo>
                  <a:cubicBezTo>
                    <a:pt x="433070" y="123571"/>
                    <a:pt x="439801" y="122428"/>
                    <a:pt x="446278" y="120396"/>
                  </a:cubicBezTo>
                  <a:cubicBezTo>
                    <a:pt x="556768" y="84201"/>
                    <a:pt x="724281" y="83693"/>
                    <a:pt x="828421" y="119507"/>
                  </a:cubicBezTo>
                  <a:cubicBezTo>
                    <a:pt x="835025" y="121793"/>
                    <a:pt x="841756" y="122936"/>
                    <a:pt x="848614" y="123063"/>
                  </a:cubicBezTo>
                  <a:cubicBezTo>
                    <a:pt x="855472" y="123190"/>
                    <a:pt x="862330" y="122428"/>
                    <a:pt x="868934" y="120523"/>
                  </a:cubicBezTo>
                  <a:cubicBezTo>
                    <a:pt x="875538" y="118618"/>
                    <a:pt x="881761" y="115824"/>
                    <a:pt x="887603" y="112141"/>
                  </a:cubicBezTo>
                  <a:cubicBezTo>
                    <a:pt x="893445" y="108458"/>
                    <a:pt x="898525" y="103886"/>
                    <a:pt x="902970" y="98552"/>
                  </a:cubicBezTo>
                  <a:lnTo>
                    <a:pt x="903351" y="98171"/>
                  </a:lnTo>
                  <a:cubicBezTo>
                    <a:pt x="938276" y="56642"/>
                    <a:pt x="978154" y="22352"/>
                    <a:pt x="1031367" y="5588"/>
                  </a:cubicBezTo>
                  <a:cubicBezTo>
                    <a:pt x="1049274" y="0"/>
                    <a:pt x="1056767" y="4191"/>
                    <a:pt x="1062482" y="21590"/>
                  </a:cubicBezTo>
                  <a:cubicBezTo>
                    <a:pt x="1083183" y="85344"/>
                    <a:pt x="1086739" y="148717"/>
                    <a:pt x="1064260" y="212979"/>
                  </a:cubicBezTo>
                  <a:cubicBezTo>
                    <a:pt x="1061085" y="221996"/>
                    <a:pt x="1061212" y="237744"/>
                    <a:pt x="1066800" y="243459"/>
                  </a:cubicBezTo>
                  <a:cubicBezTo>
                    <a:pt x="1114552" y="291846"/>
                    <a:pt x="1135380" y="351917"/>
                    <a:pt x="1140714" y="416941"/>
                  </a:cubicBezTo>
                  <a:cubicBezTo>
                    <a:pt x="1145794" y="479806"/>
                    <a:pt x="1151382" y="543687"/>
                    <a:pt x="1145540" y="606171"/>
                  </a:cubicBezTo>
                  <a:cubicBezTo>
                    <a:pt x="1130300" y="768477"/>
                    <a:pt x="1031621" y="863092"/>
                    <a:pt x="881507" y="910082"/>
                  </a:cubicBezTo>
                  <a:cubicBezTo>
                    <a:pt x="868680" y="914146"/>
                    <a:pt x="855599" y="917448"/>
                    <a:pt x="842264" y="920623"/>
                  </a:cubicBezTo>
                  <a:cubicBezTo>
                    <a:pt x="838835" y="921385"/>
                    <a:pt x="835406" y="922655"/>
                    <a:pt x="832231" y="924179"/>
                  </a:cubicBezTo>
                  <a:cubicBezTo>
                    <a:pt x="829056" y="925703"/>
                    <a:pt x="826008" y="927481"/>
                    <a:pt x="823214" y="929640"/>
                  </a:cubicBezTo>
                  <a:cubicBezTo>
                    <a:pt x="820420" y="931799"/>
                    <a:pt x="817753" y="934212"/>
                    <a:pt x="815467" y="936879"/>
                  </a:cubicBezTo>
                  <a:cubicBezTo>
                    <a:pt x="813181" y="939546"/>
                    <a:pt x="811149" y="942467"/>
                    <a:pt x="809371" y="945642"/>
                  </a:cubicBezTo>
                  <a:cubicBezTo>
                    <a:pt x="807593" y="948817"/>
                    <a:pt x="806323" y="951992"/>
                    <a:pt x="805307" y="955421"/>
                  </a:cubicBezTo>
                  <a:cubicBezTo>
                    <a:pt x="804291" y="958850"/>
                    <a:pt x="803656" y="962279"/>
                    <a:pt x="803275" y="965835"/>
                  </a:cubicBezTo>
                  <a:cubicBezTo>
                    <a:pt x="802894" y="969391"/>
                    <a:pt x="803021" y="972947"/>
                    <a:pt x="803529" y="976503"/>
                  </a:cubicBezTo>
                  <a:cubicBezTo>
                    <a:pt x="804037" y="980059"/>
                    <a:pt x="804799" y="983488"/>
                    <a:pt x="805942" y="986790"/>
                  </a:cubicBezTo>
                  <a:cubicBezTo>
                    <a:pt x="826389" y="1046099"/>
                    <a:pt x="823214" y="1109345"/>
                    <a:pt x="822960" y="1172210"/>
                  </a:cubicBezTo>
                  <a:cubicBezTo>
                    <a:pt x="822833" y="1186688"/>
                    <a:pt x="822833" y="1201166"/>
                    <a:pt x="822833" y="1215644"/>
                  </a:cubicBezTo>
                  <a:cubicBezTo>
                    <a:pt x="822833" y="1227582"/>
                    <a:pt x="821563" y="1239520"/>
                    <a:pt x="819277" y="1251204"/>
                  </a:cubicBezTo>
                  <a:cubicBezTo>
                    <a:pt x="816991" y="1262888"/>
                    <a:pt x="813435" y="1274318"/>
                    <a:pt x="808863" y="1285367"/>
                  </a:cubicBezTo>
                  <a:cubicBezTo>
                    <a:pt x="804291" y="1296416"/>
                    <a:pt x="798576" y="1306957"/>
                    <a:pt x="791972" y="1316863"/>
                  </a:cubicBezTo>
                  <a:cubicBezTo>
                    <a:pt x="785368" y="1326769"/>
                    <a:pt x="777748" y="1336040"/>
                    <a:pt x="769239" y="1344422"/>
                  </a:cubicBezTo>
                  <a:cubicBezTo>
                    <a:pt x="760730" y="1352804"/>
                    <a:pt x="751586" y="1360424"/>
                    <a:pt x="741553" y="1367028"/>
                  </a:cubicBezTo>
                  <a:cubicBezTo>
                    <a:pt x="731520" y="1373632"/>
                    <a:pt x="721106" y="1379220"/>
                    <a:pt x="710057" y="1383919"/>
                  </a:cubicBezTo>
                  <a:cubicBezTo>
                    <a:pt x="699008" y="1388618"/>
                    <a:pt x="687578" y="1391920"/>
                    <a:pt x="675894" y="1394333"/>
                  </a:cubicBezTo>
                  <a:cubicBezTo>
                    <a:pt x="664210" y="1396746"/>
                    <a:pt x="652272" y="1397889"/>
                    <a:pt x="640334" y="1397889"/>
                  </a:cubicBezTo>
                  <a:lnTo>
                    <a:pt x="636143" y="1397889"/>
                  </a:lnTo>
                  <a:cubicBezTo>
                    <a:pt x="624205" y="1397889"/>
                    <a:pt x="612267" y="1396746"/>
                    <a:pt x="600456" y="1394333"/>
                  </a:cubicBezTo>
                  <a:cubicBezTo>
                    <a:pt x="588645" y="1391920"/>
                    <a:pt x="577215" y="1388491"/>
                    <a:pt x="566166" y="1383919"/>
                  </a:cubicBezTo>
                  <a:cubicBezTo>
                    <a:pt x="555117" y="1379347"/>
                    <a:pt x="544576" y="1373759"/>
                    <a:pt x="534543" y="1367028"/>
                  </a:cubicBezTo>
                  <a:cubicBezTo>
                    <a:pt x="524510" y="1360297"/>
                    <a:pt x="515366" y="1352804"/>
                    <a:pt x="506857" y="1344295"/>
                  </a:cubicBezTo>
                  <a:cubicBezTo>
                    <a:pt x="498348" y="1335786"/>
                    <a:pt x="490855" y="1326642"/>
                    <a:pt x="484124" y="1316609"/>
                  </a:cubicBezTo>
                  <a:cubicBezTo>
                    <a:pt x="477393" y="1306576"/>
                    <a:pt x="471805" y="1296162"/>
                    <a:pt x="467233" y="1284986"/>
                  </a:cubicBezTo>
                  <a:cubicBezTo>
                    <a:pt x="462661" y="1273810"/>
                    <a:pt x="459232" y="1262507"/>
                    <a:pt x="456819" y="1250696"/>
                  </a:cubicBezTo>
                  <a:cubicBezTo>
                    <a:pt x="454406" y="1238885"/>
                    <a:pt x="453263" y="1227074"/>
                    <a:pt x="453263" y="1215009"/>
                  </a:cubicBezTo>
                  <a:lnTo>
                    <a:pt x="453263" y="121386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3500" y="63500"/>
              <a:ext cx="2096389" cy="2096389"/>
            </a:xfrm>
            <a:custGeom>
              <a:avLst/>
              <a:gdLst/>
              <a:ahLst/>
              <a:cxnLst/>
              <a:rect l="l" t="t" r="r" b="b"/>
              <a:pathLst>
                <a:path w="2096389" h="2096389">
                  <a:moveTo>
                    <a:pt x="0" y="2096389"/>
                  </a:moveTo>
                  <a:lnTo>
                    <a:pt x="2096389" y="2096389"/>
                  </a:lnTo>
                  <a:lnTo>
                    <a:pt x="20963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17" name="Freeform 17"/>
          <p:cNvSpPr/>
          <p:nvPr/>
        </p:nvSpPr>
        <p:spPr>
          <a:xfrm>
            <a:off x="8614105" y="-63503"/>
            <a:ext cx="9737398" cy="10413121"/>
          </a:xfrm>
          <a:custGeom>
            <a:avLst/>
            <a:gdLst/>
            <a:ahLst/>
            <a:cxnLst/>
            <a:rect l="l" t="t" r="r" b="b"/>
            <a:pathLst>
              <a:path w="9737398" h="10413121">
                <a:moveTo>
                  <a:pt x="0" y="0"/>
                </a:moveTo>
                <a:lnTo>
                  <a:pt x="9737398" y="0"/>
                </a:lnTo>
                <a:lnTo>
                  <a:pt x="9737398" y="10413120"/>
                </a:lnTo>
                <a:lnTo>
                  <a:pt x="0" y="10413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480804" y="418119"/>
            <a:ext cx="4605128" cy="1642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7"/>
              </a:lnSpc>
            </a:pPr>
            <a:r>
              <a:rPr lang="en-US" sz="3639">
                <a:solidFill>
                  <a:srgbClr val="303642"/>
                </a:solidFill>
                <a:latin typeface="Roboto"/>
                <a:ea typeface="Roboto"/>
                <a:cs typeface="Roboto"/>
                <a:sym typeface="Roboto"/>
              </a:rPr>
              <a:t>FERRAMENTAS</a:t>
            </a:r>
          </a:p>
          <a:p>
            <a:pPr algn="ctr">
              <a:lnSpc>
                <a:spcPts val="7492"/>
              </a:lnSpc>
            </a:pPr>
            <a:r>
              <a:rPr lang="en-US" sz="5671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UTILIZADAS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467376" y="418119"/>
            <a:ext cx="4111409" cy="1642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7"/>
              </a:lnSpc>
            </a:pPr>
            <a:r>
              <a:rPr lang="en-US" sz="363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PROGRAMAÇÃO</a:t>
            </a:r>
          </a:p>
          <a:p>
            <a:pPr algn="ctr">
              <a:lnSpc>
                <a:spcPts val="7492"/>
              </a:lnSpc>
            </a:pPr>
            <a:r>
              <a:rPr lang="en-US" sz="5671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UTILIZADA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1982450" y="8997953"/>
            <a:ext cx="2515019" cy="260347"/>
            <a:chOff x="0" y="0"/>
            <a:chExt cx="2515019" cy="260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85240" y="415881"/>
            <a:ext cx="6412049" cy="8647500"/>
            <a:chOff x="0" y="0"/>
            <a:chExt cx="8549399" cy="1153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549386" cy="11530076"/>
            </a:xfrm>
            <a:custGeom>
              <a:avLst/>
              <a:gdLst/>
              <a:ahLst/>
              <a:cxnLst/>
              <a:rect l="l" t="t" r="r" b="b"/>
              <a:pathLst>
                <a:path w="8549386" h="11530076">
                  <a:moveTo>
                    <a:pt x="853440" y="0"/>
                  </a:moveTo>
                  <a:cubicBezTo>
                    <a:pt x="383032" y="0"/>
                    <a:pt x="0" y="379984"/>
                    <a:pt x="0" y="853440"/>
                  </a:cubicBezTo>
                  <a:lnTo>
                    <a:pt x="0" y="10684510"/>
                  </a:lnTo>
                  <a:cubicBezTo>
                    <a:pt x="0" y="11115421"/>
                    <a:pt x="318897" y="11473053"/>
                    <a:pt x="736346" y="11530076"/>
                  </a:cubicBezTo>
                  <a:lnTo>
                    <a:pt x="7812786" y="11530076"/>
                  </a:lnTo>
                  <a:cubicBezTo>
                    <a:pt x="8228203" y="11473307"/>
                    <a:pt x="8549386" y="11118088"/>
                    <a:pt x="8549386" y="10684510"/>
                  </a:cubicBezTo>
                  <a:lnTo>
                    <a:pt x="8546338" y="853440"/>
                  </a:lnTo>
                  <a:cubicBezTo>
                    <a:pt x="8546338" y="383032"/>
                    <a:pt x="8166354" y="0"/>
                    <a:pt x="7692898" y="0"/>
                  </a:cubicBezTo>
                  <a:close/>
                </a:path>
              </a:pathLst>
            </a:custGeom>
            <a:blipFill>
              <a:blip r:embed="rId3"/>
              <a:stretch>
                <a:fillRect l="-28099" r="-28243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1028700" y="359340"/>
            <a:ext cx="6525139" cy="8760390"/>
          </a:xfrm>
          <a:custGeom>
            <a:avLst/>
            <a:gdLst/>
            <a:ahLst/>
            <a:cxnLst/>
            <a:rect l="l" t="t" r="r" b="b"/>
            <a:pathLst>
              <a:path w="6525139" h="8760390">
                <a:moveTo>
                  <a:pt x="0" y="0"/>
                </a:moveTo>
                <a:lnTo>
                  <a:pt x="6525139" y="0"/>
                </a:lnTo>
                <a:lnTo>
                  <a:pt x="6525139" y="8760390"/>
                </a:lnTo>
                <a:lnTo>
                  <a:pt x="0" y="87603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518035" y="1081421"/>
            <a:ext cx="165183" cy="742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5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982450" y="1830029"/>
            <a:ext cx="3287087" cy="76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6"/>
              </a:lnSpc>
            </a:pPr>
            <a:r>
              <a:rPr lang="en-US" sz="5307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PROJETO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17564" y="2647521"/>
            <a:ext cx="73514" cy="623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3"/>
              </a:lnSpc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82450" y="929021"/>
            <a:ext cx="4667717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PROTÓTIPO DO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982450" y="2876121"/>
            <a:ext cx="5541921" cy="394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24"/>
              </a:lnSpc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Loremipsum dolor sit amet, consectetur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982450" y="3247596"/>
            <a:ext cx="5347887" cy="766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24"/>
              </a:lnSpc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adipiscing elit, sed do eiusmod tempor incididunt ut labore et dolore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982450" y="4870028"/>
            <a:ext cx="5541921" cy="1137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24"/>
              </a:lnSpc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adipiscing elit, sed do eiusmod tempor incididunt ut labore et dolore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349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League Spartan</vt:lpstr>
      <vt:lpstr>Poppins</vt:lpstr>
      <vt:lpstr>Arial</vt:lpstr>
      <vt:lpstr>Roboto Bold</vt:lpstr>
      <vt:lpstr>Roboto</vt:lpstr>
      <vt:lpstr>FiraSans-Regular</vt:lpstr>
      <vt:lpstr>Calibri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Apresentação.pdf</dc:title>
  <cp:lastModifiedBy>Tiago Monge</cp:lastModifiedBy>
  <cp:revision>6</cp:revision>
  <dcterms:created xsi:type="dcterms:W3CDTF">2006-08-16T00:00:00Z</dcterms:created>
  <dcterms:modified xsi:type="dcterms:W3CDTF">2025-09-18T08:31:47Z</dcterms:modified>
  <dc:identifier>DAGzPjmi6xs</dc:identifier>
</cp:coreProperties>
</file>