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6" r:id="rId9"/>
    <p:sldId id="265" r:id="rId10"/>
    <p:sldId id="267" r:id="rId11"/>
    <p:sldId id="280" r:id="rId12"/>
    <p:sldId id="268" r:id="rId13"/>
    <p:sldId id="269" r:id="rId14"/>
    <p:sldId id="271" r:id="rId15"/>
    <p:sldId id="270" r:id="rId16"/>
    <p:sldId id="272" r:id="rId17"/>
    <p:sldId id="273" r:id="rId18"/>
    <p:sldId id="278" r:id="rId19"/>
    <p:sldId id="279" r:id="rId20"/>
    <p:sldId id="275" r:id="rId21"/>
    <p:sldId id="277" r:id="rId22"/>
    <p:sldId id="274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D001-3A59-A86D-1E7A-72C711444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48BEF-8DE3-AFA6-C425-1750BBD9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A9815-36E9-1110-CB22-01EA4DD5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77B8-9F04-4D0F-96A3-D98B6CE3185B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06C1C-2367-40DF-50A5-9CCC8A10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95A2-192E-F0D9-9CAF-A1ED3E6B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BD1E-12F4-4FAB-A5DA-A45A7FD42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A629-C86C-8957-798E-4FACCB33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8CC00-4389-E485-AE13-9AF2CE4E8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AA26-6D12-7AF5-7D9B-328291CD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77B8-9F04-4D0F-96A3-D98B6CE3185B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C260-2AED-DC4A-DBB8-37EFAF1F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90D3-5452-6D3D-FF32-574AB394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BD1E-12F4-4FAB-A5DA-A45A7FD42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8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9C9A4-E5F8-709F-73B0-C8C55FC11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E39BC-7A90-A153-EF76-3E68225F8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26D-3CC3-6D42-0BDB-BCA6E6E9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77B8-9F04-4D0F-96A3-D98B6CE3185B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C4BD0-CE6E-93CD-02B5-134CD696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C50F-7A4E-4203-93E3-C16D826F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BD1E-12F4-4FAB-A5DA-A45A7FD42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6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B0BB-7A94-2FAC-5E5B-DC2BD15D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4862-D3D8-A567-B054-81A5E1723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746EF-D299-A44D-583C-E57247A47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77B8-9F04-4D0F-96A3-D98B6CE3185B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2E6C-8E10-6FC3-3517-140866E3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24B34-B146-9950-809D-42538A80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BD1E-12F4-4FAB-A5DA-A45A7FD42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41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5463-322E-0E26-C3EA-9FF9C373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976C-125E-1D46-8E39-5346E81E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F24A-44CB-0398-46F2-11D84FE6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77B8-9F04-4D0F-96A3-D98B6CE3185B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95F2-D9B9-E60D-31BA-240F3426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D215D-38E6-B9D5-073B-C2DBEC94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BD1E-12F4-4FAB-A5DA-A45A7FD42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2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2974-A098-1BD8-326E-8761E1D1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FC11-AB7F-A746-7DB4-E8F651537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45BF-29BA-F979-681D-519D2E37B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3E6C-7650-EFB1-AE49-EB1E5D88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77B8-9F04-4D0F-96A3-D98B6CE3185B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00EAD-C2A3-8D84-F195-95EFF238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86F92-6140-AA9B-8F39-107EC69B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BD1E-12F4-4FAB-A5DA-A45A7FD42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5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2CC3-50B5-017C-9B06-F8FE02F3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86BD9-4FC6-B44D-22FB-8E6B76FE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39670-47A7-83F5-AE88-2E1221D4F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0A228-1F36-2F7D-88FE-7E95854C1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F79CA-F413-CD66-B54B-DC3A682AC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19A07-31BA-4B0E-6C87-0CC5E311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77B8-9F04-4D0F-96A3-D98B6CE3185B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1C951-F501-CE10-D627-FA2289DB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79ADF-C98D-DCF2-E3A4-A4EF1FF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BD1E-12F4-4FAB-A5DA-A45A7FD42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50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C73F-ED1F-45E9-6AE2-C9DFEDB5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4B66C-C9A9-D303-96C4-72B5C340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77B8-9F04-4D0F-96A3-D98B6CE3185B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7782E-BB6C-E011-A4C2-6A0F730A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CDBE7-5244-4506-3F54-C8A54C49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BD1E-12F4-4FAB-A5DA-A45A7FD42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79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C302D-852D-E870-0D66-7291154E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77B8-9F04-4D0F-96A3-D98B6CE3185B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E4555-1AA4-814D-1E69-CC027A0D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5820C-CAD2-F961-7899-3775792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BD1E-12F4-4FAB-A5DA-A45A7FD42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6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3382-F158-EE21-AD19-F11D55C0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9FF8-646B-9B87-B6EA-75018733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D52FC-6058-3A0C-912F-0D7F6EA9F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6D939-887A-F59C-1C85-5AEC0BA6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77B8-9F04-4D0F-96A3-D98B6CE3185B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1087C-68A2-4651-B0DE-87C49429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D675-F661-3994-E38B-D949C9B3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BD1E-12F4-4FAB-A5DA-A45A7FD42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77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4E90-E6BF-8D0C-0ED0-DD6379F4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1EFB4-41EC-149D-2B0E-EF96861D7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4C350-BF81-342D-2DEA-7C6F766FF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CB520-8A87-6B8C-740B-831505F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977B8-9F04-4D0F-96A3-D98B6CE3185B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FA085-0DEB-FE12-7E1F-FF444346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6A63F-EAD9-6E81-9956-E2D4C1BB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BD1E-12F4-4FAB-A5DA-A45A7FD42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9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93361-6915-6F76-87FF-FB90DC58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0E87D-03B1-E7F6-9C4A-081DF561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F6F9-EB4F-B8E7-D6B6-9C9F386FF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77B8-9F04-4D0F-96A3-D98B6CE3185B}" type="datetimeFigureOut">
              <a:rPr lang="en-GB" smtClean="0"/>
              <a:t>12/03/2023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B8CF-19CD-AB8E-C8CD-5AB183DEC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101C-137E-C855-9961-770D698AD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BD1E-12F4-4FAB-A5DA-A45A7FD424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80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full/10.2147/LRA.S2405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9089922/" TargetMode="External"/><Relationship Id="rId2" Type="http://schemas.openxmlformats.org/officeDocument/2006/relationships/hyperlink" Target="https://www.tandfonline.com/doi/full/10.2147/LRA.S240564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90899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B633D9-D949-C55E-4A36-B7214184B6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10A757-3A09-E130-A239-0C13500DE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DoctorAI</a:t>
            </a:r>
            <a:r>
              <a:rPr lang="en-GB" dirty="0">
                <a:solidFill>
                  <a:srgbClr val="FFFFFF"/>
                </a:solidFill>
              </a:rPr>
              <a:t> Helper</a:t>
            </a:r>
          </a:p>
        </p:txBody>
      </p:sp>
    </p:spTree>
    <p:extLst>
      <p:ext uri="{BB962C8B-B14F-4D97-AF65-F5344CB8AC3E}">
        <p14:creationId xmlns:p14="http://schemas.microsoft.com/office/powerpoint/2010/main" val="384202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05ADF-78FD-214A-290E-DDC7FA780E43}"/>
              </a:ext>
            </a:extLst>
          </p:cNvPr>
          <p:cNvSpPr txBox="1"/>
          <p:nvPr/>
        </p:nvSpPr>
        <p:spPr>
          <a:xfrm>
            <a:off x="4853988" y="320041"/>
            <a:ext cx="6707084" cy="3892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Doctor AI</a:t>
            </a:r>
          </a:p>
        </p:txBody>
      </p:sp>
      <p:pic>
        <p:nvPicPr>
          <p:cNvPr id="8" name="Graphic 7" descr="Chat Bubble">
            <a:extLst>
              <a:ext uri="{FF2B5EF4-FFF2-40B4-BE49-F238E27FC236}">
                <a16:creationId xmlns:a16="http://schemas.microsoft.com/office/drawing/2014/main" id="{B3502343-1A95-1B2E-5532-D79AD4B8D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3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05ADF-78FD-214A-290E-DDC7FA780E43}"/>
              </a:ext>
            </a:extLst>
          </p:cNvPr>
          <p:cNvSpPr txBox="1"/>
          <p:nvPr/>
        </p:nvSpPr>
        <p:spPr>
          <a:xfrm>
            <a:off x="640080" y="320040"/>
            <a:ext cx="6692827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MediGuide</a:t>
            </a:r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73A6105-31C0-8425-EF3A-65C2DFF2E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544" y="1890403"/>
            <a:ext cx="4087368" cy="28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isagem enevoada com montanhas refletidas num lago durante o crepúsculo">
            <a:extLst>
              <a:ext uri="{FF2B5EF4-FFF2-40B4-BE49-F238E27FC236}">
                <a16:creationId xmlns:a16="http://schemas.microsoft.com/office/drawing/2014/main" id="{C5AF77C3-1455-1120-541A-C509E2DEE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755" b="10976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205ADF-78FD-214A-290E-DDC7FA780E43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Como funciona?</a:t>
            </a:r>
          </a:p>
        </p:txBody>
      </p:sp>
    </p:spTree>
    <p:extLst>
      <p:ext uri="{BB962C8B-B14F-4D97-AF65-F5344CB8AC3E}">
        <p14:creationId xmlns:p14="http://schemas.microsoft.com/office/powerpoint/2010/main" val="158229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A2023CC-7076-C766-6D6A-7270445D3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872768"/>
            <a:ext cx="10905066" cy="311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1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ED605-57CF-7900-F41B-B612B74DC136}"/>
              </a:ext>
            </a:extLst>
          </p:cNvPr>
          <p:cNvSpPr txBox="1"/>
          <p:nvPr/>
        </p:nvSpPr>
        <p:spPr>
          <a:xfrm>
            <a:off x="573130" y="2220419"/>
            <a:ext cx="4620584" cy="241716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A </a:t>
            </a:r>
            <a:r>
              <a:rPr lang="en-US" sz="4400" dirty="0" err="1">
                <a:latin typeface="+mj-lt"/>
                <a:ea typeface="+mj-ea"/>
                <a:cs typeface="+mj-cs"/>
              </a:rPr>
              <a:t>aplicação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funciona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em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qualquer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latin typeface="+mj-lt"/>
                <a:ea typeface="+mj-ea"/>
                <a:cs typeface="+mj-cs"/>
              </a:rPr>
              <a:t>plataforma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Pessoa a ver telefone vazio">
            <a:extLst>
              <a:ext uri="{FF2B5EF4-FFF2-40B4-BE49-F238E27FC236}">
                <a16:creationId xmlns:a16="http://schemas.microsoft.com/office/drawing/2014/main" id="{6B0E555C-E8AC-57E4-48DA-F536337D7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994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05ADF-78FD-214A-290E-DDC7FA780E43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ChatGPT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751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05ADF-78FD-214A-290E-DDC7FA780E43}"/>
              </a:ext>
            </a:extLst>
          </p:cNvPr>
          <p:cNvSpPr txBox="1"/>
          <p:nvPr/>
        </p:nvSpPr>
        <p:spPr>
          <a:xfrm>
            <a:off x="633446" y="640081"/>
            <a:ext cx="6562262" cy="384924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err="1">
                <a:latin typeface="+mj-lt"/>
                <a:ea typeface="+mj-ea"/>
                <a:cs typeface="+mj-cs"/>
              </a:rPr>
              <a:t>Porque</a:t>
            </a:r>
            <a:r>
              <a:rPr lang="en-US" sz="6000" b="1" dirty="0">
                <a:latin typeface="+mj-lt"/>
                <a:ea typeface="+mj-ea"/>
                <a:cs typeface="+mj-cs"/>
              </a:rPr>
              <a:t> </a:t>
            </a:r>
            <a:r>
              <a:rPr lang="en-US" sz="6000" b="1" dirty="0" err="1">
                <a:latin typeface="+mj-lt"/>
                <a:ea typeface="+mj-ea"/>
                <a:cs typeface="+mj-cs"/>
              </a:rPr>
              <a:t>não</a:t>
            </a:r>
            <a:r>
              <a:rPr lang="en-US" sz="6000" b="1" dirty="0">
                <a:latin typeface="+mj-lt"/>
                <a:ea typeface="+mj-ea"/>
                <a:cs typeface="+mj-cs"/>
              </a:rPr>
              <a:t> usar </a:t>
            </a:r>
            <a:r>
              <a:rPr lang="en-US" sz="6000" b="1" dirty="0" err="1">
                <a:latin typeface="+mj-lt"/>
                <a:ea typeface="+mj-ea"/>
                <a:cs typeface="+mj-cs"/>
              </a:rPr>
              <a:t>diretamente</a:t>
            </a:r>
            <a:r>
              <a:rPr lang="en-US" sz="6000" b="1" dirty="0">
                <a:latin typeface="+mj-lt"/>
                <a:ea typeface="+mj-ea"/>
                <a:cs typeface="+mj-cs"/>
              </a:rPr>
              <a:t> o </a:t>
            </a:r>
            <a:r>
              <a:rPr lang="en-US" sz="6000" b="1" dirty="0" err="1">
                <a:latin typeface="+mj-lt"/>
                <a:ea typeface="+mj-ea"/>
                <a:cs typeface="+mj-cs"/>
              </a:rPr>
              <a:t>chatGPT</a:t>
            </a:r>
            <a:r>
              <a:rPr lang="en-US" sz="6000" b="1" dirty="0"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4" name="Picture 3" descr="Figura humana de madeira">
            <a:extLst>
              <a:ext uri="{FF2B5EF4-FFF2-40B4-BE49-F238E27FC236}">
                <a16:creationId xmlns:a16="http://schemas.microsoft.com/office/drawing/2014/main" id="{FF9C1156-6743-E987-76FC-801F239FA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" r="52725" b="-1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1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ixas de ponto de interrogação">
            <a:extLst>
              <a:ext uri="{FF2B5EF4-FFF2-40B4-BE49-F238E27FC236}">
                <a16:creationId xmlns:a16="http://schemas.microsoft.com/office/drawing/2014/main" id="{A6FC8E67-8035-E5A5-8179-BA889C0BB9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5B416C-A6D9-FB06-168F-3172F502266E}"/>
              </a:ext>
            </a:extLst>
          </p:cNvPr>
          <p:cNvSpPr txBox="1"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Resposta mais rápida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5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5B416C-A6D9-FB06-168F-3172F502266E}"/>
              </a:ext>
            </a:extLst>
          </p:cNvPr>
          <p:cNvSpPr txBox="1"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Está logo disponível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5C558FB-C895-3110-C779-A7B092384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2" y="355410"/>
            <a:ext cx="11525864" cy="276620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561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cretária com um estetoscópio e o teclado de um computador">
            <a:extLst>
              <a:ext uri="{FF2B5EF4-FFF2-40B4-BE49-F238E27FC236}">
                <a16:creationId xmlns:a16="http://schemas.microsoft.com/office/drawing/2014/main" id="{659014F2-E172-DE5C-A8F1-3D9311989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558" b="1517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5B416C-A6D9-FB06-168F-3172F502266E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Não é necessário registar</a:t>
            </a:r>
          </a:p>
        </p:txBody>
      </p:sp>
    </p:spTree>
    <p:extLst>
      <p:ext uri="{BB962C8B-B14F-4D97-AF65-F5344CB8AC3E}">
        <p14:creationId xmlns:p14="http://schemas.microsoft.com/office/powerpoint/2010/main" val="356833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09D18-5736-EBE4-21BF-EA593FA245D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médicos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está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sofrer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burnout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CBF3DE5-13C0-59AF-EEC3-528874EE9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37" y="633047"/>
            <a:ext cx="7949983" cy="3654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8D4BE3-1873-E315-1F50-57D49C14683F}"/>
              </a:ext>
            </a:extLst>
          </p:cNvPr>
          <p:cNvSpPr txBox="1"/>
          <p:nvPr/>
        </p:nvSpPr>
        <p:spPr>
          <a:xfrm>
            <a:off x="4323522" y="5098774"/>
            <a:ext cx="5963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https://www.tandfonline.com/doi/full/10.2147/LRA.S240564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737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ipt de computador num ecrã">
            <a:extLst>
              <a:ext uri="{FF2B5EF4-FFF2-40B4-BE49-F238E27FC236}">
                <a16:creationId xmlns:a16="http://schemas.microsoft.com/office/drawing/2014/main" id="{7FD9092A-D951-D5A3-183E-E071E340E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37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D91C0-DA2F-EA5D-5FD2-E57226476AF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Cada bot dá respostas especializadas e formatadas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679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Estetoscópio num fundo branco">
            <a:extLst>
              <a:ext uri="{FF2B5EF4-FFF2-40B4-BE49-F238E27FC236}">
                <a16:creationId xmlns:a16="http://schemas.microsoft.com/office/drawing/2014/main" id="{B8FD4C4D-B240-3326-E78A-383258606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72" b="909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D91C0-DA2F-EA5D-5FD2-E57226476AFC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Apenas</a:t>
            </a:r>
            <a:r>
              <a:rPr lang="en-US" sz="4400" dirty="0">
                <a:latin typeface="+mj-lt"/>
                <a:ea typeface="+mj-ea"/>
                <a:cs typeface="+mj-cs"/>
              </a:rPr>
              <a:t> para </a:t>
            </a:r>
            <a:r>
              <a:rPr lang="en-US" sz="4400">
                <a:latin typeface="+mj-lt"/>
                <a:ea typeface="+mj-ea"/>
                <a:cs typeface="+mj-cs"/>
              </a:rPr>
              <a:t>médicos</a:t>
            </a:r>
            <a:r>
              <a:rPr lang="en-US" sz="4400" dirty="0">
                <a:latin typeface="+mj-lt"/>
                <a:ea typeface="+mj-ea"/>
                <a:cs typeface="+mj-cs"/>
              </a:rPr>
              <a:t> e </a:t>
            </a:r>
            <a:r>
              <a:rPr lang="en-US" sz="4400">
                <a:latin typeface="+mj-lt"/>
                <a:ea typeface="+mj-ea"/>
                <a:cs typeface="+mj-cs"/>
              </a:rPr>
              <a:t>pacientes</a:t>
            </a: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sz="4400">
                <a:latin typeface="+mj-lt"/>
                <a:ea typeface="+mj-ea"/>
                <a:cs typeface="+mj-cs"/>
              </a:rPr>
              <a:t>obterem</a:t>
            </a:r>
            <a:r>
              <a:rPr lang="en-US" sz="4400" dirty="0">
                <a:latin typeface="+mj-lt"/>
                <a:ea typeface="+mj-ea"/>
                <a:cs typeface="+mj-cs"/>
              </a:rPr>
              <a:t>  </a:t>
            </a:r>
            <a:r>
              <a:rPr lang="en-US" sz="4400">
                <a:latin typeface="+mj-lt"/>
                <a:ea typeface="+mj-ea"/>
                <a:cs typeface="+mj-cs"/>
              </a:rPr>
              <a:t>informações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099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5B416C-A6D9-FB06-168F-3172F502266E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Vamos ver como funciona!</a:t>
            </a:r>
          </a:p>
        </p:txBody>
      </p:sp>
    </p:spTree>
    <p:extLst>
      <p:ext uri="{BB962C8B-B14F-4D97-AF65-F5344CB8AC3E}">
        <p14:creationId xmlns:p14="http://schemas.microsoft.com/office/powerpoint/2010/main" val="145688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BA65-B864-1688-77B2-79F5C043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Bibliografia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A0152-E399-108E-A849-47217C68D8DD}"/>
              </a:ext>
            </a:extLst>
          </p:cNvPr>
          <p:cNvSpPr txBox="1"/>
          <p:nvPr/>
        </p:nvSpPr>
        <p:spPr>
          <a:xfrm>
            <a:off x="838200" y="1868557"/>
            <a:ext cx="7991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https://www.tandfonline.com/doi/full/10.2147/LRA.S240564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https://pubmed.ncbi.nlm.nih.gov/9089922/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594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A773CF-BA93-EC59-FE3F-C32D6D80010C}"/>
              </a:ext>
            </a:extLst>
          </p:cNvPr>
          <p:cNvSpPr txBox="1"/>
          <p:nvPr/>
        </p:nvSpPr>
        <p:spPr>
          <a:xfrm>
            <a:off x="651478" y="1351854"/>
            <a:ext cx="3607991" cy="3996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225 </a:t>
            </a:r>
            <a:r>
              <a:rPr lang="en-US" sz="2000" dirty="0" err="1"/>
              <a:t>profíssionais</a:t>
            </a:r>
            <a:r>
              <a:rPr lang="en-US" sz="2000" dirty="0"/>
              <a:t> de </a:t>
            </a:r>
            <a:r>
              <a:rPr lang="en-US" sz="2000" dirty="0" err="1"/>
              <a:t>saúde</a:t>
            </a:r>
            <a:r>
              <a:rPr lang="en-US" sz="2000" dirty="0"/>
              <a:t> </a:t>
            </a:r>
            <a:r>
              <a:rPr lang="en-US" sz="2000" dirty="0" err="1"/>
              <a:t>inquiridos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dirty="0" err="1"/>
              <a:t>estudo</a:t>
            </a:r>
            <a:r>
              <a:rPr lang="en-US" sz="2000" dirty="0"/>
              <a:t> </a:t>
            </a:r>
            <a:r>
              <a:rPr lang="en-US" sz="2000" dirty="0" err="1"/>
              <a:t>investigou</a:t>
            </a:r>
            <a:r>
              <a:rPr lang="en-US" sz="2000" dirty="0"/>
              <a:t> o </a:t>
            </a:r>
            <a:r>
              <a:rPr lang="en-US" sz="2000" dirty="0" err="1"/>
              <a:t>efeito</a:t>
            </a:r>
            <a:r>
              <a:rPr lang="en-US" sz="2000" dirty="0"/>
              <a:t> do stress no </a:t>
            </a:r>
            <a:r>
              <a:rPr lang="en-US" sz="2000" dirty="0" err="1"/>
              <a:t>tratamento</a:t>
            </a:r>
            <a:r>
              <a:rPr lang="en-US" sz="2000" dirty="0"/>
              <a:t> de </a:t>
            </a:r>
            <a:r>
              <a:rPr lang="en-US" sz="2000" dirty="0" err="1"/>
              <a:t>pacientes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82 </a:t>
            </a:r>
            <a:r>
              <a:rPr lang="en-US" sz="2000" dirty="0" err="1"/>
              <a:t>respostas</a:t>
            </a:r>
            <a:r>
              <a:rPr lang="en-US" sz="2000" dirty="0"/>
              <a:t> </a:t>
            </a:r>
            <a:r>
              <a:rPr lang="en-US" sz="2000" dirty="0" err="1"/>
              <a:t>indicaram</a:t>
            </a:r>
            <a:r>
              <a:rPr lang="en-US" sz="2000" dirty="0"/>
              <a:t> </a:t>
            </a:r>
            <a:r>
              <a:rPr lang="en-US" sz="2000" dirty="0" err="1"/>
              <a:t>casos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que o stress </a:t>
            </a:r>
            <a:r>
              <a:rPr lang="en-US" sz="2000" dirty="0" err="1"/>
              <a:t>afetou</a:t>
            </a:r>
            <a:r>
              <a:rPr lang="en-US" sz="2000" dirty="0"/>
              <a:t> o </a:t>
            </a:r>
            <a:r>
              <a:rPr lang="en-US" sz="2000" dirty="0" err="1"/>
              <a:t>tratamento</a:t>
            </a:r>
            <a:r>
              <a:rPr lang="en-US" sz="2000" dirty="0"/>
              <a:t>.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F352FA-D9AD-B7BB-662D-D1428F2FF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584" y="866455"/>
            <a:ext cx="7443894" cy="3424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DFF596-3E76-6BE2-E8D9-0051A77CDD67}"/>
              </a:ext>
            </a:extLst>
          </p:cNvPr>
          <p:cNvSpPr txBox="1"/>
          <p:nvPr/>
        </p:nvSpPr>
        <p:spPr>
          <a:xfrm>
            <a:off x="4562061" y="4830417"/>
            <a:ext cx="624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https://pubmed.ncbi.nlm.nih.gov/9089922/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3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67F589C-DAAA-4DFB-030A-24373C383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7CC221-E4F7-FF7A-C1F9-0FE93D8C8037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Efeitos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EE569-87EE-FFF6-93F2-0335E27D7913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Qualidade</a:t>
            </a:r>
            <a:r>
              <a:rPr lang="en-US" sz="2000" dirty="0"/>
              <a:t> de </a:t>
            </a:r>
            <a:r>
              <a:rPr lang="en-US" sz="2000" dirty="0" err="1"/>
              <a:t>serviços</a:t>
            </a:r>
            <a:r>
              <a:rPr lang="en-US" sz="2000" dirty="0"/>
              <a:t>: 50%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Irritabilidade</a:t>
            </a:r>
            <a:r>
              <a:rPr lang="en-US" sz="2000" dirty="0"/>
              <a:t>: 40%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Erros</a:t>
            </a:r>
            <a:r>
              <a:rPr lang="en-US" sz="2000" dirty="0"/>
              <a:t> graves </a:t>
            </a:r>
            <a:r>
              <a:rPr lang="en-US" sz="2000" dirty="0" err="1"/>
              <a:t>cometidos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</a:t>
            </a:r>
            <a:r>
              <a:rPr lang="en-US" sz="2000" dirty="0" err="1"/>
              <a:t>afetar</a:t>
            </a:r>
            <a:r>
              <a:rPr lang="en-US" sz="2000" dirty="0"/>
              <a:t> </a:t>
            </a:r>
            <a:r>
              <a:rPr lang="en-US" sz="2000" dirty="0" err="1"/>
              <a:t>gravemente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pacièntes</a:t>
            </a:r>
            <a:r>
              <a:rPr lang="en-US" sz="2000" dirty="0"/>
              <a:t>: 7</a:t>
            </a:r>
          </a:p>
        </p:txBody>
      </p:sp>
    </p:spTree>
    <p:extLst>
      <p:ext uri="{BB962C8B-B14F-4D97-AF65-F5344CB8AC3E}">
        <p14:creationId xmlns:p14="http://schemas.microsoft.com/office/powerpoint/2010/main" val="237784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53B58B-EBB4-B2E7-37FF-B48034A86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872899"/>
            <a:ext cx="4243589" cy="33206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 err="1"/>
              <a:t>C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ansaço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57%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Sobrecarga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trabalho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28%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Depressâo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ou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</a:rPr>
              <a:t>ansiedade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8% 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3CC9400-D309-65C6-A98C-CAB23C410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" r="24610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49E8E-75A9-B9FB-5CA2-B69C9D7F06C6}"/>
              </a:ext>
            </a:extLst>
          </p:cNvPr>
          <p:cNvSpPr txBox="1"/>
          <p:nvPr/>
        </p:nvSpPr>
        <p:spPr>
          <a:xfrm>
            <a:off x="605082" y="1368563"/>
            <a:ext cx="4313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 err="1"/>
              <a:t>Causas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05898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F62016-78BB-2F1D-CB37-620050C05A7B}"/>
              </a:ext>
            </a:extLst>
          </p:cNvPr>
          <p:cNvSpPr txBox="1">
            <a:spLocks/>
          </p:cNvSpPr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Como aliviar este problema?</a:t>
            </a:r>
          </a:p>
        </p:txBody>
      </p:sp>
    </p:spTree>
    <p:extLst>
      <p:ext uri="{BB962C8B-B14F-4D97-AF65-F5344CB8AC3E}">
        <p14:creationId xmlns:p14="http://schemas.microsoft.com/office/powerpoint/2010/main" val="360185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F62016-78BB-2F1D-CB37-620050C05A7B}"/>
              </a:ext>
            </a:extLst>
          </p:cNvPr>
          <p:cNvSpPr txBox="1">
            <a:spLocks/>
          </p:cNvSpPr>
          <p:nvPr/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DoctorAI</a:t>
            </a:r>
            <a:endParaRPr lang="en-US" sz="6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459396A1-FB94-E51E-F3B9-5295F5876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104" y="1605966"/>
            <a:ext cx="5275966" cy="369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F62016-78BB-2F1D-CB37-620050C05A7B}"/>
              </a:ext>
            </a:extLst>
          </p:cNvPr>
          <p:cNvSpPr txBox="1">
            <a:spLocks/>
          </p:cNvSpPr>
          <p:nvPr/>
        </p:nvSpPr>
        <p:spPr>
          <a:xfrm>
            <a:off x="3371787" y="1741337"/>
            <a:ext cx="5448730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Dois chat bots de 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4050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05ADF-78FD-214A-290E-DDC7FA780E43}"/>
              </a:ext>
            </a:extLst>
          </p:cNvPr>
          <p:cNvSpPr txBox="1"/>
          <p:nvPr/>
        </p:nvSpPr>
        <p:spPr>
          <a:xfrm>
            <a:off x="463028" y="2368075"/>
            <a:ext cx="4510906" cy="3037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857250" indent="-8572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Doctor AI</a:t>
            </a:r>
          </a:p>
          <a:p>
            <a:pPr marL="628650" indent="-8572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857250" indent="-8572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MediGuide</a:t>
            </a:r>
            <a:endParaRPr lang="en-US" sz="60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FD8C3F-D303-61D5-6705-DC585C13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1985509"/>
            <a:ext cx="5029200" cy="2879217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43000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209</Words>
  <Application>Microsoft Office PowerPoint</Application>
  <PresentationFormat>Widescreen</PresentationFormat>
  <Paragraphs>40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 DoctorAI Helper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DocBotAI Helper</dc:title>
  <dc:creator>Tiago</dc:creator>
  <cp:lastModifiedBy>Tiago</cp:lastModifiedBy>
  <cp:revision>3</cp:revision>
  <dcterms:created xsi:type="dcterms:W3CDTF">2023-03-12T09:35:16Z</dcterms:created>
  <dcterms:modified xsi:type="dcterms:W3CDTF">2023-03-12T12:41:08Z</dcterms:modified>
</cp:coreProperties>
</file>