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docs.google.com/spreadsheets/d/1LAHDQ9_iU54vWpdJOVLPS6kjEQxyP7ZKyDNgYnlWNcQ/edit?usp=sharing" TargetMode="External"/><Relationship Id="rId4" Type="http://schemas.openxmlformats.org/officeDocument/2006/relationships/hyperlink" Target="http://bit.ly/2IUrnMn" TargetMode="External"/><Relationship Id="rId5" Type="http://schemas.openxmlformats.org/officeDocument/2006/relationships/hyperlink" Target="https://docs.google.com/document/d/1To-94vkTmpyGP0hyqimxvuTOXeT86hB9Ob0DpnANvYQ/edit?usp=sharing" TargetMode="External"/><Relationship Id="rId6" Type="http://schemas.openxmlformats.org/officeDocument/2006/relationships/hyperlink" Target="https://docs.google.com/document/d/1To-94vkTmpyGP0hyqimxvuTOXeT86hB9Ob0DpnANvYQ/edit?usp=sharing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Links apoio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AutoNum type="alphaUcPeriod"/>
            </a:pPr>
            <a:r>
              <a:rPr lang="en" sz="1400" u="sng">
                <a:solidFill>
                  <a:schemeClr val="hlink"/>
                </a:solidFill>
                <a:hlinkClick r:id="rId3"/>
              </a:rPr>
              <a:t>Exemplo  WBS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 u="sng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Pontuação/estimativas</a:t>
            </a:r>
            <a:endParaRPr sz="1400"/>
          </a:p>
          <a:p>
            <a:pPr indent="-323850" lvl="0" marL="457200" rtl="0" algn="l">
              <a:spcBef>
                <a:spcPts val="0"/>
              </a:spcBef>
              <a:spcAft>
                <a:spcPts val="0"/>
              </a:spcAft>
              <a:buSzPts val="1500"/>
              <a:buAutoNum type="alphaUcPeriod"/>
            </a:pPr>
            <a:r>
              <a:rPr lang="en" sz="1500" u="sng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Exemplo </a:t>
            </a:r>
            <a:r>
              <a:rPr i="1" lang="en" sz="1500" u="sng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User Stories</a:t>
            </a:r>
            <a:r>
              <a:rPr lang="en" sz="1500"/>
              <a:t> </a:t>
            </a:r>
            <a:endParaRPr sz="14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