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4986ae4b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4986ae4b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986ae4bd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986ae4bd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986ae4bd1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986ae4bd1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dl.handle.net/10773/36293" TargetMode="Externa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6.xml" /><Relationship Id="rId6" Type="http://schemas.openxmlformats.org/officeDocument/2006/relationships/image" Target="../media/image2.png" /><Relationship Id="rId5" Type="http://schemas.openxmlformats.org/officeDocument/2006/relationships/image" Target="../media/image1.png" /><Relationship Id="rId4" Type="http://schemas.openxmlformats.org/officeDocument/2006/relationships/hyperlink" Target="https://rendez-vous.renater.fr/ua-asis-anf5" TargetMode="Externa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ind.com" TargetMode="External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6.xml" /><Relationship Id="rId5" Type="http://schemas.openxmlformats.org/officeDocument/2006/relationships/image" Target="../media/image3.jpg" /><Relationship Id="rId4" Type="http://schemas.openxmlformats.org/officeDocument/2006/relationships/hyperlink" Target="https://mermaid.live/" TargetMode="Externa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6.xml" /><Relationship Id="rId4" Type="http://schemas.openxmlformats.org/officeDocument/2006/relationships/hyperlink" Target="https://www.selenium.dev/documentation/webdriver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11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Cenário 1: interação entre módulos da arquitetura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903000"/>
            <a:ext cx="28080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Exemplo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dissertação DETI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AutoNum type="alphaUcPeriod"/>
            </a:pPr>
            <a:r>
              <a:rPr lang="en" sz="1500"/>
              <a:t>Arquitetura (fig. 7, p. 34)</a:t>
            </a:r>
            <a:endParaRPr sz="14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lphaUcPeriod"/>
            </a:pPr>
            <a:r>
              <a:rPr lang="en" sz="1500"/>
              <a:t>Colaboração entre módulos (fig. 8, p. 35)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4"/>
              </a:rPr>
              <a:t>projetor virtual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7925" y="120200"/>
            <a:ext cx="4740475" cy="24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7350" y="2848275"/>
            <a:ext cx="4281052" cy="229522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187925" y="2501500"/>
            <a:ext cx="3471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estrutural </a:t>
            </a:r>
            <a:r>
              <a:rPr lang="en" sz="1600" i="1">
                <a:solidFill>
                  <a:schemeClr val="dk2"/>
                </a:solidFill>
              </a:rPr>
              <a:t>vs </a:t>
            </a:r>
            <a:r>
              <a:rPr lang="en" sz="1600">
                <a:solidFill>
                  <a:schemeClr val="dk2"/>
                </a:solidFill>
              </a:rPr>
              <a:t>comportamental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Cenário 2: protocolo HTTP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Mostrar como o cliente, o servidor e a CA interagem para efetuar a verificação do certificado do servidor no início da sessão HTTPS.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Links:</a:t>
            </a: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Phind</a:t>
            </a:r>
            <a:r>
              <a:rPr lang="en" sz="1400"/>
              <a:t>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Mermaid live</a:t>
            </a:r>
            <a:r>
              <a:rPr lang="en" sz="1400"/>
              <a:t> 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65" name="Google Shape;65;p14" title="488505491_1074146188081225_7352679346479593786_n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8615" y="0"/>
            <a:ext cx="3965385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Cenário 3: integração com API Paypal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Como é que uma loja online integra com a API do PayPal para realizar pagamento no checkout?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72" name="Google Shape;72;p15" descr="Ficheiro:PayPal logo.svg – Wikipédia, a enciclopédia livr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0750" y="1389604"/>
            <a:ext cx="3855024" cy="10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11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Cenário 4: utilização da interface WebDriver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830875"/>
            <a:ext cx="2808000" cy="27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Como é que o meu teste JUnit deve interagir com o WebDriver para iniciar um teste e simular as acções do utilizador na página Web? Usar nomes concretos dos métodos invocados, quando aplicável.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79" name="Google Shape;79;p16" descr="File:Selenium logo.sv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252" y="1934733"/>
            <a:ext cx="3161626" cy="7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>
            <a:hlinkClick r:id="rId4"/>
          </p:cNvPr>
          <p:cNvSpPr txBox="1"/>
          <p:nvPr/>
        </p:nvSpPr>
        <p:spPr>
          <a:xfrm>
            <a:off x="5421250" y="44680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https://www.selenium.dev/documentation/webdriver/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no Ecrã (16:9)</PresentationFormat>
  <Slides>4</Slides>
  <Notes>4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5" baseType="lpstr">
      <vt:lpstr>Simple Light</vt:lpstr>
      <vt:lpstr>Cenário 1: interação entre módulos da arquitetura</vt:lpstr>
      <vt:lpstr>Cenário 2: protocolo HTTP</vt:lpstr>
      <vt:lpstr>Cenário 3: integração com API Paypal</vt:lpstr>
      <vt:lpstr>Cenário 4: utilização da interface WebDriver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Cenário 1: interação entre módulos da arquitetura</dc:title>
  <cp:lastModifiedBy>Tiago Pita</cp:lastModifiedBy>
  <cp:revision>1</cp:revision>
  <dcterms:modified xsi:type="dcterms:W3CDTF">2025-04-08T10:56:11Z</dcterms:modified>
</cp:coreProperties>
</file>