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46F0-B483-40E0-B9A1-B2BEFB49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80EA8-071D-4418-82A0-41A5691B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A841-C895-4540-84A9-E8FF5E2E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E5C6-6B74-4D94-85DA-0775B585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D70A-F07A-4F1E-8037-3AEB6AD2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4352-EC72-47AE-9BE4-B440AF83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879DE-DE6A-468C-BB5B-AA4F419A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85E0-0128-47FA-80CF-59AD2D58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6177-C114-43D1-BEAA-B7A82CEA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7D91-CF79-49EB-8699-98E1BDAD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E062-F6FA-435B-8C87-9A826A1F5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827DB-6C02-4BA5-BA02-DA9B55D6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411D-C5ED-4E26-9BDF-F786D6A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8804-442E-4291-AC3A-5D7D71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C32C-B862-479D-AAF5-D8806BA3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F227-A5AF-4616-BD74-850EF46E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FCCF-AA96-48FC-A775-56228EEE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A9C6-13CD-4553-BFC4-C089BF2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645C-307A-40AF-9DFD-BB194665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B8CA-584E-47EB-BF4C-60612C83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ABB5-3726-48B1-8BAF-7CCAE270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66E37-126D-451B-8CE8-AC2940A8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2D1E-8727-48B2-9F29-CAAF9D96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D739-156E-4469-81CD-6BABB79D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D520-5CCC-4B05-9376-949464CB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E7B6-F0E5-4D85-A7EE-A9179813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1F63-1BD5-4C21-BFE9-909DE4AAB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27A3C-050F-4BA9-8DE6-A7AECE3C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433C-9E58-4EF6-86EF-5F4E2B4F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50DC-06AD-4574-B9F4-2B82F23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59AC-3DCB-4218-A674-EA87F0AE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3F65-2E17-4BA9-A538-B3009708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06A6-46A7-4CDB-A0C7-A7B43BB3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09FB-4083-4363-A33F-03A77934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52D9C-802B-4B34-9773-9512E4FD0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A7374-5777-4FAD-89D5-C565F670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C0FAA-C492-4C7D-9BC0-2259811F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97724-668B-4B9E-BB6F-5A11711F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A3207-193F-4716-B058-025539F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5401-D99D-4380-B3C7-8BE0195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05F64-3739-49B8-96FA-335BD0BB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A3D7-361D-42B5-92E1-F541DE5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5EDC6-1116-4359-8394-F69B4BC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27B2A-2A1F-4A35-BAFD-AABC2E2E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1D112-2296-4E74-B74C-6EEB7FF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FCE5C-82EF-4323-81D4-04E5F0D6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45B2-84EF-46AD-891B-6B6E315F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FBD6-737A-471B-9C57-0F063F61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08E7-43FD-4ED1-95C4-7803085A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E0FF-961B-4BF7-9FEC-CC759B4D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F446-A7C3-414D-B29B-92546D7D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71DC-9A8E-4362-9F31-09495C81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A660-761F-4028-9FF7-B0378438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357E4-4D26-42CA-B27A-59EF04BE0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36BB-AE8B-4A59-8D57-73614CBE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EA7CF-2B56-4578-A90D-F8CEA045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532C8-D644-4FFF-97A0-44F8F3FB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882BE-FB74-442F-BB3A-C6FBDB7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47687-13F4-4596-95FD-200C58C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FF763-E87A-404F-87F7-51E8D035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6EF6-67F6-4B54-8743-C0E94DB7E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87DC-42EA-4E4D-9623-B2BF599CE79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E776-BACE-42F5-85A4-DB7C8446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CF17-9E26-4DAB-A693-67208E95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1D90-12DD-415F-B400-C16E1C9E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5AC136-26D9-49ED-8666-AB058144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5" y="341458"/>
            <a:ext cx="3619686" cy="60391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2922EE-EA5F-4398-900C-D07472B4D1FA}"/>
              </a:ext>
            </a:extLst>
          </p:cNvPr>
          <p:cNvCxnSpPr>
            <a:cxnSpLocks/>
          </p:cNvCxnSpPr>
          <p:nvPr/>
        </p:nvCxnSpPr>
        <p:spPr>
          <a:xfrm>
            <a:off x="3700849" y="970005"/>
            <a:ext cx="1037967" cy="83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738F1-FDD3-4587-B8A2-DBD3E0A453AF}"/>
              </a:ext>
            </a:extLst>
          </p:cNvPr>
          <p:cNvSpPr/>
          <p:nvPr/>
        </p:nvSpPr>
        <p:spPr>
          <a:xfrm>
            <a:off x="4782063" y="3669963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Execute the particle.io </a:t>
            </a:r>
            <a:r>
              <a:rPr lang="pt-PT" dirty="0" err="1"/>
              <a:t>function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CDD862-26E8-4CDA-83DB-310CBD5B9976}"/>
              </a:ext>
            </a:extLst>
          </p:cNvPr>
          <p:cNvCxnSpPr>
            <a:cxnSpLocks/>
          </p:cNvCxnSpPr>
          <p:nvPr/>
        </p:nvCxnSpPr>
        <p:spPr>
          <a:xfrm>
            <a:off x="4260598" y="856735"/>
            <a:ext cx="478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654B5-EB0D-4DDF-A248-282BFA1F92E7}"/>
              </a:ext>
            </a:extLst>
          </p:cNvPr>
          <p:cNvSpPr/>
          <p:nvPr/>
        </p:nvSpPr>
        <p:spPr>
          <a:xfrm>
            <a:off x="4782063" y="2475471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Open the </a:t>
            </a:r>
            <a:r>
              <a:rPr lang="pt-PT" dirty="0" err="1"/>
              <a:t>settings</a:t>
            </a:r>
            <a:r>
              <a:rPr lang="pt-PT" dirty="0"/>
              <a:t> of the </a:t>
            </a:r>
            <a:r>
              <a:rPr lang="pt-PT" dirty="0" err="1"/>
              <a:t>button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B4737-9202-42CE-A9C1-AEB0A314037E}"/>
              </a:ext>
            </a:extLst>
          </p:cNvPr>
          <p:cNvSpPr/>
          <p:nvPr/>
        </p:nvSpPr>
        <p:spPr>
          <a:xfrm>
            <a:off x="4782063" y="533401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Go to </a:t>
            </a:r>
            <a:r>
              <a:rPr lang="pt-PT" dirty="0" err="1"/>
              <a:t>help</a:t>
            </a:r>
            <a:r>
              <a:rPr lang="pt-PT" dirty="0"/>
              <a:t> web </a:t>
            </a:r>
            <a:r>
              <a:rPr lang="pt-PT" dirty="0" err="1"/>
              <a:t>page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1F367-DE10-42F4-842E-6B115284655C}"/>
              </a:ext>
            </a:extLst>
          </p:cNvPr>
          <p:cNvSpPr/>
          <p:nvPr/>
        </p:nvSpPr>
        <p:spPr>
          <a:xfrm>
            <a:off x="4782062" y="1421029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button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43438-1434-43D3-8211-E73ED1366148}"/>
              </a:ext>
            </a:extLst>
          </p:cNvPr>
          <p:cNvCxnSpPr>
            <a:cxnSpLocks/>
          </p:cNvCxnSpPr>
          <p:nvPr/>
        </p:nvCxnSpPr>
        <p:spPr>
          <a:xfrm>
            <a:off x="3959100" y="1984292"/>
            <a:ext cx="662327" cy="6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EFC171-BB56-4417-A89C-05D010E9BB45}"/>
              </a:ext>
            </a:extLst>
          </p:cNvPr>
          <p:cNvCxnSpPr>
            <a:cxnSpLocks/>
          </p:cNvCxnSpPr>
          <p:nvPr/>
        </p:nvCxnSpPr>
        <p:spPr>
          <a:xfrm>
            <a:off x="2407508" y="1968638"/>
            <a:ext cx="2331308" cy="208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0972129-3747-4F1C-8A95-E8CE02903B9E}"/>
              </a:ext>
            </a:extLst>
          </p:cNvPr>
          <p:cNvSpPr/>
          <p:nvPr/>
        </p:nvSpPr>
        <p:spPr>
          <a:xfrm>
            <a:off x="4782061" y="4670858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</a:t>
            </a:r>
            <a:r>
              <a:rPr lang="pt-PT" dirty="0" err="1"/>
              <a:t>messages</a:t>
            </a:r>
            <a:r>
              <a:rPr lang="pt-PT" dirty="0"/>
              <a:t> will show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here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B9B107-E184-488C-A534-BFFB508605F2}"/>
              </a:ext>
            </a:extLst>
          </p:cNvPr>
          <p:cNvCxnSpPr>
            <a:cxnSpLocks/>
          </p:cNvCxnSpPr>
          <p:nvPr/>
        </p:nvCxnSpPr>
        <p:spPr>
          <a:xfrm flipV="1">
            <a:off x="2082114" y="5053914"/>
            <a:ext cx="2570205" cy="10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1CFE09-6A02-44DE-868E-BF5AD3BD442A}"/>
              </a:ext>
            </a:extLst>
          </p:cNvPr>
          <p:cNvCxnSpPr>
            <a:cxnSpLocks/>
          </p:cNvCxnSpPr>
          <p:nvPr/>
        </p:nvCxnSpPr>
        <p:spPr>
          <a:xfrm flipV="1">
            <a:off x="4017794" y="5887996"/>
            <a:ext cx="665417" cy="17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B7D13C-2A45-4F9E-BBC0-3C94913F1C77}"/>
              </a:ext>
            </a:extLst>
          </p:cNvPr>
          <p:cNvSpPr/>
          <p:nvPr/>
        </p:nvSpPr>
        <p:spPr>
          <a:xfrm>
            <a:off x="4782061" y="5616576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Clear the status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2922EE-EA5F-4398-900C-D07472B4D1FA}"/>
              </a:ext>
            </a:extLst>
          </p:cNvPr>
          <p:cNvCxnSpPr>
            <a:cxnSpLocks/>
          </p:cNvCxnSpPr>
          <p:nvPr/>
        </p:nvCxnSpPr>
        <p:spPr>
          <a:xfrm>
            <a:off x="3700849" y="970005"/>
            <a:ext cx="1037967" cy="83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738F1-FDD3-4587-B8A2-DBD3E0A453AF}"/>
              </a:ext>
            </a:extLst>
          </p:cNvPr>
          <p:cNvSpPr/>
          <p:nvPr/>
        </p:nvSpPr>
        <p:spPr>
          <a:xfrm>
            <a:off x="4782063" y="3669963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Execute the particle.io </a:t>
            </a:r>
            <a:r>
              <a:rPr lang="pt-PT" dirty="0" err="1"/>
              <a:t>function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CDD862-26E8-4CDA-83DB-310CBD5B9976}"/>
              </a:ext>
            </a:extLst>
          </p:cNvPr>
          <p:cNvCxnSpPr>
            <a:cxnSpLocks/>
          </p:cNvCxnSpPr>
          <p:nvPr/>
        </p:nvCxnSpPr>
        <p:spPr>
          <a:xfrm>
            <a:off x="4260598" y="856735"/>
            <a:ext cx="478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654B5-EB0D-4DDF-A248-282BFA1F92E7}"/>
              </a:ext>
            </a:extLst>
          </p:cNvPr>
          <p:cNvSpPr/>
          <p:nvPr/>
        </p:nvSpPr>
        <p:spPr>
          <a:xfrm>
            <a:off x="4782063" y="2475471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Open the </a:t>
            </a:r>
            <a:r>
              <a:rPr lang="pt-PT" dirty="0" err="1"/>
              <a:t>settings</a:t>
            </a:r>
            <a:r>
              <a:rPr lang="pt-PT" dirty="0"/>
              <a:t> of the </a:t>
            </a:r>
            <a:r>
              <a:rPr lang="pt-PT" dirty="0" err="1"/>
              <a:t>button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B4737-9202-42CE-A9C1-AEB0A314037E}"/>
              </a:ext>
            </a:extLst>
          </p:cNvPr>
          <p:cNvSpPr/>
          <p:nvPr/>
        </p:nvSpPr>
        <p:spPr>
          <a:xfrm>
            <a:off x="4782063" y="533401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Go to </a:t>
            </a:r>
            <a:r>
              <a:rPr lang="pt-PT" dirty="0" err="1"/>
              <a:t>help</a:t>
            </a:r>
            <a:r>
              <a:rPr lang="pt-PT" dirty="0"/>
              <a:t> web </a:t>
            </a:r>
            <a:r>
              <a:rPr lang="pt-PT" dirty="0" err="1"/>
              <a:t>page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1F367-DE10-42F4-842E-6B115284655C}"/>
              </a:ext>
            </a:extLst>
          </p:cNvPr>
          <p:cNvSpPr/>
          <p:nvPr/>
        </p:nvSpPr>
        <p:spPr>
          <a:xfrm>
            <a:off x="4782062" y="1421029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button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43438-1434-43D3-8211-E73ED1366148}"/>
              </a:ext>
            </a:extLst>
          </p:cNvPr>
          <p:cNvCxnSpPr>
            <a:cxnSpLocks/>
          </p:cNvCxnSpPr>
          <p:nvPr/>
        </p:nvCxnSpPr>
        <p:spPr>
          <a:xfrm>
            <a:off x="3959100" y="1984292"/>
            <a:ext cx="662327" cy="6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EFC171-BB56-4417-A89C-05D010E9BB45}"/>
              </a:ext>
            </a:extLst>
          </p:cNvPr>
          <p:cNvCxnSpPr>
            <a:cxnSpLocks/>
          </p:cNvCxnSpPr>
          <p:nvPr/>
        </p:nvCxnSpPr>
        <p:spPr>
          <a:xfrm>
            <a:off x="2407508" y="1968638"/>
            <a:ext cx="2331308" cy="208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0972129-3747-4F1C-8A95-E8CE02903B9E}"/>
              </a:ext>
            </a:extLst>
          </p:cNvPr>
          <p:cNvSpPr/>
          <p:nvPr/>
        </p:nvSpPr>
        <p:spPr>
          <a:xfrm>
            <a:off x="4782061" y="4670858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</a:t>
            </a:r>
            <a:r>
              <a:rPr lang="pt-PT" dirty="0" err="1"/>
              <a:t>messages</a:t>
            </a:r>
            <a:r>
              <a:rPr lang="pt-PT" dirty="0"/>
              <a:t> will show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here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B9B107-E184-488C-A534-BFFB508605F2}"/>
              </a:ext>
            </a:extLst>
          </p:cNvPr>
          <p:cNvCxnSpPr>
            <a:cxnSpLocks/>
          </p:cNvCxnSpPr>
          <p:nvPr/>
        </p:nvCxnSpPr>
        <p:spPr>
          <a:xfrm flipV="1">
            <a:off x="2082114" y="5053914"/>
            <a:ext cx="2570205" cy="10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1CFE09-6A02-44DE-868E-BF5AD3BD442A}"/>
              </a:ext>
            </a:extLst>
          </p:cNvPr>
          <p:cNvCxnSpPr>
            <a:cxnSpLocks/>
          </p:cNvCxnSpPr>
          <p:nvPr/>
        </p:nvCxnSpPr>
        <p:spPr>
          <a:xfrm flipV="1">
            <a:off x="4017794" y="5887996"/>
            <a:ext cx="665417" cy="17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B7D13C-2A45-4F9E-BBC0-3C94913F1C77}"/>
              </a:ext>
            </a:extLst>
          </p:cNvPr>
          <p:cNvSpPr/>
          <p:nvPr/>
        </p:nvSpPr>
        <p:spPr>
          <a:xfrm>
            <a:off x="4782061" y="5616576"/>
            <a:ext cx="2007973" cy="76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Clear the status log</a:t>
            </a:r>
            <a:endParaRPr lang="en-US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A1FD7F2-BF58-4434-873F-C53E53AE7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8" y="298209"/>
            <a:ext cx="3626036" cy="60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Andrade e Silva</dc:creator>
  <cp:lastModifiedBy>Tiago Andrade e Silva</cp:lastModifiedBy>
  <cp:revision>2</cp:revision>
  <dcterms:created xsi:type="dcterms:W3CDTF">2021-01-07T10:45:38Z</dcterms:created>
  <dcterms:modified xsi:type="dcterms:W3CDTF">2021-01-07T10:53:48Z</dcterms:modified>
</cp:coreProperties>
</file>