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Average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falta alinhar: Repositorio, Observer,factory, cadastros e “domain”.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								 SharingShopList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9545"/>
              </a:lnSpc>
              <a:spcBef>
                <a:spcPts val="0"/>
              </a:spcBef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Iago Caldas Franco de Sa - icfs@cin.ufpe.br </a:t>
            </a:r>
          </a:p>
          <a:p>
            <a:pPr rtl="0">
              <a:lnSpc>
                <a:spcPct val="159545"/>
              </a:lnSpc>
              <a:spcBef>
                <a:spcPts val="0"/>
              </a:spcBef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Joao Guilherme Farias Duda - jgfd@cin.ufpe.br </a:t>
            </a:r>
          </a:p>
          <a:p>
            <a:pPr rtl="0">
              <a:lnSpc>
                <a:spcPct val="159545"/>
              </a:lnSpc>
              <a:spcBef>
                <a:spcPts val="0"/>
              </a:spcBef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Tiago Nogueira - tjddn@cin.ufpe.br </a:t>
            </a:r>
          </a:p>
          <a:p>
            <a:pPr rtl="0">
              <a:lnSpc>
                <a:spcPct val="159545"/>
              </a:lnSpc>
              <a:spcBef>
                <a:spcPts val="0"/>
              </a:spcBef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Victor Hugo Silva do Nascimento - vhsn@cin.ufpe.br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000"/>
              <a:t>UC-Adicionar produto na lista - Diagrama de Classes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724" y="983225"/>
            <a:ext cx="4869675" cy="40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UC03-Recomendar Produto-Descrição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 caso de uso descreve o sistema de recomendação de produtos feito pelo sistema.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Pré-condição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 logado. Usuário na tela de busca de produtos. Usuário com produtos na lista.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partir dos produtos já adicionados na lista do usuário, o sistema coleta algumas informações para o sistema de recomendação, como: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Categoria.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Marca.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realiza uma busca utilizando as informações do passo anterior, procurando produtos semelhantes.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apresenta resultado dessa busca como recomendações, na parte inferior da tela de busca.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adiciona produtos recomendados em sua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caso de uso NOTIFICAR ALTERAÇÃO NA LISTA é iniciado.</a:t>
            </a:r>
          </a:p>
          <a:p>
            <a:pPr indent="-228600" marL="457200"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Fim do caso de uso.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UC-Recomendar Produto-Diagrama de sequência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25"/>
            <a:ext cx="8520600" cy="369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UC-Recomendar Produto-Diagrama de classes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750" y="1152425"/>
            <a:ext cx="4607475" cy="38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UC04-Adicionar usuário na lista-Descrição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lang="pt-B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deve ser capaz de compartilhar lista de compras com outros usuários, de modo que eles possam acessar o conteúdo presente nela.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Pré-condição: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possui uma sessão aberta no momento de acesso ao sistema e uma lista criada.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Pós condição:</a:t>
            </a:r>
            <a:r>
              <a:rPr b="1"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Usuários são adicionados às listas.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Usuário seleciona a opção para compartilhar listas.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exibe uma tela com as listas que o usuário pode compartilhar.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usuário seleciona as listas que deseja compartilhar e seleciona a opção para avançar.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exibe um campo para digitar o email dos usuários com os quais a lista será compartilhada.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usuário insere os emails das pessoas que poderão acessar 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usuário insere o nível de permissão dos novos usuários na lista, permissões incluem:</a:t>
            </a:r>
          </a:p>
          <a:p>
            <a:pPr indent="-22860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Visualizar – apenas visualiza a lista.</a:t>
            </a:r>
          </a:p>
          <a:p>
            <a:pPr indent="-22860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Editar – pode editar o conteúdo da lista.</a:t>
            </a:r>
          </a:p>
          <a:p>
            <a:pPr indent="-22860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pt-BR" sz="7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Administrador da lista – pode fazer edições de conteúdo e usuários da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envia um email aos usuários contendo um link de acesso 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registra os novos usuários na lista bem como suas permissões.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exibe mensagem de sucesso da ação.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 sistema redireciona usuário para tela de listagem das listas.</a:t>
            </a:r>
          </a:p>
          <a:p>
            <a:pPr indent="-228600" marL="457200"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11.</a:t>
            </a:r>
            <a:r>
              <a:rPr lang="pt-BR" sz="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Fim do caso de uso.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UC-Adicionar usuário na lista-Diagrama sequência  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75" y="1152425"/>
            <a:ext cx="7822251" cy="38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UC-Adicionar usuário na lista-Diagrama de classe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75" y="1152425"/>
            <a:ext cx="5274249" cy="38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UC05-Notificar alterações em uma lista-Descrição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Descrição: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Como um Usuário, quero receber notificações sobre adição e remoção de itens de uma lista a qual participo.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Pré-condição: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deve estar registrado na lista modificada.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Pós condição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Cada Usuário cadastrado na Lista deve ter uma no email notificando a mudança.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caso de uso começa quando uma Lista é alterada por um usuário.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de Notificação deve enviar uma notificação por email para cada Usuário cadastrado na lista, informando a modificação.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pt-B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Fim do caso de uso.</a:t>
            </a:r>
          </a:p>
          <a:p>
            <a:pPr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UC-Notificar alterações em uma lista-Diagrama de Sequência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7455"/>
            <a:ext cx="8520600" cy="293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3000"/>
              <a:t>UC-Notificar alterações em uma lista-Diagrama de Classes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650" y="1190125"/>
            <a:ext cx="6390700" cy="374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que é?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SharingShopList é uma aplicação web projetada para as famílias e/ou apartamentos compartilhados. Com ele o usuário pode compartilhar sua lista de compras com quem desejar antes de ir ao supermercado. Assim, é possível saber o que falta em casa e quem fará as compras. Isto economiza tempo e dinheiro.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00" y="2758775"/>
            <a:ext cx="1761725" cy="17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11060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SharingShopList - Arquitetura do sistema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000"/>
            <a:ext cx="9144001" cy="41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SharingShopList - Arquitetura do sistema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8225"/>
            <a:ext cx="9144001" cy="185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1507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SharingShopList - Arquitetura do sistema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275"/>
            <a:ext cx="9143999" cy="33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Tabela Mapeamento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454825" y="1076850"/>
            <a:ext cx="8420999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1648900" y="2473925"/>
            <a:ext cx="4658400" cy="5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607225" y="1229250"/>
            <a:ext cx="8420999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25" y="1076850"/>
            <a:ext cx="3845500" cy="36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300" y="1076849"/>
            <a:ext cx="3572000" cy="36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Diagrama de pacotes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1648900" y="2473925"/>
            <a:ext cx="4658400" cy="5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350" y="1030050"/>
            <a:ext cx="4799287" cy="40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Lista de compras compartilhada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Criar múltiplas listas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Adicionar quantidades e descrições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Compartilhar listas por texto, e-mail, WhatsApp, etc.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Marcar os itens da lista como "comprado" ou "no carrinho"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Notificar usuários quando uma lista for alterada.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Ganhar tempo usando as sugestões assim que começar a digitar o nome de um produto.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Receber sugestões personalizadas de produtos.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Níveis de acesso para usuários que compartilham a lista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Casos de uso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00" y="1029025"/>
            <a:ext cx="6085925" cy="37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UC01-Criar Lista-Descrição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b="1"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Esse caso de uso descreve a criação de uma nova lista de compras.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Pré-condição: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deve estar logado no sistema possuindo uma sessão aberta no momento de acesso ao sistema.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Pós condição:</a:t>
            </a:r>
            <a:r>
              <a:rPr b="1" lang="pt-BR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nova lista é criada e adicionada às listas do usuário.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Usuário seleciona a opção para criar uma nova lista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 sistema exibe uma tela onde o nome da lista deve ser informado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Usuário insere os o nome da lista no campo específico e conclui a inserção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Sistema registra a nova lista cadastrada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Sistema exibe mensagem de sucesso da ação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Sistema redireciona usuário para tela de listagem das listas</a:t>
            </a:r>
          </a:p>
          <a:p>
            <a:pPr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pt-BR" sz="7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Fim do caso de uso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UC-Criar Lista- Diagrama de sequência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75" y="1152425"/>
            <a:ext cx="8213548" cy="382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UC-Criar Lista- Diagrama de classes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675" y="1152425"/>
            <a:ext cx="3626825" cy="37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UC02-Adicionar produto na lista-Descrição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Fluxo Principal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seleciona a lista que deseja trabalhar.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mostra ao usuário. uma tela com informações da lista selecionada: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Produtos presentes na lista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Status dos produtos na lista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de criação da lista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Pessoas que tem acesso a lista.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Opções para editar, remover ou adicionar produtos na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seleciona a opção de adicionar produto.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apresenta ao usuário uma tela de busca.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busca o produto desejado informando diversos filtros: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Categoria.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Preço.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Região.</a:t>
            </a:r>
          </a:p>
          <a:p>
            <a:pPr indent="-22860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Marca.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se comunica com sistemas de diversas lojas para procurar o produto desejado.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apresenta o resultado ao usuário.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seleciona o(s) produto(s) que deseja adicionar.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Ao adicionar um novo produto na lista o sistema redireciona o usuário para o caso de uso: NOTIFICAR ALTERAÇÃO NA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registra as alterações da lista.</a:t>
            </a:r>
          </a:p>
          <a:p>
            <a:pPr indent="-2286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redireciona o usuário para a tela de detalhes da lista.</a:t>
            </a:r>
          </a:p>
          <a:p>
            <a:pPr indent="-228600" marL="457200" rtl="0">
              <a:lnSpc>
                <a:spcPct val="163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12.</a:t>
            </a:r>
            <a:r>
              <a:rPr lang="pt-BR" sz="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Fim do caso de uso.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78575" y="37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3000"/>
              <a:t>UC-Adicionar produto na lista - Diagrama de sequência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25" y="595300"/>
            <a:ext cx="6024172" cy="44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