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94" r:id="rId6"/>
    <p:sldId id="384" r:id="rId7"/>
    <p:sldId id="437" r:id="rId8"/>
    <p:sldId id="441" r:id="rId9"/>
    <p:sldId id="461" r:id="rId10"/>
    <p:sldId id="442" r:id="rId11"/>
    <p:sldId id="388" r:id="rId12"/>
    <p:sldId id="386" r:id="rId13"/>
    <p:sldId id="387" r:id="rId14"/>
    <p:sldId id="389" r:id="rId15"/>
    <p:sldId id="421" r:id="rId16"/>
    <p:sldId id="422" r:id="rId17"/>
    <p:sldId id="423" r:id="rId18"/>
    <p:sldId id="425" r:id="rId19"/>
    <p:sldId id="429" r:id="rId20"/>
    <p:sldId id="430" r:id="rId21"/>
    <p:sldId id="451" r:id="rId22"/>
    <p:sldId id="433" r:id="rId23"/>
    <p:sldId id="432" r:id="rId24"/>
    <p:sldId id="436" r:id="rId25"/>
    <p:sldId id="431" r:id="rId26"/>
    <p:sldId id="443" r:id="rId27"/>
    <p:sldId id="447" r:id="rId28"/>
    <p:sldId id="434" r:id="rId29"/>
    <p:sldId id="446" r:id="rId30"/>
    <p:sldId id="454" r:id="rId31"/>
    <p:sldId id="458" r:id="rId32"/>
    <p:sldId id="459" r:id="rId33"/>
    <p:sldId id="4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E35D"/>
    <a:srgbClr val="FF9900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E291C-2E7D-45C4-98D9-0BD770697954}" v="18" dt="2021-10-26T16:50:08.729"/>
    <p1510:client id="{1F76F3BE-676E-453F-8FD9-E8852B8A56F5}" v="371" dt="2021-10-26T16:31:40.216"/>
    <p1510:client id="{40EED4BC-E157-4A70-88F2-0A88EEF8190A}" v="24" dt="2021-10-25T14:27:05.132"/>
    <p1510:client id="{56B145DD-9EC1-474E-929D-E9EEEBA8F3A9}" v="60" dt="2021-10-25T14:24:08.866"/>
    <p1510:client id="{77C0C9B0-4B35-4B5A-8B91-28E405778EB2}" v="143" dt="2021-10-25T13:08:06.345"/>
    <p1510:client id="{C00B641A-AA74-41DF-9B4F-7DC95B3A4EED}" v="13" dt="2021-10-26T16:48:55.258"/>
    <p1510:client id="{D3BAB063-4F24-400F-BD13-B1F56A6753BE}" v="82" dt="2021-10-26T16:47:43.718"/>
    <p1510:client id="{E0A3C144-7297-42CC-94A1-DC32DD373D1F}" v="44" dt="2021-10-25T12:57:12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 Reis" userId="S::rmr@isep.ipp.pt::d022ffe4-b88c-4194-b9db-e4557fa72df4" providerId="AD" clId="Web-{77C0C9B0-4B35-4B5A-8B91-28E405778EB2}"/>
    <pc:docChg chg="modSld">
      <pc:chgData name="Rosa Reis" userId="S::rmr@isep.ipp.pt::d022ffe4-b88c-4194-b9db-e4557fa72df4" providerId="AD" clId="Web-{77C0C9B0-4B35-4B5A-8B91-28E405778EB2}" dt="2021-10-25T13:08:06.345" v="132" actId="14100"/>
      <pc:docMkLst>
        <pc:docMk/>
      </pc:docMkLst>
      <pc:sldChg chg="modSp">
        <pc:chgData name="Rosa Reis" userId="S::rmr@isep.ipp.pt::d022ffe4-b88c-4194-b9db-e4557fa72df4" providerId="AD" clId="Web-{77C0C9B0-4B35-4B5A-8B91-28E405778EB2}" dt="2021-10-25T13:02:47.196" v="38" actId="20577"/>
        <pc:sldMkLst>
          <pc:docMk/>
          <pc:sldMk cId="1693239319" sldId="387"/>
        </pc:sldMkLst>
        <pc:spChg chg="mod">
          <ac:chgData name="Rosa Reis" userId="S::rmr@isep.ipp.pt::d022ffe4-b88c-4194-b9db-e4557fa72df4" providerId="AD" clId="Web-{77C0C9B0-4B35-4B5A-8B91-28E405778EB2}" dt="2021-10-25T13:02:47.196" v="38" actId="20577"/>
          <ac:spMkLst>
            <pc:docMk/>
            <pc:sldMk cId="1693239319" sldId="387"/>
            <ac:spMk id="3" creationId="{72EA459A-271B-8540-B8B4-F9B5FD6883A5}"/>
          </ac:spMkLst>
        </pc:spChg>
      </pc:sldChg>
      <pc:sldChg chg="modSp">
        <pc:chgData name="Rosa Reis" userId="S::rmr@isep.ipp.pt::d022ffe4-b88c-4194-b9db-e4557fa72df4" providerId="AD" clId="Web-{77C0C9B0-4B35-4B5A-8B91-28E405778EB2}" dt="2021-10-25T13:03:26.916" v="46" actId="20577"/>
        <pc:sldMkLst>
          <pc:docMk/>
          <pc:sldMk cId="2692714194" sldId="389"/>
        </pc:sldMkLst>
        <pc:spChg chg="mod">
          <ac:chgData name="Rosa Reis" userId="S::rmr@isep.ipp.pt::d022ffe4-b88c-4194-b9db-e4557fa72df4" providerId="AD" clId="Web-{77C0C9B0-4B35-4B5A-8B91-28E405778EB2}" dt="2021-10-25T13:03:26.916" v="46" actId="20577"/>
          <ac:spMkLst>
            <pc:docMk/>
            <pc:sldMk cId="2692714194" sldId="389"/>
            <ac:spMk id="3" creationId="{1F9BA71F-38EF-0448-BFD6-E6E686617E57}"/>
          </ac:spMkLst>
        </pc:spChg>
      </pc:sldChg>
      <pc:sldChg chg="modSp">
        <pc:chgData name="Rosa Reis" userId="S::rmr@isep.ipp.pt::d022ffe4-b88c-4194-b9db-e4557fa72df4" providerId="AD" clId="Web-{77C0C9B0-4B35-4B5A-8B91-28E405778EB2}" dt="2021-10-25T13:05:08.231" v="96" actId="1076"/>
        <pc:sldMkLst>
          <pc:docMk/>
          <pc:sldMk cId="4132398086" sldId="421"/>
        </pc:sldMkLst>
        <pc:spChg chg="mod">
          <ac:chgData name="Rosa Reis" userId="S::rmr@isep.ipp.pt::d022ffe4-b88c-4194-b9db-e4557fa72df4" providerId="AD" clId="Web-{77C0C9B0-4B35-4B5A-8B91-28E405778EB2}" dt="2021-10-25T13:04:45.840" v="91" actId="20577"/>
          <ac:spMkLst>
            <pc:docMk/>
            <pc:sldMk cId="4132398086" sldId="421"/>
            <ac:spMk id="3" creationId="{59610A69-33F6-9946-A3E1-F6B6749B3AB6}"/>
          </ac:spMkLst>
        </pc:spChg>
        <pc:spChg chg="mod">
          <ac:chgData name="Rosa Reis" userId="S::rmr@isep.ipp.pt::d022ffe4-b88c-4194-b9db-e4557fa72df4" providerId="AD" clId="Web-{77C0C9B0-4B35-4B5A-8B91-28E405778EB2}" dt="2021-10-25T13:05:01.871" v="95" actId="20577"/>
          <ac:spMkLst>
            <pc:docMk/>
            <pc:sldMk cId="4132398086" sldId="421"/>
            <ac:spMk id="7" creationId="{CF4561A7-7F5E-6946-9CFE-B3ADB9CF0FA2}"/>
          </ac:spMkLst>
        </pc:spChg>
        <pc:picChg chg="mod">
          <ac:chgData name="Rosa Reis" userId="S::rmr@isep.ipp.pt::d022ffe4-b88c-4194-b9db-e4557fa72df4" providerId="AD" clId="Web-{77C0C9B0-4B35-4B5A-8B91-28E405778EB2}" dt="2021-10-25T13:05:08.231" v="96" actId="1076"/>
          <ac:picMkLst>
            <pc:docMk/>
            <pc:sldMk cId="4132398086" sldId="421"/>
            <ac:picMk id="12" creationId="{992EFD7B-7558-CE40-8D70-C5B3044C8E07}"/>
          </ac:picMkLst>
        </pc:picChg>
      </pc:sldChg>
      <pc:sldChg chg="modSp">
        <pc:chgData name="Rosa Reis" userId="S::rmr@isep.ipp.pt::d022ffe4-b88c-4194-b9db-e4557fa72df4" providerId="AD" clId="Web-{77C0C9B0-4B35-4B5A-8B91-28E405778EB2}" dt="2021-10-25T13:05:20.028" v="97" actId="20577"/>
        <pc:sldMkLst>
          <pc:docMk/>
          <pc:sldMk cId="4200859550" sldId="422"/>
        </pc:sldMkLst>
        <pc:spChg chg="mod">
          <ac:chgData name="Rosa Reis" userId="S::rmr@isep.ipp.pt::d022ffe4-b88c-4194-b9db-e4557fa72df4" providerId="AD" clId="Web-{77C0C9B0-4B35-4B5A-8B91-28E405778EB2}" dt="2021-10-25T13:05:20.028" v="97" actId="20577"/>
          <ac:spMkLst>
            <pc:docMk/>
            <pc:sldMk cId="4200859550" sldId="422"/>
            <ac:spMk id="5" creationId="{4D518FB2-EB0D-7B41-AAB0-8C7CEEFAB3E2}"/>
          </ac:spMkLst>
        </pc:spChg>
      </pc:sldChg>
      <pc:sldChg chg="modSp">
        <pc:chgData name="Rosa Reis" userId="S::rmr@isep.ipp.pt::d022ffe4-b88c-4194-b9db-e4557fa72df4" providerId="AD" clId="Web-{77C0C9B0-4B35-4B5A-8B91-28E405778EB2}" dt="2021-10-25T13:06:27.186" v="106" actId="20577"/>
        <pc:sldMkLst>
          <pc:docMk/>
          <pc:sldMk cId="3103606003" sldId="423"/>
        </pc:sldMkLst>
        <pc:spChg chg="mod">
          <ac:chgData name="Rosa Reis" userId="S::rmr@isep.ipp.pt::d022ffe4-b88c-4194-b9db-e4557fa72df4" providerId="AD" clId="Web-{77C0C9B0-4B35-4B5A-8B91-28E405778EB2}" dt="2021-10-25T13:06:20.545" v="105" actId="20577"/>
          <ac:spMkLst>
            <pc:docMk/>
            <pc:sldMk cId="3103606003" sldId="423"/>
            <ac:spMk id="3" creationId="{064D6E03-ADC0-A64C-8E83-2496D61F9F49}"/>
          </ac:spMkLst>
        </pc:spChg>
        <pc:spChg chg="mod">
          <ac:chgData name="Rosa Reis" userId="S::rmr@isep.ipp.pt::d022ffe4-b88c-4194-b9db-e4557fa72df4" providerId="AD" clId="Web-{77C0C9B0-4B35-4B5A-8B91-28E405778EB2}" dt="2021-10-25T13:06:27.186" v="106" actId="20577"/>
          <ac:spMkLst>
            <pc:docMk/>
            <pc:sldMk cId="3103606003" sldId="423"/>
            <ac:spMk id="7" creationId="{F140E936-8712-D54E-A70F-50A47C88AF77}"/>
          </ac:spMkLst>
        </pc:spChg>
      </pc:sldChg>
      <pc:sldChg chg="modSp">
        <pc:chgData name="Rosa Reis" userId="S::rmr@isep.ipp.pt::d022ffe4-b88c-4194-b9db-e4557fa72df4" providerId="AD" clId="Web-{77C0C9B0-4B35-4B5A-8B91-28E405778EB2}" dt="2021-10-25T13:06:42.249" v="111" actId="1076"/>
        <pc:sldMkLst>
          <pc:docMk/>
          <pc:sldMk cId="2082941024" sldId="425"/>
        </pc:sldMkLst>
        <pc:spChg chg="mod">
          <ac:chgData name="Rosa Reis" userId="S::rmr@isep.ipp.pt::d022ffe4-b88c-4194-b9db-e4557fa72df4" providerId="AD" clId="Web-{77C0C9B0-4B35-4B5A-8B91-28E405778EB2}" dt="2021-10-25T13:06:39.374" v="110" actId="20577"/>
          <ac:spMkLst>
            <pc:docMk/>
            <pc:sldMk cId="2082941024" sldId="425"/>
            <ac:spMk id="3" creationId="{EA8F90F1-F5A0-E44A-830B-A083B8051C13}"/>
          </ac:spMkLst>
        </pc:spChg>
        <pc:spChg chg="mod">
          <ac:chgData name="Rosa Reis" userId="S::rmr@isep.ipp.pt::d022ffe4-b88c-4194-b9db-e4557fa72df4" providerId="AD" clId="Web-{77C0C9B0-4B35-4B5A-8B91-28E405778EB2}" dt="2021-10-25T13:06:42.249" v="111" actId="1076"/>
          <ac:spMkLst>
            <pc:docMk/>
            <pc:sldMk cId="2082941024" sldId="425"/>
            <ac:spMk id="5" creationId="{EC95BF2E-9036-7442-8B8C-D6F4A94D3AE5}"/>
          </ac:spMkLst>
        </pc:spChg>
      </pc:sldChg>
      <pc:sldChg chg="modSp">
        <pc:chgData name="Rosa Reis" userId="S::rmr@isep.ipp.pt::d022ffe4-b88c-4194-b9db-e4557fa72df4" providerId="AD" clId="Web-{77C0C9B0-4B35-4B5A-8B91-28E405778EB2}" dt="2021-10-25T13:07:17.047" v="117" actId="1076"/>
        <pc:sldMkLst>
          <pc:docMk/>
          <pc:sldMk cId="1950013021" sldId="429"/>
        </pc:sldMkLst>
        <pc:spChg chg="mod">
          <ac:chgData name="Rosa Reis" userId="S::rmr@isep.ipp.pt::d022ffe4-b88c-4194-b9db-e4557fa72df4" providerId="AD" clId="Web-{77C0C9B0-4B35-4B5A-8B91-28E405778EB2}" dt="2021-10-25T13:07:01.672" v="115" actId="20577"/>
          <ac:spMkLst>
            <pc:docMk/>
            <pc:sldMk cId="1950013021" sldId="429"/>
            <ac:spMk id="3" creationId="{4BFFB31D-3FE2-2646-B149-FD6976D3DD1F}"/>
          </ac:spMkLst>
        </pc:spChg>
        <pc:spChg chg="mod">
          <ac:chgData name="Rosa Reis" userId="S::rmr@isep.ipp.pt::d022ffe4-b88c-4194-b9db-e4557fa72df4" providerId="AD" clId="Web-{77C0C9B0-4B35-4B5A-8B91-28E405778EB2}" dt="2021-10-25T13:07:17.047" v="117" actId="1076"/>
          <ac:spMkLst>
            <pc:docMk/>
            <pc:sldMk cId="1950013021" sldId="429"/>
            <ac:spMk id="5" creationId="{F27DAB5E-23AF-A746-AD45-AC9B8C52017A}"/>
          </ac:spMkLst>
        </pc:spChg>
      </pc:sldChg>
      <pc:sldChg chg="modSp">
        <pc:chgData name="Rosa Reis" userId="S::rmr@isep.ipp.pt::d022ffe4-b88c-4194-b9db-e4557fa72df4" providerId="AD" clId="Web-{77C0C9B0-4B35-4B5A-8B91-28E405778EB2}" dt="2021-10-25T13:08:06.345" v="132" actId="14100"/>
        <pc:sldMkLst>
          <pc:docMk/>
          <pc:sldMk cId="403005356" sldId="430"/>
        </pc:sldMkLst>
        <pc:spChg chg="mod">
          <ac:chgData name="Rosa Reis" userId="S::rmr@isep.ipp.pt::d022ffe4-b88c-4194-b9db-e4557fa72df4" providerId="AD" clId="Web-{77C0C9B0-4B35-4B5A-8B91-28E405778EB2}" dt="2021-10-25T13:08:06.345" v="132" actId="14100"/>
          <ac:spMkLst>
            <pc:docMk/>
            <pc:sldMk cId="403005356" sldId="430"/>
            <ac:spMk id="3" creationId="{4C9DCB0D-8116-F74A-85AB-1EE24A5D99DC}"/>
          </ac:spMkLst>
        </pc:spChg>
        <pc:spChg chg="mod">
          <ac:chgData name="Rosa Reis" userId="S::rmr@isep.ipp.pt::d022ffe4-b88c-4194-b9db-e4557fa72df4" providerId="AD" clId="Web-{77C0C9B0-4B35-4B5A-8B91-28E405778EB2}" dt="2021-10-25T13:08:03.486" v="131" actId="1076"/>
          <ac:spMkLst>
            <pc:docMk/>
            <pc:sldMk cId="403005356" sldId="430"/>
            <ac:spMk id="6" creationId="{5F78B4DA-038A-9342-93C7-3B47985A47E3}"/>
          </ac:spMkLst>
        </pc:spChg>
      </pc:sldChg>
    </pc:docChg>
  </pc:docChgLst>
  <pc:docChgLst>
    <pc:chgData name="Rosa Reis" userId="S::rmr@isep.ipp.pt::d022ffe4-b88c-4194-b9db-e4557fa72df4" providerId="AD" clId="Web-{56B145DD-9EC1-474E-929D-E9EEEBA8F3A9}"/>
    <pc:docChg chg="modSld">
      <pc:chgData name="Rosa Reis" userId="S::rmr@isep.ipp.pt::d022ffe4-b88c-4194-b9db-e4557fa72df4" providerId="AD" clId="Web-{56B145DD-9EC1-474E-929D-E9EEEBA8F3A9}" dt="2021-10-25T14:24:08.866" v="47" actId="20577"/>
      <pc:docMkLst>
        <pc:docMk/>
      </pc:docMkLst>
      <pc:sldChg chg="addSp delSp modSp">
        <pc:chgData name="Rosa Reis" userId="S::rmr@isep.ipp.pt::d022ffe4-b88c-4194-b9db-e4557fa72df4" providerId="AD" clId="Web-{56B145DD-9EC1-474E-929D-E9EEEBA8F3A9}" dt="2021-10-25T14:24:08.866" v="47" actId="20577"/>
        <pc:sldMkLst>
          <pc:docMk/>
          <pc:sldMk cId="3908350225" sldId="386"/>
        </pc:sldMkLst>
        <pc:spChg chg="mod">
          <ac:chgData name="Rosa Reis" userId="S::rmr@isep.ipp.pt::d022ffe4-b88c-4194-b9db-e4557fa72df4" providerId="AD" clId="Web-{56B145DD-9EC1-474E-929D-E9EEEBA8F3A9}" dt="2021-10-25T14:24:08.866" v="47" actId="20577"/>
          <ac:spMkLst>
            <pc:docMk/>
            <pc:sldMk cId="3908350225" sldId="386"/>
            <ac:spMk id="2" creationId="{9B74BC06-34F1-4B4F-9B16-3E3B2174D5B5}"/>
          </ac:spMkLst>
        </pc:spChg>
        <pc:spChg chg="del">
          <ac:chgData name="Rosa Reis" userId="S::rmr@isep.ipp.pt::d022ffe4-b88c-4194-b9db-e4557fa72df4" providerId="AD" clId="Web-{56B145DD-9EC1-474E-929D-E9EEEBA8F3A9}" dt="2021-10-25T14:23:39.444" v="43"/>
          <ac:spMkLst>
            <pc:docMk/>
            <pc:sldMk cId="3908350225" sldId="386"/>
            <ac:spMk id="3" creationId="{72EA459A-271B-8540-B8B4-F9B5FD6883A5}"/>
          </ac:spMkLst>
        </pc:spChg>
        <pc:spChg chg="add del mod">
          <ac:chgData name="Rosa Reis" userId="S::rmr@isep.ipp.pt::d022ffe4-b88c-4194-b9db-e4557fa72df4" providerId="AD" clId="Web-{56B145DD-9EC1-474E-929D-E9EEEBA8F3A9}" dt="2021-10-25T14:23:43.459" v="44"/>
          <ac:spMkLst>
            <pc:docMk/>
            <pc:sldMk cId="3908350225" sldId="386"/>
            <ac:spMk id="5" creationId="{2B10A1FB-9A0C-427E-9065-85D8D2219B09}"/>
          </ac:spMkLst>
        </pc:spChg>
        <pc:spChg chg="add ord">
          <ac:chgData name="Rosa Reis" userId="S::rmr@isep.ipp.pt::d022ffe4-b88c-4194-b9db-e4557fa72df4" providerId="AD" clId="Web-{56B145DD-9EC1-474E-929D-E9EEEBA8F3A9}" dt="2021-10-25T14:23:51.913" v="46"/>
          <ac:spMkLst>
            <pc:docMk/>
            <pc:sldMk cId="3908350225" sldId="386"/>
            <ac:spMk id="9" creationId="{4D3EF74F-0FF6-4E9E-8E7A-888129D95198}"/>
          </ac:spMkLst>
        </pc:spChg>
      </pc:sldChg>
      <pc:sldChg chg="addSp delSp modSp">
        <pc:chgData name="Rosa Reis" userId="S::rmr@isep.ipp.pt::d022ffe4-b88c-4194-b9db-e4557fa72df4" providerId="AD" clId="Web-{56B145DD-9EC1-474E-929D-E9EEEBA8F3A9}" dt="2021-10-25T14:22:33.270" v="30" actId="1076"/>
        <pc:sldMkLst>
          <pc:docMk/>
          <pc:sldMk cId="2232307578" sldId="388"/>
        </pc:sldMkLst>
        <pc:spChg chg="mod">
          <ac:chgData name="Rosa Reis" userId="S::rmr@isep.ipp.pt::d022ffe4-b88c-4194-b9db-e4557fa72df4" providerId="AD" clId="Web-{56B145DD-9EC1-474E-929D-E9EEEBA8F3A9}" dt="2021-10-25T14:22:24.598" v="29" actId="1076"/>
          <ac:spMkLst>
            <pc:docMk/>
            <pc:sldMk cId="2232307578" sldId="388"/>
            <ac:spMk id="2" creationId="{A3C90A9A-4A9B-415E-9B05-4DDD3ADBC6E7}"/>
          </ac:spMkLst>
        </pc:spChg>
        <pc:spChg chg="add mod">
          <ac:chgData name="Rosa Reis" userId="S::rmr@isep.ipp.pt::d022ffe4-b88c-4194-b9db-e4557fa72df4" providerId="AD" clId="Web-{56B145DD-9EC1-474E-929D-E9EEEBA8F3A9}" dt="2021-10-25T14:21:41.738" v="20" actId="14100"/>
          <ac:spMkLst>
            <pc:docMk/>
            <pc:sldMk cId="2232307578" sldId="388"/>
            <ac:spMk id="3" creationId="{89195D19-D928-4362-A383-BBBFC56C5B2E}"/>
          </ac:spMkLst>
        </pc:spChg>
        <pc:spChg chg="add del mod">
          <ac:chgData name="Rosa Reis" userId="S::rmr@isep.ipp.pt::d022ffe4-b88c-4194-b9db-e4557fa72df4" providerId="AD" clId="Web-{56B145DD-9EC1-474E-929D-E9EEEBA8F3A9}" dt="2021-10-25T14:22:09.692" v="26"/>
          <ac:spMkLst>
            <pc:docMk/>
            <pc:sldMk cId="2232307578" sldId="388"/>
            <ac:spMk id="4" creationId="{DFB99EF8-4EEB-4693-A4BA-17607C00CA56}"/>
          </ac:spMkLst>
        </pc:spChg>
        <pc:picChg chg="mod">
          <ac:chgData name="Rosa Reis" userId="S::rmr@isep.ipp.pt::d022ffe4-b88c-4194-b9db-e4557fa72df4" providerId="AD" clId="Web-{56B145DD-9EC1-474E-929D-E9EEEBA8F3A9}" dt="2021-10-25T14:22:33.270" v="30" actId="1076"/>
          <ac:picMkLst>
            <pc:docMk/>
            <pc:sldMk cId="2232307578" sldId="388"/>
            <ac:picMk id="12" creationId="{E8C0D230-2C45-774D-B950-DBD80F34D2CD}"/>
          </ac:picMkLst>
        </pc:picChg>
      </pc:sldChg>
      <pc:sldChg chg="addSp delSp modSp">
        <pc:chgData name="Rosa Reis" userId="S::rmr@isep.ipp.pt::d022ffe4-b88c-4194-b9db-e4557fa72df4" providerId="AD" clId="Web-{56B145DD-9EC1-474E-929D-E9EEEBA8F3A9}" dt="2021-10-25T14:22:46.255" v="33"/>
        <pc:sldMkLst>
          <pc:docMk/>
          <pc:sldMk cId="995001939" sldId="441"/>
        </pc:sldMkLst>
        <pc:spChg chg="del mod">
          <ac:chgData name="Rosa Reis" userId="S::rmr@isep.ipp.pt::d022ffe4-b88c-4194-b9db-e4557fa72df4" providerId="AD" clId="Web-{56B145DD-9EC1-474E-929D-E9EEEBA8F3A9}" dt="2021-10-25T14:22:40.567" v="31"/>
          <ac:spMkLst>
            <pc:docMk/>
            <pc:sldMk cId="995001939" sldId="441"/>
            <ac:spMk id="3" creationId="{ECDAC027-3BB7-2C47-8E7D-B0F68648BB97}"/>
          </ac:spMkLst>
        </pc:spChg>
        <pc:spChg chg="add del mod">
          <ac:chgData name="Rosa Reis" userId="S::rmr@isep.ipp.pt::d022ffe4-b88c-4194-b9db-e4557fa72df4" providerId="AD" clId="Web-{56B145DD-9EC1-474E-929D-E9EEEBA8F3A9}" dt="2021-10-25T14:22:44.692" v="32"/>
          <ac:spMkLst>
            <pc:docMk/>
            <pc:sldMk cId="995001939" sldId="441"/>
            <ac:spMk id="5" creationId="{C5EBA3BB-B6F7-442B-BE32-364852BFDDA6}"/>
          </ac:spMkLst>
        </pc:spChg>
        <pc:spChg chg="add">
          <ac:chgData name="Rosa Reis" userId="S::rmr@isep.ipp.pt::d022ffe4-b88c-4194-b9db-e4557fa72df4" providerId="AD" clId="Web-{56B145DD-9EC1-474E-929D-E9EEEBA8F3A9}" dt="2021-10-25T14:22:46.255" v="33"/>
          <ac:spMkLst>
            <pc:docMk/>
            <pc:sldMk cId="995001939" sldId="441"/>
            <ac:spMk id="6" creationId="{C2CFBC7E-CD42-49A8-8FD9-61AADADC6E97}"/>
          </ac:spMkLst>
        </pc:spChg>
      </pc:sldChg>
      <pc:sldChg chg="addSp delSp modSp">
        <pc:chgData name="Rosa Reis" userId="S::rmr@isep.ipp.pt::d022ffe4-b88c-4194-b9db-e4557fa72df4" providerId="AD" clId="Web-{56B145DD-9EC1-474E-929D-E9EEEBA8F3A9}" dt="2021-10-25T14:23:33.287" v="42" actId="14100"/>
        <pc:sldMkLst>
          <pc:docMk/>
          <pc:sldMk cId="2788234122" sldId="442"/>
        </pc:sldMkLst>
        <pc:spChg chg="del">
          <ac:chgData name="Rosa Reis" userId="S::rmr@isep.ipp.pt::d022ffe4-b88c-4194-b9db-e4557fa72df4" providerId="AD" clId="Web-{56B145DD-9EC1-474E-929D-E9EEEBA8F3A9}" dt="2021-10-25T14:22:54.083" v="34"/>
          <ac:spMkLst>
            <pc:docMk/>
            <pc:sldMk cId="2788234122" sldId="442"/>
            <ac:spMk id="3" creationId="{60D0E8AA-CEA5-7D47-8907-89CDC9D9D87F}"/>
          </ac:spMkLst>
        </pc:spChg>
        <pc:spChg chg="add del mod">
          <ac:chgData name="Rosa Reis" userId="S::rmr@isep.ipp.pt::d022ffe4-b88c-4194-b9db-e4557fa72df4" providerId="AD" clId="Web-{56B145DD-9EC1-474E-929D-E9EEEBA8F3A9}" dt="2021-10-25T14:23:04.677" v="37"/>
          <ac:spMkLst>
            <pc:docMk/>
            <pc:sldMk cId="2788234122" sldId="442"/>
            <ac:spMk id="6" creationId="{B65E2A9E-AEED-4F25-93E1-476F60F943EF}"/>
          </ac:spMkLst>
        </pc:spChg>
        <pc:spChg chg="add del">
          <ac:chgData name="Rosa Reis" userId="S::rmr@isep.ipp.pt::d022ffe4-b88c-4194-b9db-e4557fa72df4" providerId="AD" clId="Web-{56B145DD-9EC1-474E-929D-E9EEEBA8F3A9}" dt="2021-10-25T14:23:00.724" v="36"/>
          <ac:spMkLst>
            <pc:docMk/>
            <pc:sldMk cId="2788234122" sldId="442"/>
            <ac:spMk id="7" creationId="{3D691F5E-8890-491A-803F-0B73A1F47BAB}"/>
          </ac:spMkLst>
        </pc:spChg>
        <pc:spChg chg="add ord">
          <ac:chgData name="Rosa Reis" userId="S::rmr@isep.ipp.pt::d022ffe4-b88c-4194-b9db-e4557fa72df4" providerId="AD" clId="Web-{56B145DD-9EC1-474E-929D-E9EEEBA8F3A9}" dt="2021-10-25T14:23:20.349" v="39"/>
          <ac:spMkLst>
            <pc:docMk/>
            <pc:sldMk cId="2788234122" sldId="442"/>
            <ac:spMk id="8" creationId="{3D691F5E-8890-491A-803F-0B73A1F47BAB}"/>
          </ac:spMkLst>
        </pc:spChg>
        <pc:picChg chg="mod">
          <ac:chgData name="Rosa Reis" userId="S::rmr@isep.ipp.pt::d022ffe4-b88c-4194-b9db-e4557fa72df4" providerId="AD" clId="Web-{56B145DD-9EC1-474E-929D-E9EEEBA8F3A9}" dt="2021-10-25T14:23:33.287" v="42" actId="14100"/>
          <ac:picMkLst>
            <pc:docMk/>
            <pc:sldMk cId="2788234122" sldId="442"/>
            <ac:picMk id="5" creationId="{38EC52D7-3E2E-0E47-AC31-FC3156231587}"/>
          </ac:picMkLst>
        </pc:picChg>
      </pc:sldChg>
    </pc:docChg>
  </pc:docChgLst>
  <pc:docChgLst>
    <pc:chgData name="Rosa Reis" userId="S::rmr@isep.ipp.pt::d022ffe4-b88c-4194-b9db-e4557fa72df4" providerId="AD" clId="Web-{D3BAB063-4F24-400F-BD13-B1F56A6753BE}"/>
    <pc:docChg chg="modSld">
      <pc:chgData name="Rosa Reis" userId="S::rmr@isep.ipp.pt::d022ffe4-b88c-4194-b9db-e4557fa72df4" providerId="AD" clId="Web-{D3BAB063-4F24-400F-BD13-B1F56A6753BE}" dt="2021-10-26T16:47:43.718" v="41"/>
      <pc:docMkLst>
        <pc:docMk/>
      </pc:docMkLst>
      <pc:sldChg chg="modSp">
        <pc:chgData name="Rosa Reis" userId="S::rmr@isep.ipp.pt::d022ffe4-b88c-4194-b9db-e4557fa72df4" providerId="AD" clId="Web-{D3BAB063-4F24-400F-BD13-B1F56A6753BE}" dt="2021-10-26T16:47:35.843" v="40" actId="20577"/>
        <pc:sldMkLst>
          <pc:docMk/>
          <pc:sldMk cId="4201640871" sldId="459"/>
        </pc:sldMkLst>
        <pc:spChg chg="mod">
          <ac:chgData name="Rosa Reis" userId="S::rmr@isep.ipp.pt::d022ffe4-b88c-4194-b9db-e4557fa72df4" providerId="AD" clId="Web-{D3BAB063-4F24-400F-BD13-B1F56A6753BE}" dt="2021-10-26T16:46:56.764" v="38" actId="20577"/>
          <ac:spMkLst>
            <pc:docMk/>
            <pc:sldMk cId="4201640871" sldId="459"/>
            <ac:spMk id="5" creationId="{4EC9AB68-5876-A14A-8DD5-6881203B77EE}"/>
          </ac:spMkLst>
        </pc:spChg>
        <pc:spChg chg="mod">
          <ac:chgData name="Rosa Reis" userId="S::rmr@isep.ipp.pt::d022ffe4-b88c-4194-b9db-e4557fa72df4" providerId="AD" clId="Web-{D3BAB063-4F24-400F-BD13-B1F56A6753BE}" dt="2021-10-26T16:47:35.843" v="40" actId="20577"/>
          <ac:spMkLst>
            <pc:docMk/>
            <pc:sldMk cId="4201640871" sldId="459"/>
            <ac:spMk id="9" creationId="{23558203-79D1-E742-8FE5-6DD05872C852}"/>
          </ac:spMkLst>
        </pc:spChg>
      </pc:sldChg>
      <pc:sldChg chg="delSp">
        <pc:chgData name="Rosa Reis" userId="S::rmr@isep.ipp.pt::d022ffe4-b88c-4194-b9db-e4557fa72df4" providerId="AD" clId="Web-{D3BAB063-4F24-400F-BD13-B1F56A6753BE}" dt="2021-10-26T16:47:43.718" v="41"/>
        <pc:sldMkLst>
          <pc:docMk/>
          <pc:sldMk cId="3074188306" sldId="460"/>
        </pc:sldMkLst>
        <pc:spChg chg="del">
          <ac:chgData name="Rosa Reis" userId="S::rmr@isep.ipp.pt::d022ffe4-b88c-4194-b9db-e4557fa72df4" providerId="AD" clId="Web-{D3BAB063-4F24-400F-BD13-B1F56A6753BE}" dt="2021-10-26T16:47:43.718" v="41"/>
          <ac:spMkLst>
            <pc:docMk/>
            <pc:sldMk cId="3074188306" sldId="460"/>
            <ac:spMk id="3" creationId="{0A986C03-F4CE-6C47-AFC3-546640F15528}"/>
          </ac:spMkLst>
        </pc:spChg>
      </pc:sldChg>
    </pc:docChg>
  </pc:docChgLst>
  <pc:docChgLst>
    <pc:chgData name="Rosa Reis" userId="S::rmr@isep.ipp.pt::d022ffe4-b88c-4194-b9db-e4557fa72df4" providerId="AD" clId="Web-{013E291C-2E7D-45C4-98D9-0BD770697954}"/>
    <pc:docChg chg="delSld modSld sldOrd">
      <pc:chgData name="Rosa Reis" userId="S::rmr@isep.ipp.pt::d022ffe4-b88c-4194-b9db-e4557fa72df4" providerId="AD" clId="Web-{013E291C-2E7D-45C4-98D9-0BD770697954}" dt="2021-10-26T16:50:08.729" v="16" actId="1076"/>
      <pc:docMkLst>
        <pc:docMk/>
      </pc:docMkLst>
      <pc:sldChg chg="del">
        <pc:chgData name="Rosa Reis" userId="S::rmr@isep.ipp.pt::d022ffe4-b88c-4194-b9db-e4557fa72df4" providerId="AD" clId="Web-{013E291C-2E7D-45C4-98D9-0BD770697954}" dt="2021-10-26T16:49:44.587" v="12"/>
        <pc:sldMkLst>
          <pc:docMk/>
          <pc:sldMk cId="3074188306" sldId="460"/>
        </pc:sldMkLst>
      </pc:sldChg>
      <pc:sldChg chg="addSp delSp modSp ord">
        <pc:chgData name="Rosa Reis" userId="S::rmr@isep.ipp.pt::d022ffe4-b88c-4194-b9db-e4557fa72df4" providerId="AD" clId="Web-{013E291C-2E7D-45C4-98D9-0BD770697954}" dt="2021-10-26T16:50:08.729" v="16" actId="1076"/>
        <pc:sldMkLst>
          <pc:docMk/>
          <pc:sldMk cId="37479449" sldId="462"/>
        </pc:sldMkLst>
        <pc:spChg chg="del">
          <ac:chgData name="Rosa Reis" userId="S::rmr@isep.ipp.pt::d022ffe4-b88c-4194-b9db-e4557fa72df4" providerId="AD" clId="Web-{013E291C-2E7D-45C4-98D9-0BD770697954}" dt="2021-10-26T16:49:35.681" v="10"/>
          <ac:spMkLst>
            <pc:docMk/>
            <pc:sldMk cId="37479449" sldId="462"/>
            <ac:spMk id="2" creationId="{41F640CD-2626-47A9-ACAD-AF9A71971AFE}"/>
          </ac:spMkLst>
        </pc:spChg>
        <pc:spChg chg="mod">
          <ac:chgData name="Rosa Reis" userId="S::rmr@isep.ipp.pt::d022ffe4-b88c-4194-b9db-e4557fa72df4" providerId="AD" clId="Web-{013E291C-2E7D-45C4-98D9-0BD770697954}" dt="2021-10-26T16:49:54.541" v="14" actId="14100"/>
          <ac:spMkLst>
            <pc:docMk/>
            <pc:sldMk cId="37479449" sldId="462"/>
            <ac:spMk id="3" creationId="{F63FCAA4-6529-4095-B274-86FEBD27D00A}"/>
          </ac:spMkLst>
        </pc:spChg>
        <pc:spChg chg="add mod">
          <ac:chgData name="Rosa Reis" userId="S::rmr@isep.ipp.pt::d022ffe4-b88c-4194-b9db-e4557fa72df4" providerId="AD" clId="Web-{013E291C-2E7D-45C4-98D9-0BD770697954}" dt="2021-10-26T16:50:08.729" v="16" actId="1076"/>
          <ac:spMkLst>
            <pc:docMk/>
            <pc:sldMk cId="37479449" sldId="462"/>
            <ac:spMk id="6" creationId="{D0F92C45-9A32-47D8-8CBF-458D8453D065}"/>
          </ac:spMkLst>
        </pc:spChg>
        <pc:spChg chg="add mod">
          <ac:chgData name="Rosa Reis" userId="S::rmr@isep.ipp.pt::d022ffe4-b88c-4194-b9db-e4557fa72df4" providerId="AD" clId="Web-{013E291C-2E7D-45C4-98D9-0BD770697954}" dt="2021-10-26T16:49:42.603" v="11"/>
          <ac:spMkLst>
            <pc:docMk/>
            <pc:sldMk cId="37479449" sldId="462"/>
            <ac:spMk id="8" creationId="{46D859A2-C11F-45C5-BC30-F4A37D8980A7}"/>
          </ac:spMkLst>
        </pc:spChg>
        <pc:spChg chg="del">
          <ac:chgData name="Rosa Reis" userId="S::rmr@isep.ipp.pt::d022ffe4-b88c-4194-b9db-e4557fa72df4" providerId="AD" clId="Web-{013E291C-2E7D-45C4-98D9-0BD770697954}" dt="2021-10-26T16:49:33.649" v="9"/>
          <ac:spMkLst>
            <pc:docMk/>
            <pc:sldMk cId="37479449" sldId="462"/>
            <ac:spMk id="12" creationId="{D87A9160-46A4-452D-B7EF-AE2FC89E893A}"/>
          </ac:spMkLst>
        </pc:spChg>
        <pc:picChg chg="add mod">
          <ac:chgData name="Rosa Reis" userId="S::rmr@isep.ipp.pt::d022ffe4-b88c-4194-b9db-e4557fa72df4" providerId="AD" clId="Web-{013E291C-2E7D-45C4-98D9-0BD770697954}" dt="2021-10-26T16:49:56.807" v="15" actId="1076"/>
          <ac:picMkLst>
            <pc:docMk/>
            <pc:sldMk cId="37479449" sldId="462"/>
            <ac:picMk id="4" creationId="{28535AA7-3AB7-44C4-B00B-E8F685DF60C3}"/>
          </ac:picMkLst>
        </pc:picChg>
      </pc:sldChg>
    </pc:docChg>
  </pc:docChgLst>
  <pc:docChgLst>
    <pc:chgData name="Rosa Reis" userId="S::rmr@isep.ipp.pt::d022ffe4-b88c-4194-b9db-e4557fa72df4" providerId="AD" clId="Web-{1F76F3BE-676E-453F-8FD9-E8852B8A56F5}"/>
    <pc:docChg chg="modSld">
      <pc:chgData name="Rosa Reis" userId="S::rmr@isep.ipp.pt::d022ffe4-b88c-4194-b9db-e4557fa72df4" providerId="AD" clId="Web-{1F76F3BE-676E-453F-8FD9-E8852B8A56F5}" dt="2021-10-26T16:31:40.216" v="327" actId="20577"/>
      <pc:docMkLst>
        <pc:docMk/>
      </pc:docMkLst>
      <pc:sldChg chg="modSp">
        <pc:chgData name="Rosa Reis" userId="S::rmr@isep.ipp.pt::d022ffe4-b88c-4194-b9db-e4557fa72df4" providerId="AD" clId="Web-{1F76F3BE-676E-453F-8FD9-E8852B8A56F5}" dt="2021-10-26T16:06:56.296" v="50" actId="20577"/>
        <pc:sldMkLst>
          <pc:docMk/>
          <pc:sldMk cId="1693239319" sldId="387"/>
        </pc:sldMkLst>
        <pc:spChg chg="mod">
          <ac:chgData name="Rosa Reis" userId="S::rmr@isep.ipp.pt::d022ffe4-b88c-4194-b9db-e4557fa72df4" providerId="AD" clId="Web-{1F76F3BE-676E-453F-8FD9-E8852B8A56F5}" dt="2021-10-26T16:06:56.296" v="50" actId="20577"/>
          <ac:spMkLst>
            <pc:docMk/>
            <pc:sldMk cId="1693239319" sldId="387"/>
            <ac:spMk id="6" creationId="{35A35180-9B3A-479B-9C8C-F5A28EE612CE}"/>
          </ac:spMkLst>
        </pc:spChg>
      </pc:sldChg>
      <pc:sldChg chg="addSp modSp">
        <pc:chgData name="Rosa Reis" userId="S::rmr@isep.ipp.pt::d022ffe4-b88c-4194-b9db-e4557fa72df4" providerId="AD" clId="Web-{1F76F3BE-676E-453F-8FD9-E8852B8A56F5}" dt="2021-10-26T16:15:37.010" v="140" actId="20577"/>
        <pc:sldMkLst>
          <pc:docMk/>
          <pc:sldMk cId="2232307578" sldId="388"/>
        </pc:sldMkLst>
        <pc:spChg chg="add mod ord">
          <ac:chgData name="Rosa Reis" userId="S::rmr@isep.ipp.pt::d022ffe4-b88c-4194-b9db-e4557fa72df4" providerId="AD" clId="Web-{1F76F3BE-676E-453F-8FD9-E8852B8A56F5}" dt="2021-10-26T16:15:37.010" v="140" actId="20577"/>
          <ac:spMkLst>
            <pc:docMk/>
            <pc:sldMk cId="2232307578" sldId="388"/>
            <ac:spMk id="4" creationId="{BE31A346-2758-4E4A-BC1B-0670590B2EE5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08:50.052" v="86" actId="1076"/>
        <pc:sldMkLst>
          <pc:docMk/>
          <pc:sldMk cId="2692714194" sldId="389"/>
        </pc:sldMkLst>
        <pc:spChg chg="mod">
          <ac:chgData name="Rosa Reis" userId="S::rmr@isep.ipp.pt::d022ffe4-b88c-4194-b9db-e4557fa72df4" providerId="AD" clId="Web-{1F76F3BE-676E-453F-8FD9-E8852B8A56F5}" dt="2021-10-26T16:08:33.207" v="85" actId="1076"/>
          <ac:spMkLst>
            <pc:docMk/>
            <pc:sldMk cId="2692714194" sldId="389"/>
            <ac:spMk id="7" creationId="{0972746E-32AB-BA48-AFE0-BC4F0913DBFB}"/>
          </ac:spMkLst>
        </pc:spChg>
        <pc:spChg chg="mod">
          <ac:chgData name="Rosa Reis" userId="S::rmr@isep.ipp.pt::d022ffe4-b88c-4194-b9db-e4557fa72df4" providerId="AD" clId="Web-{1F76F3BE-676E-453F-8FD9-E8852B8A56F5}" dt="2021-10-26T16:08:50.052" v="86" actId="1076"/>
          <ac:spMkLst>
            <pc:docMk/>
            <pc:sldMk cId="2692714194" sldId="389"/>
            <ac:spMk id="11" creationId="{DFBEC1AA-E6F1-3441-8EE6-2BA32C7FDA3A}"/>
          </ac:spMkLst>
        </pc:spChg>
        <pc:spChg chg="mod">
          <ac:chgData name="Rosa Reis" userId="S::rmr@isep.ipp.pt::d022ffe4-b88c-4194-b9db-e4557fa72df4" providerId="AD" clId="Web-{1F76F3BE-676E-453F-8FD9-E8852B8A56F5}" dt="2021-10-26T16:08:20.456" v="81" actId="20577"/>
          <ac:spMkLst>
            <pc:docMk/>
            <pc:sldMk cId="2692714194" sldId="389"/>
            <ac:spMk id="15" creationId="{9A2BCB1E-8C85-4341-816B-CDF0676C56A2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17:39.985" v="158" actId="20577"/>
        <pc:sldMkLst>
          <pc:docMk/>
          <pc:sldMk cId="4132398086" sldId="421"/>
        </pc:sldMkLst>
        <pc:spChg chg="mod">
          <ac:chgData name="Rosa Reis" userId="S::rmr@isep.ipp.pt::d022ffe4-b88c-4194-b9db-e4557fa72df4" providerId="AD" clId="Web-{1F76F3BE-676E-453F-8FD9-E8852B8A56F5}" dt="2021-10-26T16:16:47.795" v="152" actId="20577"/>
          <ac:spMkLst>
            <pc:docMk/>
            <pc:sldMk cId="4132398086" sldId="421"/>
            <ac:spMk id="2" creationId="{35069134-D1C7-704B-B3D5-51F6D551E21B}"/>
          </ac:spMkLst>
        </pc:spChg>
        <pc:spChg chg="mod">
          <ac:chgData name="Rosa Reis" userId="S::rmr@isep.ipp.pt::d022ffe4-b88c-4194-b9db-e4557fa72df4" providerId="AD" clId="Web-{1F76F3BE-676E-453F-8FD9-E8852B8A56F5}" dt="2021-10-26T16:17:39.985" v="158" actId="20577"/>
          <ac:spMkLst>
            <pc:docMk/>
            <pc:sldMk cId="4132398086" sldId="421"/>
            <ac:spMk id="10" creationId="{BCFE7359-B027-A344-8479-0051E7172701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18:02.939" v="171" actId="20577"/>
        <pc:sldMkLst>
          <pc:docMk/>
          <pc:sldMk cId="4200859550" sldId="422"/>
        </pc:sldMkLst>
        <pc:spChg chg="mod">
          <ac:chgData name="Rosa Reis" userId="S::rmr@isep.ipp.pt::d022ffe4-b88c-4194-b9db-e4557fa72df4" providerId="AD" clId="Web-{1F76F3BE-676E-453F-8FD9-E8852B8A56F5}" dt="2021-10-26T16:18:02.939" v="171" actId="20577"/>
          <ac:spMkLst>
            <pc:docMk/>
            <pc:sldMk cId="4200859550" sldId="422"/>
            <ac:spMk id="3" creationId="{8BF0B282-103F-644D-97F7-DC4E515DDA75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13:39.738" v="115" actId="20577"/>
        <pc:sldMkLst>
          <pc:docMk/>
          <pc:sldMk cId="3103606003" sldId="423"/>
        </pc:sldMkLst>
        <pc:spChg chg="mod">
          <ac:chgData name="Rosa Reis" userId="S::rmr@isep.ipp.pt::d022ffe4-b88c-4194-b9db-e4557fa72df4" providerId="AD" clId="Web-{1F76F3BE-676E-453F-8FD9-E8852B8A56F5}" dt="2021-10-26T16:13:39.738" v="115" actId="20577"/>
          <ac:spMkLst>
            <pc:docMk/>
            <pc:sldMk cId="3103606003" sldId="423"/>
            <ac:spMk id="7" creationId="{F140E936-8712-D54E-A70F-50A47C88AF77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18:29.956" v="177" actId="20577"/>
        <pc:sldMkLst>
          <pc:docMk/>
          <pc:sldMk cId="2082941024" sldId="425"/>
        </pc:sldMkLst>
        <pc:spChg chg="mod">
          <ac:chgData name="Rosa Reis" userId="S::rmr@isep.ipp.pt::d022ffe4-b88c-4194-b9db-e4557fa72df4" providerId="AD" clId="Web-{1F76F3BE-676E-453F-8FD9-E8852B8A56F5}" dt="2021-10-26T16:18:29.956" v="177" actId="20577"/>
          <ac:spMkLst>
            <pc:docMk/>
            <pc:sldMk cId="2082941024" sldId="425"/>
            <ac:spMk id="3" creationId="{EA8F90F1-F5A0-E44A-830B-A083B8051C13}"/>
          </ac:spMkLst>
        </pc:spChg>
        <pc:spChg chg="mod">
          <ac:chgData name="Rosa Reis" userId="S::rmr@isep.ipp.pt::d022ffe4-b88c-4194-b9db-e4557fa72df4" providerId="AD" clId="Web-{1F76F3BE-676E-453F-8FD9-E8852B8A56F5}" dt="2021-10-26T16:13:32.535" v="113" actId="20577"/>
          <ac:spMkLst>
            <pc:docMk/>
            <pc:sldMk cId="2082941024" sldId="425"/>
            <ac:spMk id="5" creationId="{EC95BF2E-9036-7442-8B8C-D6F4A94D3AE5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18:43.051" v="178" actId="20577"/>
        <pc:sldMkLst>
          <pc:docMk/>
          <pc:sldMk cId="1950013021" sldId="429"/>
        </pc:sldMkLst>
        <pc:spChg chg="mod">
          <ac:chgData name="Rosa Reis" userId="S::rmr@isep.ipp.pt::d022ffe4-b88c-4194-b9db-e4557fa72df4" providerId="AD" clId="Web-{1F76F3BE-676E-453F-8FD9-E8852B8A56F5}" dt="2021-10-26T16:18:43.051" v="178" actId="20577"/>
          <ac:spMkLst>
            <pc:docMk/>
            <pc:sldMk cId="1950013021" sldId="429"/>
            <ac:spMk id="3" creationId="{4BFFB31D-3FE2-2646-B149-FD6976D3DD1F}"/>
          </ac:spMkLst>
        </pc:spChg>
        <pc:spChg chg="mod">
          <ac:chgData name="Rosa Reis" userId="S::rmr@isep.ipp.pt::d022ffe4-b88c-4194-b9db-e4557fa72df4" providerId="AD" clId="Web-{1F76F3BE-676E-453F-8FD9-E8852B8A56F5}" dt="2021-10-26T16:13:32.207" v="110" actId="20577"/>
          <ac:spMkLst>
            <pc:docMk/>
            <pc:sldMk cId="1950013021" sldId="429"/>
            <ac:spMk id="6" creationId="{0B6C83B7-7190-844A-8924-CC9C6E76921B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19:22.818" v="181" actId="20577"/>
        <pc:sldMkLst>
          <pc:docMk/>
          <pc:sldMk cId="403005356" sldId="430"/>
        </pc:sldMkLst>
        <pc:spChg chg="mod">
          <ac:chgData name="Rosa Reis" userId="S::rmr@isep.ipp.pt::d022ffe4-b88c-4194-b9db-e4557fa72df4" providerId="AD" clId="Web-{1F76F3BE-676E-453F-8FD9-E8852B8A56F5}" dt="2021-10-26T16:19:22.818" v="181" actId="20577"/>
          <ac:spMkLst>
            <pc:docMk/>
            <pc:sldMk cId="403005356" sldId="430"/>
            <ac:spMk id="7" creationId="{3FE3F6A5-D0E4-B343-85BE-8F09DD042BCF}"/>
          </ac:spMkLst>
        </pc:spChg>
      </pc:sldChg>
      <pc:sldChg chg="addSp delSp modSp">
        <pc:chgData name="Rosa Reis" userId="S::rmr@isep.ipp.pt::d022ffe4-b88c-4194-b9db-e4557fa72df4" providerId="AD" clId="Web-{1F76F3BE-676E-453F-8FD9-E8852B8A56F5}" dt="2021-10-26T16:27:56.064" v="316" actId="20577"/>
        <pc:sldMkLst>
          <pc:docMk/>
          <pc:sldMk cId="3781620441" sldId="432"/>
        </pc:sldMkLst>
        <pc:spChg chg="mod">
          <ac:chgData name="Rosa Reis" userId="S::rmr@isep.ipp.pt::d022ffe4-b88c-4194-b9db-e4557fa72df4" providerId="AD" clId="Web-{1F76F3BE-676E-453F-8FD9-E8852B8A56F5}" dt="2021-10-26T16:25:54.979" v="239" actId="1076"/>
          <ac:spMkLst>
            <pc:docMk/>
            <pc:sldMk cId="3781620441" sldId="432"/>
            <ac:spMk id="2" creationId="{02908E70-EEA2-6242-937E-47C70ECA0B8D}"/>
          </ac:spMkLst>
        </pc:spChg>
        <pc:spChg chg="del mod">
          <ac:chgData name="Rosa Reis" userId="S::rmr@isep.ipp.pt::d022ffe4-b88c-4194-b9db-e4557fa72df4" providerId="AD" clId="Web-{1F76F3BE-676E-453F-8FD9-E8852B8A56F5}" dt="2021-10-26T16:24:42.241" v="219"/>
          <ac:spMkLst>
            <pc:docMk/>
            <pc:sldMk cId="3781620441" sldId="432"/>
            <ac:spMk id="3" creationId="{F89286FD-0BE6-454F-98CB-67458B3A652E}"/>
          </ac:spMkLst>
        </pc:spChg>
        <pc:spChg chg="mod">
          <ac:chgData name="Rosa Reis" userId="S::rmr@isep.ipp.pt::d022ffe4-b88c-4194-b9db-e4557fa72df4" providerId="AD" clId="Web-{1F76F3BE-676E-453F-8FD9-E8852B8A56F5}" dt="2021-10-26T16:26:02.933" v="240" actId="1076"/>
          <ac:spMkLst>
            <pc:docMk/>
            <pc:sldMk cId="3781620441" sldId="432"/>
            <ac:spMk id="4" creationId="{32776CBA-4403-F84C-9FD2-29F85CBB07DE}"/>
          </ac:spMkLst>
        </pc:spChg>
        <pc:spChg chg="add del mod">
          <ac:chgData name="Rosa Reis" userId="S::rmr@isep.ipp.pt::d022ffe4-b88c-4194-b9db-e4557fa72df4" providerId="AD" clId="Web-{1F76F3BE-676E-453F-8FD9-E8852B8A56F5}" dt="2021-10-26T16:24:49.007" v="221"/>
          <ac:spMkLst>
            <pc:docMk/>
            <pc:sldMk cId="3781620441" sldId="432"/>
            <ac:spMk id="7" creationId="{DC1A0516-E048-4DF9-9889-A7B302631FB8}"/>
          </ac:spMkLst>
        </pc:spChg>
        <pc:spChg chg="add del mod ord">
          <ac:chgData name="Rosa Reis" userId="S::rmr@isep.ipp.pt::d022ffe4-b88c-4194-b9db-e4557fa72df4" providerId="AD" clId="Web-{1F76F3BE-676E-453F-8FD9-E8852B8A56F5}" dt="2021-10-26T16:27:56.064" v="316" actId="20577"/>
          <ac:spMkLst>
            <pc:docMk/>
            <pc:sldMk cId="3781620441" sldId="432"/>
            <ac:spMk id="8" creationId="{94EA15AC-E9CA-4BCB-BBE7-040A350D6E8B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29:00.332" v="317" actId="20577"/>
        <pc:sldMkLst>
          <pc:docMk/>
          <pc:sldMk cId="2663627223" sldId="434"/>
        </pc:sldMkLst>
        <pc:spChg chg="mod">
          <ac:chgData name="Rosa Reis" userId="S::rmr@isep.ipp.pt::d022ffe4-b88c-4194-b9db-e4557fa72df4" providerId="AD" clId="Web-{1F76F3BE-676E-453F-8FD9-E8852B8A56F5}" dt="2021-10-26T16:29:00.332" v="317" actId="20577"/>
          <ac:spMkLst>
            <pc:docMk/>
            <pc:sldMk cId="2663627223" sldId="434"/>
            <ac:spMk id="3" creationId="{E163B65B-8007-9749-A56F-14C9F4AD82CB}"/>
          </ac:spMkLst>
        </pc:spChg>
      </pc:sldChg>
      <pc:sldChg chg="modSp">
        <pc:chgData name="Rosa Reis" userId="S::rmr@isep.ipp.pt::d022ffe4-b88c-4194-b9db-e4557fa72df4" providerId="AD" clId="Web-{1F76F3BE-676E-453F-8FD9-E8852B8A56F5}" dt="2021-10-26T16:31:40.216" v="327" actId="20577"/>
        <pc:sldMkLst>
          <pc:docMk/>
          <pc:sldMk cId="2248465823" sldId="458"/>
        </pc:sldMkLst>
        <pc:spChg chg="mod">
          <ac:chgData name="Rosa Reis" userId="S::rmr@isep.ipp.pt::d022ffe4-b88c-4194-b9db-e4557fa72df4" providerId="AD" clId="Web-{1F76F3BE-676E-453F-8FD9-E8852B8A56F5}" dt="2021-10-26T16:31:40.216" v="327" actId="20577"/>
          <ac:spMkLst>
            <pc:docMk/>
            <pc:sldMk cId="2248465823" sldId="458"/>
            <ac:spMk id="7" creationId="{03DC381A-319F-C44D-A6EE-0337BC9C28E1}"/>
          </ac:spMkLst>
        </pc:spChg>
      </pc:sldChg>
    </pc:docChg>
  </pc:docChgLst>
  <pc:docChgLst>
    <pc:chgData name="Rosa Reis" userId="S::rmr@isep.ipp.pt::d022ffe4-b88c-4194-b9db-e4557fa72df4" providerId="AD" clId="Web-{C00B641A-AA74-41DF-9B4F-7DC95B3A4EED}"/>
    <pc:docChg chg="addSld delSld modSld">
      <pc:chgData name="Rosa Reis" userId="S::rmr@isep.ipp.pt::d022ffe4-b88c-4194-b9db-e4557fa72df4" providerId="AD" clId="Web-{C00B641A-AA74-41DF-9B4F-7DC95B3A4EED}" dt="2021-10-26T16:48:55.258" v="11"/>
      <pc:docMkLst>
        <pc:docMk/>
      </pc:docMkLst>
      <pc:sldChg chg="del">
        <pc:chgData name="Rosa Reis" userId="S::rmr@isep.ipp.pt::d022ffe4-b88c-4194-b9db-e4557fa72df4" providerId="AD" clId="Web-{C00B641A-AA74-41DF-9B4F-7DC95B3A4EED}" dt="2021-10-26T16:48:12.195" v="0"/>
        <pc:sldMkLst>
          <pc:docMk/>
          <pc:sldMk cId="531548521" sldId="457"/>
        </pc:sldMkLst>
      </pc:sldChg>
      <pc:sldChg chg="addSp delSp modSp new">
        <pc:chgData name="Rosa Reis" userId="S::rmr@isep.ipp.pt::d022ffe4-b88c-4194-b9db-e4557fa72df4" providerId="AD" clId="Web-{C00B641A-AA74-41DF-9B4F-7DC95B3A4EED}" dt="2021-10-26T16:48:55.258" v="11"/>
        <pc:sldMkLst>
          <pc:docMk/>
          <pc:sldMk cId="37479449" sldId="462"/>
        </pc:sldMkLst>
        <pc:spChg chg="mod">
          <ac:chgData name="Rosa Reis" userId="S::rmr@isep.ipp.pt::d022ffe4-b88c-4194-b9db-e4557fa72df4" providerId="AD" clId="Web-{C00B641A-AA74-41DF-9B4F-7DC95B3A4EED}" dt="2021-10-26T16:48:26.773" v="3" actId="14100"/>
          <ac:spMkLst>
            <pc:docMk/>
            <pc:sldMk cId="37479449" sldId="462"/>
            <ac:spMk id="3" creationId="{F63FCAA4-6529-4095-B274-86FEBD27D00A}"/>
          </ac:spMkLst>
        </pc:spChg>
        <pc:spChg chg="del">
          <ac:chgData name="Rosa Reis" userId="S::rmr@isep.ipp.pt::d022ffe4-b88c-4194-b9db-e4557fa72df4" providerId="AD" clId="Web-{C00B641A-AA74-41DF-9B4F-7DC95B3A4EED}" dt="2021-10-26T16:48:22.945" v="2"/>
          <ac:spMkLst>
            <pc:docMk/>
            <pc:sldMk cId="37479449" sldId="462"/>
            <ac:spMk id="4" creationId="{E54C774F-E368-4F1E-A703-2255863533FC}"/>
          </ac:spMkLst>
        </pc:spChg>
        <pc:spChg chg="add del mod">
          <ac:chgData name="Rosa Reis" userId="S::rmr@isep.ipp.pt::d022ffe4-b88c-4194-b9db-e4557fa72df4" providerId="AD" clId="Web-{C00B641A-AA74-41DF-9B4F-7DC95B3A4EED}" dt="2021-10-26T16:48:36.320" v="6"/>
          <ac:spMkLst>
            <pc:docMk/>
            <pc:sldMk cId="37479449" sldId="462"/>
            <ac:spMk id="6" creationId="{7820B9AD-3C8C-4917-90AA-12D989E19F4E}"/>
          </ac:spMkLst>
        </pc:spChg>
        <pc:spChg chg="add del">
          <ac:chgData name="Rosa Reis" userId="S::rmr@isep.ipp.pt::d022ffe4-b88c-4194-b9db-e4557fa72df4" providerId="AD" clId="Web-{C00B641A-AA74-41DF-9B4F-7DC95B3A4EED}" dt="2021-10-26T16:48:43.977" v="9"/>
          <ac:spMkLst>
            <pc:docMk/>
            <pc:sldMk cId="37479449" sldId="462"/>
            <ac:spMk id="8" creationId="{0215413C-ACA5-4696-A61B-C0E930EB05BD}"/>
          </ac:spMkLst>
        </pc:spChg>
        <pc:spChg chg="add del">
          <ac:chgData name="Rosa Reis" userId="S::rmr@isep.ipp.pt::d022ffe4-b88c-4194-b9db-e4557fa72df4" providerId="AD" clId="Web-{C00B641A-AA74-41DF-9B4F-7DC95B3A4EED}" dt="2021-10-26T16:48:53.149" v="10"/>
          <ac:spMkLst>
            <pc:docMk/>
            <pc:sldMk cId="37479449" sldId="462"/>
            <ac:spMk id="10" creationId="{825E4B7F-9684-4C28-B68A-A9B913E2ACDA}"/>
          </ac:spMkLst>
        </pc:spChg>
        <pc:spChg chg="add">
          <ac:chgData name="Rosa Reis" userId="S::rmr@isep.ipp.pt::d022ffe4-b88c-4194-b9db-e4557fa72df4" providerId="AD" clId="Web-{C00B641A-AA74-41DF-9B4F-7DC95B3A4EED}" dt="2021-10-26T16:48:55.258" v="11"/>
          <ac:spMkLst>
            <pc:docMk/>
            <pc:sldMk cId="37479449" sldId="462"/>
            <ac:spMk id="12" creationId="{D87A9160-46A4-452D-B7EF-AE2FC89E893A}"/>
          </ac:spMkLst>
        </pc:spChg>
      </pc:sldChg>
    </pc:docChg>
  </pc:docChgLst>
  <pc:docChgLst>
    <pc:chgData name="Rosa Reis" userId="S::rmr@isep.ipp.pt::d022ffe4-b88c-4194-b9db-e4557fa72df4" providerId="AD" clId="Web-{40EED4BC-E157-4A70-88F2-0A88EEF8190A}"/>
    <pc:docChg chg="modSld">
      <pc:chgData name="Rosa Reis" userId="S::rmr@isep.ipp.pt::d022ffe4-b88c-4194-b9db-e4557fa72df4" providerId="AD" clId="Web-{40EED4BC-E157-4A70-88F2-0A88EEF8190A}" dt="2021-10-25T14:27:05.132" v="23" actId="20577"/>
      <pc:docMkLst>
        <pc:docMk/>
      </pc:docMkLst>
      <pc:sldChg chg="modSp">
        <pc:chgData name="Rosa Reis" userId="S::rmr@isep.ipp.pt::d022ffe4-b88c-4194-b9db-e4557fa72df4" providerId="AD" clId="Web-{40EED4BC-E157-4A70-88F2-0A88EEF8190A}" dt="2021-10-25T14:24:56.972" v="1" actId="20577"/>
        <pc:sldMkLst>
          <pc:docMk/>
          <pc:sldMk cId="3908350225" sldId="386"/>
        </pc:sldMkLst>
        <pc:spChg chg="mod">
          <ac:chgData name="Rosa Reis" userId="S::rmr@isep.ipp.pt::d022ffe4-b88c-4194-b9db-e4557fa72df4" providerId="AD" clId="Web-{40EED4BC-E157-4A70-88F2-0A88EEF8190A}" dt="2021-10-25T14:24:56.972" v="1" actId="20577"/>
          <ac:spMkLst>
            <pc:docMk/>
            <pc:sldMk cId="3908350225" sldId="386"/>
            <ac:spMk id="9" creationId="{4D3EF74F-0FF6-4E9E-8E7A-888129D95198}"/>
          </ac:spMkLst>
        </pc:spChg>
      </pc:sldChg>
      <pc:sldChg chg="addSp delSp modSp">
        <pc:chgData name="Rosa Reis" userId="S::rmr@isep.ipp.pt::d022ffe4-b88c-4194-b9db-e4557fa72df4" providerId="AD" clId="Web-{40EED4BC-E157-4A70-88F2-0A88EEF8190A}" dt="2021-10-25T14:25:09.801" v="4"/>
        <pc:sldMkLst>
          <pc:docMk/>
          <pc:sldMk cId="1693239319" sldId="387"/>
        </pc:sldMkLst>
        <pc:spChg chg="del">
          <ac:chgData name="Rosa Reis" userId="S::rmr@isep.ipp.pt::d022ffe4-b88c-4194-b9db-e4557fa72df4" providerId="AD" clId="Web-{40EED4BC-E157-4A70-88F2-0A88EEF8190A}" dt="2021-10-25T14:25:04.191" v="2"/>
          <ac:spMkLst>
            <pc:docMk/>
            <pc:sldMk cId="1693239319" sldId="387"/>
            <ac:spMk id="3" creationId="{72EA459A-271B-8540-B8B4-F9B5FD6883A5}"/>
          </ac:spMkLst>
        </pc:spChg>
        <pc:spChg chg="add del mod">
          <ac:chgData name="Rosa Reis" userId="S::rmr@isep.ipp.pt::d022ffe4-b88c-4194-b9db-e4557fa72df4" providerId="AD" clId="Web-{40EED4BC-E157-4A70-88F2-0A88EEF8190A}" dt="2021-10-25T14:25:07.816" v="3"/>
          <ac:spMkLst>
            <pc:docMk/>
            <pc:sldMk cId="1693239319" sldId="387"/>
            <ac:spMk id="5" creationId="{8E782972-150C-451E-BF8F-1C265980E676}"/>
          </ac:spMkLst>
        </pc:spChg>
        <pc:spChg chg="add">
          <ac:chgData name="Rosa Reis" userId="S::rmr@isep.ipp.pt::d022ffe4-b88c-4194-b9db-e4557fa72df4" providerId="AD" clId="Web-{40EED4BC-E157-4A70-88F2-0A88EEF8190A}" dt="2021-10-25T14:25:09.801" v="4"/>
          <ac:spMkLst>
            <pc:docMk/>
            <pc:sldMk cId="1693239319" sldId="387"/>
            <ac:spMk id="6" creationId="{35A35180-9B3A-479B-9C8C-F5A28EE612CE}"/>
          </ac:spMkLst>
        </pc:spChg>
      </pc:sldChg>
      <pc:sldChg chg="addSp delSp modSp">
        <pc:chgData name="Rosa Reis" userId="S::rmr@isep.ipp.pt::d022ffe4-b88c-4194-b9db-e4557fa72df4" providerId="AD" clId="Web-{40EED4BC-E157-4A70-88F2-0A88EEF8190A}" dt="2021-10-25T14:27:05.132" v="23" actId="20577"/>
        <pc:sldMkLst>
          <pc:docMk/>
          <pc:sldMk cId="2692714194" sldId="389"/>
        </pc:sldMkLst>
        <pc:spChg chg="del">
          <ac:chgData name="Rosa Reis" userId="S::rmr@isep.ipp.pt::d022ffe4-b88c-4194-b9db-e4557fa72df4" providerId="AD" clId="Web-{40EED4BC-E157-4A70-88F2-0A88EEF8190A}" dt="2021-10-25T14:25:30.895" v="5"/>
          <ac:spMkLst>
            <pc:docMk/>
            <pc:sldMk cId="2692714194" sldId="389"/>
            <ac:spMk id="3" creationId="{1F9BA71F-38EF-0448-BFD6-E6E686617E57}"/>
          </ac:spMkLst>
        </pc:spChg>
        <pc:spChg chg="add del mod">
          <ac:chgData name="Rosa Reis" userId="S::rmr@isep.ipp.pt::d022ffe4-b88c-4194-b9db-e4557fa72df4" providerId="AD" clId="Web-{40EED4BC-E157-4A70-88F2-0A88EEF8190A}" dt="2021-10-25T14:25:34.473" v="6"/>
          <ac:spMkLst>
            <pc:docMk/>
            <pc:sldMk cId="2692714194" sldId="389"/>
            <ac:spMk id="5" creationId="{41048A28-5F8A-48B2-ABA1-A97BFEC76344}"/>
          </ac:spMkLst>
        </pc:spChg>
        <pc:spChg chg="mod">
          <ac:chgData name="Rosa Reis" userId="S::rmr@isep.ipp.pt::d022ffe4-b88c-4194-b9db-e4557fa72df4" providerId="AD" clId="Web-{40EED4BC-E157-4A70-88F2-0A88EEF8190A}" dt="2021-10-25T14:26:33.990" v="16" actId="14100"/>
          <ac:spMkLst>
            <pc:docMk/>
            <pc:sldMk cId="2692714194" sldId="389"/>
            <ac:spMk id="7" creationId="{0972746E-32AB-BA48-AFE0-BC4F0913DBFB}"/>
          </ac:spMkLst>
        </pc:spChg>
        <pc:spChg chg="add del mod ord">
          <ac:chgData name="Rosa Reis" userId="S::rmr@isep.ipp.pt::d022ffe4-b88c-4194-b9db-e4557fa72df4" providerId="AD" clId="Web-{40EED4BC-E157-4A70-88F2-0A88EEF8190A}" dt="2021-10-25T14:26:09.865" v="12"/>
          <ac:spMkLst>
            <pc:docMk/>
            <pc:sldMk cId="2692714194" sldId="389"/>
            <ac:spMk id="12" creationId="{745A6DBF-E100-4BF5-A276-C8030FDC11DD}"/>
          </ac:spMkLst>
        </pc:spChg>
        <pc:spChg chg="mod">
          <ac:chgData name="Rosa Reis" userId="S::rmr@isep.ipp.pt::d022ffe4-b88c-4194-b9db-e4557fa72df4" providerId="AD" clId="Web-{40EED4BC-E157-4A70-88F2-0A88EEF8190A}" dt="2021-10-25T14:26:50.209" v="18" actId="1076"/>
          <ac:spMkLst>
            <pc:docMk/>
            <pc:sldMk cId="2692714194" sldId="389"/>
            <ac:spMk id="13" creationId="{1001BB95-7634-D745-A34F-4752DB2145E9}"/>
          </ac:spMkLst>
        </pc:spChg>
        <pc:spChg chg="add mod ord">
          <ac:chgData name="Rosa Reis" userId="S::rmr@isep.ipp.pt::d022ffe4-b88c-4194-b9db-e4557fa72df4" providerId="AD" clId="Web-{40EED4BC-E157-4A70-88F2-0A88EEF8190A}" dt="2021-10-25T14:27:05.132" v="23" actId="20577"/>
          <ac:spMkLst>
            <pc:docMk/>
            <pc:sldMk cId="2692714194" sldId="389"/>
            <ac:spMk id="15" creationId="{9A2BCB1E-8C85-4341-816B-CDF0676C56A2}"/>
          </ac:spMkLst>
        </pc:spChg>
      </pc:sldChg>
    </pc:docChg>
  </pc:docChgLst>
  <pc:docChgLst>
    <pc:chgData name="Rosa Reis" userId="S::rmr@isep.ipp.pt::d022ffe4-b88c-4194-b9db-e4557fa72df4" providerId="AD" clId="Web-{E0A3C144-7297-42CC-94A1-DC32DD373D1F}"/>
    <pc:docChg chg="modSld sldOrd">
      <pc:chgData name="Rosa Reis" userId="S::rmr@isep.ipp.pt::d022ffe4-b88c-4194-b9db-e4557fa72df4" providerId="AD" clId="Web-{E0A3C144-7297-42CC-94A1-DC32DD373D1F}" dt="2021-10-25T12:57:12.590" v="37" actId="1076"/>
      <pc:docMkLst>
        <pc:docMk/>
      </pc:docMkLst>
      <pc:sldChg chg="ord">
        <pc:chgData name="Rosa Reis" userId="S::rmr@isep.ipp.pt::d022ffe4-b88c-4194-b9db-e4557fa72df4" providerId="AD" clId="Web-{E0A3C144-7297-42CC-94A1-DC32DD373D1F}" dt="2021-10-25T12:40:31.452" v="0"/>
        <pc:sldMkLst>
          <pc:docMk/>
          <pc:sldMk cId="3700062433" sldId="295"/>
        </pc:sldMkLst>
      </pc:sldChg>
      <pc:sldChg chg="modSp">
        <pc:chgData name="Rosa Reis" userId="S::rmr@isep.ipp.pt::d022ffe4-b88c-4194-b9db-e4557fa72df4" providerId="AD" clId="Web-{E0A3C144-7297-42CC-94A1-DC32DD373D1F}" dt="2021-10-25T12:52:17.706" v="28" actId="1076"/>
        <pc:sldMkLst>
          <pc:docMk/>
          <pc:sldMk cId="3908350225" sldId="386"/>
        </pc:sldMkLst>
        <pc:spChg chg="mod">
          <ac:chgData name="Rosa Reis" userId="S::rmr@isep.ipp.pt::d022ffe4-b88c-4194-b9db-e4557fa72df4" providerId="AD" clId="Web-{E0A3C144-7297-42CC-94A1-DC32DD373D1F}" dt="2021-10-25T12:52:17.706" v="28" actId="1076"/>
          <ac:spMkLst>
            <pc:docMk/>
            <pc:sldMk cId="3908350225" sldId="386"/>
            <ac:spMk id="8" creationId="{BEC5583E-CB36-DD4A-8C73-77EB9AB1DAFC}"/>
          </ac:spMkLst>
        </pc:spChg>
      </pc:sldChg>
      <pc:sldChg chg="modSp">
        <pc:chgData name="Rosa Reis" userId="S::rmr@isep.ipp.pt::d022ffe4-b88c-4194-b9db-e4557fa72df4" providerId="AD" clId="Web-{E0A3C144-7297-42CC-94A1-DC32DD373D1F}" dt="2021-10-25T12:53:08.645" v="33" actId="20577"/>
        <pc:sldMkLst>
          <pc:docMk/>
          <pc:sldMk cId="1693239319" sldId="387"/>
        </pc:sldMkLst>
        <pc:spChg chg="mod">
          <ac:chgData name="Rosa Reis" userId="S::rmr@isep.ipp.pt::d022ffe4-b88c-4194-b9db-e4557fa72df4" providerId="AD" clId="Web-{E0A3C144-7297-42CC-94A1-DC32DD373D1F}" dt="2021-10-25T12:53:08.645" v="33" actId="20577"/>
          <ac:spMkLst>
            <pc:docMk/>
            <pc:sldMk cId="1693239319" sldId="387"/>
            <ac:spMk id="3" creationId="{72EA459A-271B-8540-B8B4-F9B5FD6883A5}"/>
          </ac:spMkLst>
        </pc:spChg>
      </pc:sldChg>
      <pc:sldChg chg="addSp delSp modSp">
        <pc:chgData name="Rosa Reis" userId="S::rmr@isep.ipp.pt::d022ffe4-b88c-4194-b9db-e4557fa72df4" providerId="AD" clId="Web-{E0A3C144-7297-42CC-94A1-DC32DD373D1F}" dt="2021-10-25T12:47:10.151" v="27"/>
        <pc:sldMkLst>
          <pc:docMk/>
          <pc:sldMk cId="2232307578" sldId="388"/>
        </pc:sldMkLst>
        <pc:spChg chg="add mod">
          <ac:chgData name="Rosa Reis" userId="S::rmr@isep.ipp.pt::d022ffe4-b88c-4194-b9db-e4557fa72df4" providerId="AD" clId="Web-{E0A3C144-7297-42CC-94A1-DC32DD373D1F}" dt="2021-10-25T12:47:10.151" v="27"/>
          <ac:spMkLst>
            <pc:docMk/>
            <pc:sldMk cId="2232307578" sldId="388"/>
            <ac:spMk id="2" creationId="{A3C90A9A-4A9B-415E-9B05-4DDD3ADBC6E7}"/>
          </ac:spMkLst>
        </pc:spChg>
        <pc:picChg chg="del">
          <ac:chgData name="Rosa Reis" userId="S::rmr@isep.ipp.pt::d022ffe4-b88c-4194-b9db-e4557fa72df4" providerId="AD" clId="Web-{E0A3C144-7297-42CC-94A1-DC32DD373D1F}" dt="2021-10-25T12:46:43.259" v="15"/>
          <ac:picMkLst>
            <pc:docMk/>
            <pc:sldMk cId="2232307578" sldId="388"/>
            <ac:picMk id="14" creationId="{D0D38B8F-D831-404B-90D5-8EEE3BD37724}"/>
          </ac:picMkLst>
        </pc:picChg>
      </pc:sldChg>
      <pc:sldChg chg="modSp">
        <pc:chgData name="Rosa Reis" userId="S::rmr@isep.ipp.pt::d022ffe4-b88c-4194-b9db-e4557fa72df4" providerId="AD" clId="Web-{E0A3C144-7297-42CC-94A1-DC32DD373D1F}" dt="2021-10-25T12:57:12.590" v="37" actId="1076"/>
        <pc:sldMkLst>
          <pc:docMk/>
          <pc:sldMk cId="2692714194" sldId="389"/>
        </pc:sldMkLst>
        <pc:spChg chg="mod">
          <ac:chgData name="Rosa Reis" userId="S::rmr@isep.ipp.pt::d022ffe4-b88c-4194-b9db-e4557fa72df4" providerId="AD" clId="Web-{E0A3C144-7297-42CC-94A1-DC32DD373D1F}" dt="2021-10-25T12:57:12.590" v="37" actId="1076"/>
          <ac:spMkLst>
            <pc:docMk/>
            <pc:sldMk cId="2692714194" sldId="389"/>
            <ac:spMk id="7" creationId="{0972746E-32AB-BA48-AFE0-BC4F0913DBFB}"/>
          </ac:spMkLst>
        </pc:spChg>
        <pc:spChg chg="mod">
          <ac:chgData name="Rosa Reis" userId="S::rmr@isep.ipp.pt::d022ffe4-b88c-4194-b9db-e4557fa72df4" providerId="AD" clId="Web-{E0A3C144-7297-42CC-94A1-DC32DD373D1F}" dt="2021-10-25T12:56:24.948" v="35" actId="20577"/>
          <ac:spMkLst>
            <pc:docMk/>
            <pc:sldMk cId="2692714194" sldId="389"/>
            <ac:spMk id="11" creationId="{DFBEC1AA-E6F1-3441-8EE6-2BA32C7FDA3A}"/>
          </ac:spMkLst>
        </pc:spChg>
      </pc:sldChg>
      <pc:sldChg chg="modSp">
        <pc:chgData name="Rosa Reis" userId="S::rmr@isep.ipp.pt::d022ffe4-b88c-4194-b9db-e4557fa72df4" providerId="AD" clId="Web-{E0A3C144-7297-42CC-94A1-DC32DD373D1F}" dt="2021-10-25T12:41:36.704" v="8" actId="20577"/>
        <pc:sldMkLst>
          <pc:docMk/>
          <pc:sldMk cId="995001939" sldId="441"/>
        </pc:sldMkLst>
        <pc:spChg chg="mod">
          <ac:chgData name="Rosa Reis" userId="S::rmr@isep.ipp.pt::d022ffe4-b88c-4194-b9db-e4557fa72df4" providerId="AD" clId="Web-{E0A3C144-7297-42CC-94A1-DC32DD373D1F}" dt="2021-10-25T12:41:36.704" v="8" actId="20577"/>
          <ac:spMkLst>
            <pc:docMk/>
            <pc:sldMk cId="995001939" sldId="441"/>
            <ac:spMk id="3" creationId="{ECDAC027-3BB7-2C47-8E7D-B0F68648BB97}"/>
          </ac:spMkLst>
        </pc:spChg>
      </pc:sldChg>
      <pc:sldChg chg="modSp">
        <pc:chgData name="Rosa Reis" userId="S::rmr@isep.ipp.pt::d022ffe4-b88c-4194-b9db-e4557fa72df4" providerId="AD" clId="Web-{E0A3C144-7297-42CC-94A1-DC32DD373D1F}" dt="2021-10-25T12:42:54.862" v="14" actId="20577"/>
        <pc:sldMkLst>
          <pc:docMk/>
          <pc:sldMk cId="2788234122" sldId="442"/>
        </pc:sldMkLst>
        <pc:spChg chg="mod">
          <ac:chgData name="Rosa Reis" userId="S::rmr@isep.ipp.pt::d022ffe4-b88c-4194-b9db-e4557fa72df4" providerId="AD" clId="Web-{E0A3C144-7297-42CC-94A1-DC32DD373D1F}" dt="2021-10-25T12:42:54.862" v="14" actId="20577"/>
          <ac:spMkLst>
            <pc:docMk/>
            <pc:sldMk cId="2788234122" sldId="442"/>
            <ac:spMk id="3" creationId="{60D0E8AA-CEA5-7D47-8907-89CDC9D9D8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9BBAC-2F5B-4304-A31F-888167B7A46F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3BEE-E188-45DE-B0CA-674AFA97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D9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Bases de Dados / Databases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575-D5D8-4DC6-8057-F56516FCCB8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Bases de Dados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039" y="3509963"/>
            <a:ext cx="10510684" cy="16557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SQL – Structured Query Language</a:t>
            </a:r>
          </a:p>
          <a:p>
            <a:r>
              <a:rPr lang="en-US" b="1">
                <a:solidFill>
                  <a:srgbClr val="002060"/>
                </a:solidFill>
              </a:rPr>
              <a:t>Data Definition </a:t>
            </a:r>
            <a:r>
              <a:rPr lang="en-US" b="1" dirty="0">
                <a:solidFill>
                  <a:srgbClr val="002060"/>
                </a:solidFill>
              </a:rPr>
              <a:t>Language (DDL) and Data Manipulation Language (DML)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Nuno Escudeiro – nfe@isep.ipp.pt</a:t>
            </a:r>
          </a:p>
        </p:txBody>
      </p:sp>
    </p:spTree>
    <p:extLst>
      <p:ext uri="{BB962C8B-B14F-4D97-AF65-F5344CB8AC3E}">
        <p14:creationId xmlns:p14="http://schemas.microsoft.com/office/powerpoint/2010/main" val="173337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BC06-34F1-4B4F-9B16-3E3B2174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Integrity Controls</a:t>
            </a:r>
            <a:endParaRPr lang="pt-P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A35180-9B3A-479B-9C8C-F5A28EE612CE}"/>
              </a:ext>
            </a:extLst>
          </p:cNvPr>
          <p:cNvSpPr>
            <a:spLocks noGrp="1"/>
          </p:cNvSpPr>
          <p:nvPr/>
        </p:nvSpPr>
        <p:spPr>
          <a:xfrm>
            <a:off x="941387" y="1478219"/>
            <a:ext cx="10253663" cy="506228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/>
              <a:buChar char="•"/>
            </a:pPr>
            <a:r>
              <a:rPr lang="pt-PT" sz="1600" dirty="0">
                <a:ea typeface="+mn-lt"/>
                <a:cs typeface="+mn-lt"/>
              </a:rPr>
              <a:t>In SQL </a:t>
            </a:r>
            <a:r>
              <a:rPr lang="pt-PT" sz="1600" dirty="0" err="1">
                <a:ea typeface="+mn-lt"/>
                <a:cs typeface="+mn-lt"/>
              </a:rPr>
              <a:t>constraints</a:t>
            </a:r>
            <a:r>
              <a:rPr lang="pt-PT" sz="1600" dirty="0">
                <a:ea typeface="+mn-lt"/>
                <a:cs typeface="+mn-lt"/>
              </a:rPr>
              <a:t>  </a:t>
            </a:r>
            <a:r>
              <a:rPr lang="pt-PT" sz="1600" dirty="0" err="1">
                <a:ea typeface="+mn-lt"/>
                <a:cs typeface="+mn-lt"/>
              </a:rPr>
              <a:t>of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various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types</a:t>
            </a:r>
            <a:r>
              <a:rPr lang="pt-PT" sz="1600" dirty="0">
                <a:ea typeface="+mn-lt"/>
                <a:cs typeface="+mn-lt"/>
              </a:rPr>
              <a:t> can </a:t>
            </a:r>
            <a:r>
              <a:rPr lang="pt-PT" sz="1600" dirty="0" err="1">
                <a:ea typeface="+mn-lt"/>
                <a:cs typeface="+mn-lt"/>
              </a:rPr>
              <a:t>be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defined</a:t>
            </a:r>
            <a:r>
              <a:rPr lang="pt-PT" sz="1600" dirty="0"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pPr marL="908050" indent="-285750">
              <a:lnSpc>
                <a:spcPct val="100000"/>
              </a:lnSpc>
            </a:pP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Integridad</a:t>
            </a:r>
            <a:r>
              <a:rPr lang="pt-PT" sz="1600" dirty="0">
                <a:ea typeface="+mn-lt"/>
                <a:cs typeface="+mn-lt"/>
              </a:rPr>
              <a:t>  </a:t>
            </a:r>
            <a:r>
              <a:rPr lang="pt-PT" sz="1600" dirty="0" err="1">
                <a:ea typeface="+mn-lt"/>
                <a:cs typeface="+mn-lt"/>
              </a:rPr>
              <a:t>constraints</a:t>
            </a:r>
            <a:r>
              <a:rPr lang="pt-PT" sz="1600" dirty="0">
                <a:ea typeface="+mn-lt"/>
                <a:cs typeface="+mn-lt"/>
              </a:rPr>
              <a:t>: define </a:t>
            </a:r>
            <a:r>
              <a:rPr lang="pt-PT" sz="1600" dirty="0" err="1">
                <a:ea typeface="+mn-lt"/>
                <a:cs typeface="+mn-lt"/>
              </a:rPr>
              <a:t>the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primary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key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and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the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foreign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key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with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the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referenced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table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and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primary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key</a:t>
            </a:r>
            <a:r>
              <a:rPr lang="pt-PT" sz="1600" dirty="0">
                <a:ea typeface="+mn-lt"/>
                <a:cs typeface="+mn-lt"/>
              </a:rPr>
              <a:t>.</a:t>
            </a:r>
            <a:br>
              <a:rPr lang="pt-PT" sz="1600" dirty="0">
                <a:ea typeface="+mn-lt"/>
                <a:cs typeface="+mn-lt"/>
              </a:rPr>
            </a:br>
            <a:endParaRPr lang="pt-PT" sz="1600" dirty="0">
              <a:ea typeface="+mn-lt"/>
              <a:cs typeface="+mn-lt"/>
            </a:endParaRPr>
          </a:p>
          <a:p>
            <a:pPr marL="908050" indent="-285750"/>
            <a:r>
              <a:rPr lang="pt-PT" sz="1600" dirty="0" err="1">
                <a:ea typeface="+mn-lt"/>
                <a:cs typeface="+mn-lt"/>
              </a:rPr>
              <a:t>Value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constraints:define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whether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null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values</a:t>
            </a:r>
            <a:r>
              <a:rPr lang="pt-PT" sz="1600" dirty="0">
                <a:ea typeface="+mn-lt"/>
                <a:cs typeface="+mn-lt"/>
              </a:rPr>
              <a:t> are </a:t>
            </a:r>
            <a:r>
              <a:rPr lang="pt-PT" sz="1600" dirty="0" err="1">
                <a:ea typeface="+mn-lt"/>
                <a:cs typeface="+mn-lt"/>
              </a:rPr>
              <a:t>not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allowed</a:t>
            </a:r>
            <a:r>
              <a:rPr lang="pt-PT" sz="1600" dirty="0">
                <a:ea typeface="+mn-lt"/>
                <a:cs typeface="+mn-lt"/>
              </a:rPr>
              <a:t>. (single </a:t>
            </a:r>
            <a:r>
              <a:rPr lang="pt-PT" sz="1600" dirty="0" err="1">
                <a:ea typeface="+mn-lt"/>
                <a:cs typeface="+mn-lt"/>
              </a:rPr>
              <a:t>values</a:t>
            </a:r>
            <a:r>
              <a:rPr lang="pt-PT" sz="1600" dirty="0">
                <a:ea typeface="+mn-lt"/>
                <a:cs typeface="+mn-lt"/>
              </a:rPr>
              <a:t> are </a:t>
            </a:r>
            <a:r>
              <a:rPr lang="pt-PT" sz="1600" dirty="0" err="1">
                <a:ea typeface="+mn-lt"/>
                <a:cs typeface="+mn-lt"/>
              </a:rPr>
              <a:t>required</a:t>
            </a:r>
            <a:r>
              <a:rPr lang="pt-PT" sz="1600" dirty="0">
                <a:ea typeface="+mn-lt"/>
                <a:cs typeface="+mn-lt"/>
              </a:rPr>
              <a:t>, </a:t>
            </a:r>
            <a:r>
              <a:rPr lang="pt-PT" sz="1600" dirty="0" err="1">
                <a:ea typeface="+mn-lt"/>
                <a:cs typeface="+mn-lt"/>
              </a:rPr>
              <a:t>and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whether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only</a:t>
            </a:r>
            <a:r>
              <a:rPr lang="pt-PT" sz="1600" dirty="0">
                <a:ea typeface="+mn-lt"/>
                <a:cs typeface="+mn-lt"/>
              </a:rPr>
              <a:t> a </a:t>
            </a:r>
            <a:r>
              <a:rPr lang="pt-PT" sz="1600" dirty="0" err="1">
                <a:ea typeface="+mn-lt"/>
                <a:cs typeface="+mn-lt"/>
              </a:rPr>
              <a:t>given</a:t>
            </a:r>
            <a:r>
              <a:rPr lang="pt-PT" sz="1600" dirty="0">
                <a:ea typeface="+mn-lt"/>
                <a:cs typeface="+mn-lt"/>
              </a:rPr>
              <a:t> set </a:t>
            </a:r>
            <a:r>
              <a:rPr lang="pt-PT" sz="1600" dirty="0" err="1">
                <a:ea typeface="+mn-lt"/>
                <a:cs typeface="+mn-lt"/>
              </a:rPr>
              <a:t>of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values</a:t>
            </a:r>
            <a:r>
              <a:rPr lang="pt-PT" sz="1600" dirty="0">
                <a:ea typeface="+mn-lt"/>
                <a:cs typeface="+mn-lt"/>
              </a:rPr>
              <a:t> are </a:t>
            </a:r>
            <a:r>
              <a:rPr lang="pt-PT" sz="1600" dirty="0" err="1">
                <a:ea typeface="+mn-lt"/>
                <a:cs typeface="+mn-lt"/>
              </a:rPr>
              <a:t>allowed</a:t>
            </a:r>
            <a:r>
              <a:rPr lang="pt-PT" sz="1600" dirty="0">
                <a:ea typeface="+mn-lt"/>
                <a:cs typeface="+mn-lt"/>
              </a:rPr>
              <a:t> in a </a:t>
            </a:r>
            <a:r>
              <a:rPr lang="pt-PT" sz="1600" dirty="0" err="1">
                <a:ea typeface="+mn-lt"/>
                <a:cs typeface="+mn-lt"/>
              </a:rPr>
              <a:t>column</a:t>
            </a:r>
            <a:r>
              <a:rPr lang="pt-PT" sz="1600" dirty="0">
                <a:ea typeface="+mn-lt"/>
                <a:cs typeface="+mn-lt"/>
              </a:rPr>
              <a:t>).</a:t>
            </a:r>
          </a:p>
          <a:p>
            <a:pPr marL="0" indent="0">
              <a:lnSpc>
                <a:spcPct val="50000"/>
              </a:lnSpc>
              <a:buNone/>
            </a:pPr>
            <a:endParaRPr lang="pt-PT" sz="1600" dirty="0">
              <a:ea typeface="+mn-lt"/>
              <a:cs typeface="+mn-lt"/>
            </a:endParaRPr>
          </a:p>
          <a:p>
            <a:r>
              <a:rPr lang="pt-PT" sz="1600" dirty="0">
                <a:ea typeface="+mn-lt"/>
                <a:cs typeface="+mn-lt"/>
              </a:rPr>
              <a:t>A </a:t>
            </a:r>
            <a:r>
              <a:rPr lang="pt-PT" sz="1600" dirty="0" err="1">
                <a:ea typeface="+mn-lt"/>
                <a:cs typeface="+mn-lt"/>
              </a:rPr>
              <a:t>constraint</a:t>
            </a:r>
            <a:r>
              <a:rPr lang="pt-PT" sz="1600" dirty="0">
                <a:ea typeface="+mn-lt"/>
                <a:cs typeface="+mn-lt"/>
              </a:rPr>
              <a:t> can </a:t>
            </a:r>
            <a:r>
              <a:rPr lang="pt-PT" sz="1600" dirty="0" err="1">
                <a:ea typeface="+mn-lt"/>
                <a:cs typeface="+mn-lt"/>
              </a:rPr>
              <a:t>be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created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at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the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same</a:t>
            </a:r>
            <a:r>
              <a:rPr lang="pt-PT" sz="1600" dirty="0">
                <a:ea typeface="+mn-lt"/>
                <a:cs typeface="+mn-lt"/>
              </a:rPr>
              <a:t> time </a:t>
            </a:r>
            <a:r>
              <a:rPr lang="pt-PT" sz="1600" dirty="0" err="1">
                <a:ea typeface="+mn-lt"/>
                <a:cs typeface="+mn-lt"/>
              </a:rPr>
              <a:t>that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the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table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is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created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or</a:t>
            </a:r>
            <a:r>
              <a:rPr lang="pt-PT" sz="1600" dirty="0">
                <a:ea typeface="+mn-lt"/>
                <a:cs typeface="+mn-lt"/>
              </a:rPr>
              <a:t> can </a:t>
            </a:r>
            <a:r>
              <a:rPr lang="pt-PT" sz="1600" dirty="0" err="1">
                <a:ea typeface="+mn-lt"/>
                <a:cs typeface="+mn-lt"/>
              </a:rPr>
              <a:t>be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added</a:t>
            </a:r>
            <a:r>
              <a:rPr lang="pt-PT" sz="1600" dirty="0">
                <a:ea typeface="+mn-lt"/>
                <a:cs typeface="+mn-lt"/>
              </a:rPr>
              <a:t> to </a:t>
            </a:r>
            <a:r>
              <a:rPr lang="pt-PT" sz="1600" dirty="0" err="1">
                <a:ea typeface="+mn-lt"/>
                <a:cs typeface="+mn-lt"/>
              </a:rPr>
              <a:t>the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table</a:t>
            </a:r>
            <a:r>
              <a:rPr lang="pt-PT" sz="1600" dirty="0">
                <a:ea typeface="+mn-lt"/>
                <a:cs typeface="+mn-lt"/>
              </a:rPr>
              <a:t> later. </a:t>
            </a:r>
            <a:br>
              <a:rPr lang="pt-PT" sz="1600" dirty="0">
                <a:ea typeface="+mn-lt"/>
                <a:cs typeface="+mn-lt"/>
              </a:rPr>
            </a:br>
            <a:endParaRPr lang="pt-PT" sz="1600" dirty="0">
              <a:ea typeface="+mn-lt"/>
              <a:cs typeface="+mn-lt"/>
            </a:endParaRPr>
          </a:p>
          <a:p>
            <a:r>
              <a:rPr lang="pt-PT" sz="1600" dirty="0" err="1">
                <a:ea typeface="+mn-lt"/>
                <a:cs typeface="+mn-lt"/>
              </a:rPr>
              <a:t>There</a:t>
            </a:r>
            <a:r>
              <a:rPr lang="pt-PT" sz="1600" dirty="0">
                <a:ea typeface="+mn-lt"/>
                <a:cs typeface="+mn-lt"/>
              </a:rPr>
              <a:t> are </a:t>
            </a:r>
            <a:r>
              <a:rPr lang="pt-PT" sz="1600" dirty="0" err="1">
                <a:ea typeface="+mn-lt"/>
                <a:cs typeface="+mn-lt"/>
              </a:rPr>
              <a:t>two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levels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at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which</a:t>
            </a:r>
            <a:r>
              <a:rPr lang="pt-PT" sz="1600" dirty="0">
                <a:ea typeface="+mn-lt"/>
                <a:cs typeface="+mn-lt"/>
              </a:rPr>
              <a:t> a </a:t>
            </a:r>
            <a:r>
              <a:rPr lang="pt-PT" sz="1600" dirty="0" err="1">
                <a:ea typeface="+mn-lt"/>
                <a:cs typeface="+mn-lt"/>
              </a:rPr>
              <a:t>constraint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is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defined</a:t>
            </a:r>
            <a:r>
              <a:rPr lang="pt-PT" sz="1600" dirty="0">
                <a:ea typeface="+mn-lt"/>
                <a:cs typeface="+mn-lt"/>
              </a:rPr>
              <a:t>:</a:t>
            </a:r>
            <a:br>
              <a:rPr lang="pt-PT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pPr marL="971550" lvl="1" indent="-285750"/>
            <a:r>
              <a:rPr lang="pt-PT" sz="1600" b="1">
                <a:ea typeface="+mn-lt"/>
                <a:cs typeface="+mn-lt"/>
              </a:rPr>
              <a:t>Inline (column level</a:t>
            </a:r>
            <a:r>
              <a:rPr lang="pt-PT" sz="1600" b="1" dirty="0">
                <a:ea typeface="+mn-lt"/>
                <a:cs typeface="+mn-lt"/>
              </a:rPr>
              <a:t> )- declare </a:t>
            </a:r>
            <a:r>
              <a:rPr lang="pt-PT" sz="1600" b="1" dirty="0" err="1">
                <a:ea typeface="+mn-lt"/>
                <a:cs typeface="+mn-lt"/>
              </a:rPr>
              <a:t>on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the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same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line</a:t>
            </a:r>
            <a:r>
              <a:rPr lang="pt-PT" sz="1600" b="1" dirty="0">
                <a:ea typeface="+mn-lt"/>
                <a:cs typeface="+mn-lt"/>
              </a:rPr>
              <a:t> as </a:t>
            </a:r>
            <a:r>
              <a:rPr lang="pt-PT" sz="1600" b="1" dirty="0" err="1">
                <a:ea typeface="+mn-lt"/>
                <a:cs typeface="+mn-lt"/>
              </a:rPr>
              <a:t>the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column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when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creating</a:t>
            </a:r>
            <a:r>
              <a:rPr lang="pt-PT" sz="1600" b="1" dirty="0">
                <a:ea typeface="+mn-lt"/>
                <a:cs typeface="+mn-lt"/>
              </a:rPr>
              <a:t> a </a:t>
            </a:r>
            <a:r>
              <a:rPr lang="pt-PT" sz="1600" b="1" dirty="0" err="1">
                <a:ea typeface="+mn-lt"/>
                <a:cs typeface="+mn-lt"/>
              </a:rPr>
              <a:t>table</a:t>
            </a:r>
            <a:r>
              <a:rPr lang="pt-PT" sz="1600" b="1" dirty="0">
                <a:ea typeface="+mn-lt"/>
                <a:cs typeface="+mn-lt"/>
              </a:rPr>
              <a:t>.;</a:t>
            </a:r>
            <a:endParaRPr lang="pt-PT" b="1">
              <a:ea typeface="+mn-lt"/>
              <a:cs typeface="+mn-lt"/>
            </a:endParaRPr>
          </a:p>
          <a:p>
            <a:pPr lvl="1" indent="0">
              <a:buNone/>
            </a:pPr>
            <a:endParaRPr lang="pt-PT" sz="1600" b="1" dirty="0">
              <a:ea typeface="+mn-lt"/>
              <a:cs typeface="+mn-lt"/>
            </a:endParaRPr>
          </a:p>
          <a:p>
            <a:pPr marL="971550" lvl="1" indent="-285750"/>
            <a:r>
              <a:rPr lang="pt-PT" sz="1600" b="1">
                <a:ea typeface="+mn-lt"/>
                <a:cs typeface="+mn-lt"/>
              </a:rPr>
              <a:t>Out-of-line (table level)- declared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on</a:t>
            </a:r>
            <a:r>
              <a:rPr lang="pt-PT" sz="1600" b="1" dirty="0">
                <a:ea typeface="+mn-lt"/>
                <a:cs typeface="+mn-lt"/>
              </a:rPr>
              <a:t> a </a:t>
            </a:r>
            <a:r>
              <a:rPr lang="pt-PT" sz="1600" b="1" dirty="0" err="1">
                <a:ea typeface="+mn-lt"/>
                <a:cs typeface="+mn-lt"/>
              </a:rPr>
              <a:t>separate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line</a:t>
            </a:r>
            <a:r>
              <a:rPr lang="pt-PT" sz="1600" b="1" dirty="0">
                <a:ea typeface="+mn-lt"/>
                <a:cs typeface="+mn-lt"/>
              </a:rPr>
              <a:t> for </a:t>
            </a:r>
            <a:r>
              <a:rPr lang="pt-PT" sz="1600" b="1" dirty="0" err="1">
                <a:ea typeface="+mn-lt"/>
                <a:cs typeface="+mn-lt"/>
              </a:rPr>
              <a:t>the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column</a:t>
            </a:r>
            <a:r>
              <a:rPr lang="pt-PT" sz="1600" b="1" dirty="0">
                <a:ea typeface="+mn-lt"/>
                <a:cs typeface="+mn-lt"/>
              </a:rPr>
              <a:t>. </a:t>
            </a:r>
            <a:r>
              <a:rPr lang="pt-PT" sz="1600" b="1" dirty="0" err="1">
                <a:ea typeface="+mn-lt"/>
                <a:cs typeface="+mn-lt"/>
              </a:rPr>
              <a:t>We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add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it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at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the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end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of</a:t>
            </a:r>
            <a:r>
              <a:rPr lang="pt-PT" sz="1600" b="1" dirty="0">
                <a:ea typeface="+mn-lt"/>
                <a:cs typeface="+mn-lt"/>
              </a:rPr>
              <a:t> </a:t>
            </a:r>
            <a:r>
              <a:rPr lang="pt-PT" sz="1600" b="1" dirty="0" err="1">
                <a:ea typeface="+mn-lt"/>
                <a:cs typeface="+mn-lt"/>
              </a:rPr>
              <a:t>the</a:t>
            </a:r>
            <a:r>
              <a:rPr lang="pt-PT" sz="1600" b="1" dirty="0">
                <a:ea typeface="+mn-lt"/>
                <a:cs typeface="+mn-lt"/>
              </a:rPr>
              <a:t> CREATE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b="1">
                <a:ea typeface="+mn-lt"/>
                <a:cs typeface="+mn-lt"/>
              </a:rPr>
              <a:t>TABLE statement.</a:t>
            </a:r>
            <a:r>
              <a:rPr lang="pt-PT" sz="1600" b="1" dirty="0">
                <a:ea typeface="+mn-lt"/>
                <a:cs typeface="+mn-lt"/>
              </a:rPr>
              <a:t> </a:t>
            </a:r>
            <a:endParaRPr lang="pt-PT" sz="1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323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2BCB1E-8C85-4341-816B-CDF0676C56A2}"/>
              </a:ext>
            </a:extLst>
          </p:cNvPr>
          <p:cNvSpPr>
            <a:spLocks noGrp="1"/>
          </p:cNvSpPr>
          <p:nvPr/>
        </p:nvSpPr>
        <p:spPr>
          <a:xfrm>
            <a:off x="1020762" y="1500187"/>
            <a:ext cx="8609012" cy="489108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 err="1">
                <a:latin typeface="Calibri"/>
                <a:cs typeface="Calibri"/>
              </a:rPr>
              <a:t>Constraints</a:t>
            </a:r>
            <a:r>
              <a:rPr lang="pt-PT" sz="1600" dirty="0">
                <a:latin typeface="Calibri"/>
                <a:cs typeface="Calibri"/>
              </a:rPr>
              <a:t> - </a:t>
            </a:r>
            <a:r>
              <a:rPr lang="pt-PT" sz="1600" dirty="0" err="1">
                <a:latin typeface="Calibri"/>
                <a:cs typeface="Calibri"/>
              </a:rPr>
              <a:t>Primary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Key</a:t>
            </a:r>
            <a:r>
              <a:rPr lang="pt-PT" sz="1600" dirty="0">
                <a:latin typeface="Calibri"/>
                <a:cs typeface="Calibri"/>
              </a:rPr>
              <a:t>
     </a:t>
            </a:r>
            <a:r>
              <a:rPr lang="pt-PT" sz="1600" dirty="0" err="1">
                <a:latin typeface="Calibri"/>
                <a:cs typeface="Calibri"/>
              </a:rPr>
              <a:t>If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the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primary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key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is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composed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of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an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attribute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we</a:t>
            </a:r>
            <a:r>
              <a:rPr lang="pt-PT" sz="1600" dirty="0">
                <a:latin typeface="Calibri"/>
                <a:cs typeface="Calibri"/>
              </a:rPr>
              <a:t> must use a </a:t>
            </a:r>
            <a:r>
              <a:rPr lang="pt-PT" sz="1600" dirty="0" err="1">
                <a:solidFill>
                  <a:srgbClr val="FF0000"/>
                </a:solidFill>
                <a:latin typeface="Calibri"/>
                <a:cs typeface="Calibri"/>
              </a:rPr>
              <a:t>inline</a:t>
            </a:r>
            <a:r>
              <a:rPr lang="pt-PT" sz="1600" dirty="0">
                <a:latin typeface="Calibri"/>
                <a:cs typeface="Calibri"/>
              </a:rPr>
              <a:t> </a:t>
            </a:r>
            <a:r>
              <a:rPr lang="pt-PT" sz="1600" dirty="0" err="1">
                <a:solidFill>
                  <a:srgbClr val="FF0000"/>
                </a:solidFill>
                <a:latin typeface="Calibri"/>
                <a:cs typeface="Calibri"/>
              </a:rPr>
              <a:t>constraint</a:t>
            </a:r>
            <a:r>
              <a:rPr lang="pt-PT" sz="1600" dirty="0">
                <a:latin typeface="Calibri"/>
                <a:cs typeface="Calibri"/>
              </a:rPr>
              <a:t> ; 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  <a:latin typeface="Garamond" charset="0"/>
            </a:endParaRPr>
          </a:p>
          <a:p>
            <a:endParaRPr lang="pt-PT" dirty="0">
              <a:latin typeface="Garamond"/>
            </a:endParaRPr>
          </a:p>
          <a:p>
            <a:endParaRPr lang="pt-PT" dirty="0">
              <a:latin typeface="Garamond"/>
            </a:endParaRPr>
          </a:p>
          <a:p>
            <a:endParaRPr lang="pt-PT" dirty="0">
              <a:latin typeface="Garamond"/>
            </a:endParaRPr>
          </a:p>
          <a:p>
            <a:endParaRPr lang="pt-PT" dirty="0">
              <a:latin typeface="Garamond"/>
            </a:endParaRPr>
          </a:p>
          <a:p>
            <a:endParaRPr lang="pt-PT" dirty="0">
              <a:latin typeface="Garamond"/>
            </a:endParaRPr>
          </a:p>
          <a:p>
            <a:r>
              <a:rPr lang="en-GB" sz="1600" dirty="0"/>
              <a:t>If the primary key is composed of more than one attribute we must use a out-of-line constraint.</a:t>
            </a:r>
            <a:endParaRPr lang="en-GB" sz="16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1A6F0-DA6C-9443-BED3-2C9E5C20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PT" dirty="0">
                <a:solidFill>
                  <a:srgbClr val="990000"/>
                </a:solidFill>
                <a:latin typeface="Times New Roman" panose="02020603050405020304" pitchFamily="18" charset="0"/>
              </a:rPr>
              <a:t>Identifying primary keys</a:t>
            </a:r>
            <a:br>
              <a:rPr lang="en-US" altLang="en-PT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2746E-32AB-BA48-AFE0-BC4F0913DBFB}"/>
              </a:ext>
            </a:extLst>
          </p:cNvPr>
          <p:cNvSpPr/>
          <p:nvPr/>
        </p:nvSpPr>
        <p:spPr>
          <a:xfrm>
            <a:off x="8623289" y="1847825"/>
            <a:ext cx="3564859" cy="3054663"/>
          </a:xfrm>
          <a:prstGeom prst="rect">
            <a:avLst/>
          </a:prstGeom>
          <a:solidFill>
            <a:srgbClr val="D9D9D9"/>
          </a:solidFill>
        </p:spPr>
        <p:txBody>
          <a:bodyPr wrap="square" lIns="91440" tIns="45720" rIns="91440" bIns="45720" anchor="t">
            <a:spAutoFit/>
          </a:bodyPr>
          <a:lstStyle/>
          <a:p>
            <a:pPr indent="83820">
              <a:lnSpc>
                <a:spcPct val="150000"/>
              </a:lnSpc>
            </a:pPr>
            <a:r>
              <a:rPr lang="pt-PT" sz="1400" dirty="0" err="1"/>
              <a:t>create</a:t>
            </a:r>
            <a:r>
              <a:rPr lang="pt-PT" sz="1400" dirty="0"/>
              <a:t> </a:t>
            </a:r>
            <a:r>
              <a:rPr lang="pt-PT" sz="1400" dirty="0" err="1"/>
              <a:t>table</a:t>
            </a:r>
            <a:r>
              <a:rPr lang="pt-PT" sz="1400" dirty="0"/>
              <a:t> </a:t>
            </a:r>
            <a:r>
              <a:rPr lang="pt-PT" sz="1400" dirty="0" err="1"/>
              <a:t>student</a:t>
            </a:r>
            <a:r>
              <a:rPr lang="pt-PT" sz="1400" dirty="0"/>
              <a:t> ( 
</a:t>
            </a:r>
            <a:r>
              <a:rPr lang="pt-PT" sz="1400" dirty="0" err="1">
                <a:solidFill>
                  <a:srgbClr val="FF0000"/>
                </a:solidFill>
              </a:rPr>
              <a:t>codnumber</a:t>
            </a:r>
            <a:r>
              <a:rPr lang="pt-PT" sz="1400" dirty="0">
                <a:solidFill>
                  <a:srgbClr val="FF0000"/>
                </a:solidFill>
              </a:rPr>
              <a:t> </a:t>
            </a:r>
            <a:r>
              <a:rPr lang="pt-PT" sz="1400" dirty="0" err="1">
                <a:solidFill>
                  <a:srgbClr val="FF0000"/>
                </a:solidFill>
              </a:rPr>
              <a:t>integer</a:t>
            </a:r>
            <a:r>
              <a:rPr lang="pt-PT" sz="1400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Primary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Key</a:t>
            </a:r>
            <a:r>
              <a:rPr lang="pt-PT" sz="1400" dirty="0">
                <a:solidFill>
                  <a:srgbClr val="FF0000"/>
                </a:solidFill>
              </a:rPr>
              <a:t>,</a:t>
            </a:r>
            <a:r>
              <a:rPr lang="pt-PT" sz="1400" dirty="0"/>
              <a:t> 
</a:t>
            </a:r>
            <a:r>
              <a:rPr lang="pt-PT" sz="1400" dirty="0" err="1"/>
              <a:t>name</a:t>
            </a:r>
            <a:r>
              <a:rPr lang="pt-PT" sz="1400" dirty="0"/>
              <a:t> </a:t>
            </a:r>
            <a:r>
              <a:rPr lang="pt-PT" sz="1400" dirty="0" err="1"/>
              <a:t>varchar</a:t>
            </a:r>
            <a:r>
              <a:rPr lang="pt-PT" sz="1400" dirty="0"/>
              <a:t>(100),
</a:t>
            </a:r>
            <a:r>
              <a:rPr lang="pt-PT" sz="1400" dirty="0" err="1"/>
              <a:t>nrcc</a:t>
            </a:r>
            <a:r>
              <a:rPr lang="pt-PT" sz="1400" dirty="0"/>
              <a:t> </a:t>
            </a:r>
            <a:r>
              <a:rPr lang="pt-PT" sz="1400" dirty="0" err="1"/>
              <a:t>integer</a:t>
            </a:r>
            <a:r>
              <a:rPr lang="pt-PT" sz="1400" dirty="0"/>
              <a:t>
</a:t>
            </a:r>
            <a:r>
              <a:rPr lang="pt-PT" sz="1400" dirty="0" err="1"/>
              <a:t>nationality</a:t>
            </a:r>
            <a:r>
              <a:rPr lang="pt-PT" sz="1400" dirty="0"/>
              <a:t> </a:t>
            </a:r>
            <a:r>
              <a:rPr lang="pt-PT" sz="1400" dirty="0" err="1"/>
              <a:t>varchar</a:t>
            </a:r>
            <a:r>
              <a:rPr lang="pt-PT" sz="1400" dirty="0"/>
              <a:t>(30) </a:t>
            </a:r>
            <a:r>
              <a:rPr lang="pt-PT" sz="1400" dirty="0" err="1"/>
              <a:t>default</a:t>
            </a:r>
            <a:r>
              <a:rPr lang="pt-PT" sz="1400" dirty="0"/>
              <a:t> 'Portuguese’
</a:t>
            </a:r>
            <a:r>
              <a:rPr lang="pt-PT" sz="1400" dirty="0" err="1"/>
              <a:t>averageCourse</a:t>
            </a:r>
            <a:r>
              <a:rPr lang="pt-PT" sz="1400" dirty="0"/>
              <a:t> </a:t>
            </a:r>
            <a:r>
              <a:rPr lang="pt-PT" sz="1400" dirty="0" err="1"/>
              <a:t>number</a:t>
            </a:r>
            <a:r>
              <a:rPr lang="pt-PT" sz="1400" dirty="0"/>
              <a:t> (4,2) </a:t>
            </a:r>
            <a:r>
              <a:rPr lang="pt-PT" sz="1400" dirty="0" err="1"/>
              <a:t>default</a:t>
            </a:r>
            <a:r>
              <a:rPr lang="pt-PT" sz="1400" dirty="0"/>
              <a:t> 10, 
</a:t>
            </a:r>
            <a:r>
              <a:rPr lang="pt-PT" sz="1400" dirty="0" err="1"/>
              <a:t>average_gradeexams</a:t>
            </a:r>
            <a:r>
              <a:rPr lang="pt-PT" sz="1400" dirty="0"/>
              <a:t> </a:t>
            </a:r>
            <a:r>
              <a:rPr lang="pt-PT" sz="1400" dirty="0" err="1"/>
              <a:t>number</a:t>
            </a:r>
            <a:r>
              <a:rPr lang="pt-PT" sz="1400" dirty="0"/>
              <a:t> (4.2),
</a:t>
            </a:r>
            <a:r>
              <a:rPr lang="pt-PT" sz="1400" dirty="0" err="1"/>
              <a:t>date_birth</a:t>
            </a:r>
            <a:r>
              <a:rPr lang="pt-PT" sz="1400" dirty="0"/>
              <a:t>    date ,
</a:t>
            </a:r>
            <a:r>
              <a:rPr lang="pt-PT" sz="1400" dirty="0" err="1"/>
              <a:t>cursoid</a:t>
            </a:r>
            <a:r>
              <a:rPr lang="pt-PT" sz="1400" dirty="0"/>
              <a:t> </a:t>
            </a:r>
            <a:r>
              <a:rPr lang="pt-PT" sz="1400" dirty="0" err="1"/>
              <a:t>integer</a:t>
            </a:r>
            <a:r>
              <a:rPr lang="pt-PT" sz="1400" dirty="0"/>
              <a:t> ); 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C78A8F-B234-D240-A9A9-2CAE001B9BF6}"/>
              </a:ext>
            </a:extLst>
          </p:cNvPr>
          <p:cNvSpPr/>
          <p:nvPr/>
        </p:nvSpPr>
        <p:spPr>
          <a:xfrm>
            <a:off x="1818526" y="4411966"/>
            <a:ext cx="5334000" cy="1997919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400" b="1" dirty="0" err="1"/>
              <a:t>create</a:t>
            </a:r>
            <a:r>
              <a:rPr lang="pt-PT" sz="1400" b="1" dirty="0"/>
              <a:t> </a:t>
            </a:r>
            <a:r>
              <a:rPr lang="pt-PT" sz="1400" b="1" dirty="0" err="1"/>
              <a:t>table</a:t>
            </a:r>
            <a:r>
              <a:rPr lang="pt-PT" sz="1400" b="1" dirty="0"/>
              <a:t> </a:t>
            </a:r>
            <a:r>
              <a:rPr lang="pt-PT" sz="1400" dirty="0" err="1"/>
              <a:t>enollment</a:t>
            </a:r>
            <a:r>
              <a:rPr lang="pt-PT" sz="1400" dirty="0"/>
              <a:t> ( </a:t>
            </a:r>
          </a:p>
          <a:p>
            <a:pPr marL="185738" lvl="1">
              <a:lnSpc>
                <a:spcPct val="150000"/>
              </a:lnSpc>
            </a:pPr>
            <a:r>
              <a:rPr lang="pt-PT" sz="1400" dirty="0" err="1"/>
              <a:t>year</a:t>
            </a:r>
            <a:r>
              <a:rPr lang="pt-PT" sz="1400" dirty="0"/>
              <a:t> </a:t>
            </a:r>
            <a:r>
              <a:rPr lang="pt-PT" sz="1400" dirty="0" err="1"/>
              <a:t>number</a:t>
            </a:r>
            <a:r>
              <a:rPr lang="pt-PT" sz="1400" dirty="0"/>
              <a:t>(4), </a:t>
            </a:r>
          </a:p>
          <a:p>
            <a:pPr marL="185738" lvl="1">
              <a:lnSpc>
                <a:spcPct val="150000"/>
              </a:lnSpc>
            </a:pPr>
            <a:r>
              <a:rPr lang="pt-PT" sz="1400" dirty="0" err="1"/>
              <a:t>codnumber</a:t>
            </a:r>
            <a:r>
              <a:rPr lang="pt-PT" sz="1400" dirty="0"/>
              <a:t> </a:t>
            </a:r>
            <a:r>
              <a:rPr lang="pt-PT" sz="1400" dirty="0" err="1"/>
              <a:t>integer</a:t>
            </a:r>
            <a:r>
              <a:rPr lang="pt-PT" sz="14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400" dirty="0" err="1"/>
              <a:t>cod_disc</a:t>
            </a:r>
            <a:r>
              <a:rPr lang="pt-PT" sz="1400" dirty="0"/>
              <a:t> </a:t>
            </a:r>
            <a:r>
              <a:rPr lang="pt-PT" sz="1400" dirty="0" err="1"/>
              <a:t>number</a:t>
            </a:r>
            <a:r>
              <a:rPr lang="pt-PT" sz="1400" dirty="0"/>
              <a:t>(4),</a:t>
            </a:r>
          </a:p>
          <a:p>
            <a:pPr marL="185738" lvl="1">
              <a:lnSpc>
                <a:spcPct val="150000"/>
              </a:lnSpc>
            </a:pPr>
            <a:r>
              <a:rPr lang="pt-PT" sz="1400" dirty="0"/>
              <a:t> </a:t>
            </a:r>
            <a:r>
              <a:rPr lang="pt-PT" sz="1400" dirty="0" err="1"/>
              <a:t>dataenrollment</a:t>
            </a:r>
            <a:r>
              <a:rPr lang="pt-PT" sz="1400" dirty="0"/>
              <a:t>  date, </a:t>
            </a:r>
          </a:p>
          <a:p>
            <a:pPr marL="185738" lvl="1">
              <a:lnSpc>
                <a:spcPct val="150000"/>
              </a:lnSpc>
            </a:pPr>
            <a:r>
              <a:rPr lang="pt-PT" sz="1400" b="1" dirty="0" err="1"/>
              <a:t>constraint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dirty="0" err="1">
                <a:solidFill>
                  <a:srgbClr val="000000"/>
                </a:solidFill>
              </a:rPr>
              <a:t>pk_cexamef</a:t>
            </a:r>
            <a:r>
              <a:rPr lang="pt-PT" sz="1400" dirty="0">
                <a:solidFill>
                  <a:srgbClr val="FF0000"/>
                </a:solidFill>
              </a:rPr>
              <a:t> 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Primary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key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>
                <a:solidFill>
                  <a:srgbClr val="000000"/>
                </a:solidFill>
              </a:rPr>
              <a:t>(</a:t>
            </a:r>
            <a:r>
              <a:rPr lang="pt-PT" sz="1400" b="1" dirty="0" err="1">
                <a:solidFill>
                  <a:srgbClr val="000000"/>
                </a:solidFill>
              </a:rPr>
              <a:t>year</a:t>
            </a:r>
            <a:r>
              <a:rPr lang="pt-PT" sz="1400" b="1" dirty="0">
                <a:solidFill>
                  <a:srgbClr val="000000"/>
                </a:solidFill>
              </a:rPr>
              <a:t>, </a:t>
            </a:r>
            <a:r>
              <a:rPr lang="pt-PT" sz="1400" b="1" dirty="0" err="1">
                <a:solidFill>
                  <a:srgbClr val="000000"/>
                </a:solidFill>
              </a:rPr>
              <a:t>codnumber,cod_disc</a:t>
            </a:r>
            <a:r>
              <a:rPr lang="pt-PT" sz="1400" b="1" dirty="0">
                <a:solidFill>
                  <a:srgbClr val="000000"/>
                </a:solidFill>
              </a:rPr>
              <a:t>)</a:t>
            </a:r>
            <a:r>
              <a:rPr lang="pt-PT" sz="1400" dirty="0"/>
              <a:t>); </a:t>
            </a:r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1001BB95-7634-D745-A34F-4752DB2145E9}"/>
              </a:ext>
            </a:extLst>
          </p:cNvPr>
          <p:cNvSpPr/>
          <p:nvPr/>
        </p:nvSpPr>
        <p:spPr>
          <a:xfrm rot="5400000">
            <a:off x="7949022" y="2066749"/>
            <a:ext cx="393290" cy="5923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FADFF68-FFFC-EB46-93A4-696F474523E9}"/>
              </a:ext>
            </a:extLst>
          </p:cNvPr>
          <p:cNvSpPr/>
          <p:nvPr/>
        </p:nvSpPr>
        <p:spPr>
          <a:xfrm>
            <a:off x="3936494" y="3945730"/>
            <a:ext cx="357035" cy="484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EC1AA-E6F1-3441-8EE6-2BA32C7FDA3A}"/>
              </a:ext>
            </a:extLst>
          </p:cNvPr>
          <p:cNvSpPr/>
          <p:nvPr/>
        </p:nvSpPr>
        <p:spPr>
          <a:xfrm>
            <a:off x="1020762" y="4503811"/>
            <a:ext cx="10706100" cy="1143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We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Should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always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give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a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to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restriction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.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easier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to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identify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the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reason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why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data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entry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sz="2400" dirty="0" err="1">
                <a:solidFill>
                  <a:srgbClr val="FF0000"/>
                </a:solidFill>
                <a:ea typeface="+mn-lt"/>
                <a:cs typeface="+mn-lt"/>
              </a:rPr>
              <a:t>fails</a:t>
            </a:r>
            <a:r>
              <a:rPr lang="pt-PT" sz="2400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271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FE7359-B027-A344-8479-0051E717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012" y="1785938"/>
            <a:ext cx="10515600" cy="4825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pt-PT" sz="1600" dirty="0">
                <a:cs typeface="Calibri"/>
              </a:rPr>
              <a:t>A </a:t>
            </a:r>
            <a:r>
              <a:rPr lang="pt-PT" sz="1600" dirty="0" err="1">
                <a:cs typeface="Calibri"/>
              </a:rPr>
              <a:t>foreign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key</a:t>
            </a:r>
            <a:r>
              <a:rPr lang="pt-PT" sz="1600" dirty="0">
                <a:cs typeface="Calibri"/>
              </a:rPr>
              <a:t> </a:t>
            </a:r>
            <a:r>
              <a:rPr lang="pt-PT" sz="1600" dirty="0" err="1">
                <a:cs typeface="Calibri"/>
              </a:rPr>
              <a:t>restriction</a:t>
            </a:r>
            <a:r>
              <a:rPr lang="pt-PT" sz="1600" dirty="0">
                <a:cs typeface="Calibri"/>
              </a:rPr>
              <a:t>  </a:t>
            </a:r>
            <a:r>
              <a:rPr lang="pt-PT" sz="1600" dirty="0" err="1">
                <a:cs typeface="Calibri"/>
              </a:rPr>
              <a:t>allows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you</a:t>
            </a:r>
            <a:r>
              <a:rPr lang="pt-PT" sz="1600" dirty="0">
                <a:cs typeface="Calibri"/>
              </a:rPr>
              <a:t> to declare </a:t>
            </a:r>
            <a:r>
              <a:rPr lang="pt-PT" sz="1600" dirty="0" err="1">
                <a:cs typeface="Calibri"/>
              </a:rPr>
              <a:t>foreign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keys</a:t>
            </a:r>
            <a:r>
              <a:rPr lang="pt-PT" sz="1600" dirty="0">
                <a:cs typeface="Calibri"/>
              </a:rPr>
              <a:t>. 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cs typeface="Calibri"/>
              </a:rPr>
              <a:t>A </a:t>
            </a:r>
            <a:r>
              <a:rPr lang="pt-PT" sz="1600" dirty="0" err="1">
                <a:cs typeface="Calibri"/>
              </a:rPr>
              <a:t>foreign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Key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should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always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reference</a:t>
            </a:r>
            <a:r>
              <a:rPr lang="pt-PT" sz="1600" dirty="0">
                <a:cs typeface="Calibri"/>
              </a:rPr>
              <a:t> a </a:t>
            </a:r>
            <a:r>
              <a:rPr lang="pt-PT" sz="1600" dirty="0" err="1">
                <a:cs typeface="Calibri"/>
              </a:rPr>
              <a:t>primary</a:t>
            </a:r>
            <a:r>
              <a:rPr lang="pt-PT" sz="1600" dirty="0">
                <a:cs typeface="Calibri"/>
              </a:rPr>
              <a:t> </a:t>
            </a:r>
            <a:r>
              <a:rPr lang="pt-PT" sz="1600" dirty="0" err="1">
                <a:cs typeface="Calibri"/>
              </a:rPr>
              <a:t>Key</a:t>
            </a:r>
            <a:r>
              <a:rPr lang="pt-PT" sz="1600" dirty="0"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ea typeface="+mn-lt"/>
                <a:cs typeface="+mn-lt"/>
              </a:rPr>
              <a:t>A </a:t>
            </a:r>
            <a:r>
              <a:rPr lang="pt-PT" sz="1600" dirty="0" err="1">
                <a:ea typeface="+mn-lt"/>
                <a:cs typeface="+mn-lt"/>
              </a:rPr>
              <a:t>foreign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key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constraint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requires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values</a:t>
            </a:r>
            <a:r>
              <a:rPr lang="pt-PT" sz="1600" dirty="0">
                <a:ea typeface="+mn-lt"/>
                <a:cs typeface="+mn-lt"/>
              </a:rPr>
              <a:t> in </a:t>
            </a:r>
            <a:r>
              <a:rPr lang="pt-PT" sz="1600" dirty="0" err="1">
                <a:ea typeface="+mn-lt"/>
                <a:cs typeface="+mn-lt"/>
              </a:rPr>
              <a:t>one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table</a:t>
            </a:r>
            <a:r>
              <a:rPr lang="pt-PT" sz="1600" dirty="0">
                <a:ea typeface="+mn-lt"/>
                <a:cs typeface="+mn-lt"/>
              </a:rPr>
              <a:t> to match </a:t>
            </a:r>
            <a:r>
              <a:rPr lang="pt-PT" sz="1600" dirty="0" err="1">
                <a:ea typeface="+mn-lt"/>
                <a:cs typeface="+mn-lt"/>
              </a:rPr>
              <a:t>values</a:t>
            </a:r>
            <a:r>
              <a:rPr lang="pt-PT" sz="1600" dirty="0">
                <a:ea typeface="+mn-lt"/>
                <a:cs typeface="+mn-lt"/>
              </a:rPr>
              <a:t> in </a:t>
            </a:r>
            <a:r>
              <a:rPr lang="pt-PT" sz="1600" dirty="0" err="1">
                <a:ea typeface="+mn-lt"/>
                <a:cs typeface="+mn-lt"/>
              </a:rPr>
              <a:t>another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table</a:t>
            </a:r>
            <a:r>
              <a:rPr lang="pt-PT" sz="1600" dirty="0">
                <a:ea typeface="+mn-lt"/>
                <a:cs typeface="+mn-lt"/>
              </a:rPr>
              <a:t>.</a:t>
            </a:r>
            <a:endParaRPr lang="pt-PT" sz="16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69134-D1C7-704B-B3D5-51F6D551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472"/>
            <a:ext cx="11704688" cy="132556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Identifying foreign keys and establishing relationships</a:t>
            </a:r>
            <a:endParaRPr lang="en-US" dirty="0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561A7-7F5E-6946-9CFE-B3ADB9CF0FA2}"/>
              </a:ext>
            </a:extLst>
          </p:cNvPr>
          <p:cNvSpPr/>
          <p:nvPr/>
        </p:nvSpPr>
        <p:spPr>
          <a:xfrm>
            <a:off x="2188376" y="3226152"/>
            <a:ext cx="4399586" cy="3336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indent="83820">
              <a:lnSpc>
                <a:spcPct val="150000"/>
              </a:lnSpc>
            </a:pPr>
            <a:r>
              <a:rPr lang="pt-PT" sz="1400" b="1" dirty="0" err="1"/>
              <a:t>create</a:t>
            </a:r>
            <a:r>
              <a:rPr lang="pt-PT" sz="1400" b="1" dirty="0"/>
              <a:t> </a:t>
            </a:r>
            <a:r>
              <a:rPr lang="pt-PT" sz="1400" b="1" dirty="0" err="1"/>
              <a:t>table</a:t>
            </a:r>
            <a:r>
              <a:rPr lang="pt-PT" sz="1400" b="1" dirty="0"/>
              <a:t> </a:t>
            </a:r>
            <a:r>
              <a:rPr lang="pt-PT" sz="1400" b="1" dirty="0" err="1"/>
              <a:t>student</a:t>
            </a:r>
            <a:r>
              <a:rPr lang="pt-PT" sz="1400" b="1" dirty="0"/>
              <a:t> ( 
</a:t>
            </a:r>
            <a:r>
              <a:rPr lang="pt-PT" sz="1400" b="1" dirty="0" err="1"/>
              <a:t>codNumber</a:t>
            </a:r>
            <a:r>
              <a:rPr lang="pt-PT" sz="1400" b="1" dirty="0"/>
              <a:t>  </a:t>
            </a:r>
            <a:r>
              <a:rPr lang="pt-PT" sz="1400" b="1" dirty="0" err="1"/>
              <a:t>integer</a:t>
            </a:r>
            <a:r>
              <a:rPr lang="pt-PT" sz="1400" b="1" dirty="0"/>
              <a:t> </a:t>
            </a:r>
            <a:r>
              <a:rPr lang="pt-PT" sz="1400" b="1" dirty="0" err="1"/>
              <a:t>Primary</a:t>
            </a:r>
            <a:r>
              <a:rPr lang="pt-PT" sz="1400" b="1" dirty="0"/>
              <a:t> </a:t>
            </a:r>
            <a:r>
              <a:rPr lang="pt-PT" sz="1400" b="1" dirty="0" err="1"/>
              <a:t>key</a:t>
            </a:r>
            <a:r>
              <a:rPr lang="pt-PT" sz="1400" b="1" dirty="0"/>
              <a:t>, 
</a:t>
            </a:r>
            <a:r>
              <a:rPr lang="pt-PT" sz="1400" b="1" dirty="0" err="1"/>
              <a:t>name</a:t>
            </a:r>
            <a:r>
              <a:rPr lang="pt-PT" sz="1400" b="1" dirty="0"/>
              <a:t> </a:t>
            </a:r>
            <a:r>
              <a:rPr lang="pt-PT" sz="1400" b="1" dirty="0" err="1"/>
              <a:t>varchar</a:t>
            </a:r>
            <a:r>
              <a:rPr lang="pt-PT" sz="1400" b="1" dirty="0"/>
              <a:t> (100),
</a:t>
            </a:r>
            <a:r>
              <a:rPr lang="pt-PT" sz="1400" b="1" dirty="0" err="1"/>
              <a:t>nrcc</a:t>
            </a:r>
            <a:r>
              <a:rPr lang="pt-PT" sz="1400" b="1" dirty="0"/>
              <a:t> </a:t>
            </a:r>
            <a:r>
              <a:rPr lang="pt-PT" sz="1400" b="1" dirty="0" err="1"/>
              <a:t>integer</a:t>
            </a:r>
            <a:r>
              <a:rPr lang="pt-PT" sz="1400" b="1" dirty="0"/>
              <a:t>, 
 </a:t>
            </a:r>
            <a:r>
              <a:rPr lang="pt-PT" sz="1400" b="1" dirty="0" err="1"/>
              <a:t>nationality</a:t>
            </a:r>
            <a:r>
              <a:rPr lang="pt-PT" sz="1400" b="1" dirty="0"/>
              <a:t> </a:t>
            </a:r>
            <a:r>
              <a:rPr lang="pt-PT" sz="1400" b="1" dirty="0" err="1"/>
              <a:t>varchar</a:t>
            </a:r>
            <a:r>
              <a:rPr lang="pt-PT" sz="1400" b="1" dirty="0"/>
              <a:t>(30) ) </a:t>
            </a:r>
            <a:r>
              <a:rPr lang="pt-PT" sz="1400" b="1" dirty="0" err="1"/>
              <a:t>default</a:t>
            </a:r>
            <a:r>
              <a:rPr lang="pt-PT" sz="1400" b="1" dirty="0"/>
              <a:t> 'Portuguese’,
</a:t>
            </a:r>
            <a:r>
              <a:rPr lang="pt-PT" sz="1400" b="1" dirty="0" err="1"/>
              <a:t>gradeCourse</a:t>
            </a:r>
            <a:r>
              <a:rPr lang="pt-PT" sz="1400" b="1" dirty="0"/>
              <a:t> </a:t>
            </a:r>
            <a:r>
              <a:rPr lang="pt-PT" sz="1400" b="1" dirty="0" err="1"/>
              <a:t>number</a:t>
            </a:r>
            <a:r>
              <a:rPr lang="pt-PT" sz="1400" b="1" dirty="0"/>
              <a:t> (4,2) </a:t>
            </a:r>
            <a:r>
              <a:rPr lang="pt-PT" sz="1400" b="1" dirty="0" err="1"/>
              <a:t>default</a:t>
            </a:r>
            <a:r>
              <a:rPr lang="pt-PT" sz="1400" b="1" dirty="0"/>
              <a:t> 10,
</a:t>
            </a:r>
            <a:r>
              <a:rPr lang="pt-PT" sz="1400" b="1" dirty="0" err="1"/>
              <a:t>average_grade_exams_number</a:t>
            </a:r>
            <a:r>
              <a:rPr lang="pt-PT" sz="1400" b="1" dirty="0"/>
              <a:t> (4.2), 
 </a:t>
            </a:r>
            <a:r>
              <a:rPr lang="pt-PT" sz="1400" b="1" dirty="0" err="1"/>
              <a:t>date_birth</a:t>
            </a:r>
            <a:r>
              <a:rPr lang="pt-PT" sz="1400" b="1" dirty="0"/>
              <a:t>  date  ,
</a:t>
            </a:r>
            <a:r>
              <a:rPr lang="pt-PT" sz="1400" b="1" dirty="0" err="1">
                <a:solidFill>
                  <a:srgbClr val="FF0000"/>
                </a:solidFill>
              </a:rPr>
              <a:t>cursoid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integer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references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course</a:t>
            </a:r>
            <a:r>
              <a:rPr lang="pt-PT" sz="1400" b="1" dirty="0">
                <a:solidFill>
                  <a:srgbClr val="FF0000"/>
                </a:solidFill>
              </a:rPr>
              <a:t>(</a:t>
            </a:r>
            <a:r>
              <a:rPr lang="pt-PT" sz="1400" b="1" dirty="0" err="1">
                <a:solidFill>
                  <a:srgbClr val="FF0000"/>
                </a:solidFill>
              </a:rPr>
              <a:t>cursoid</a:t>
            </a:r>
            <a:r>
              <a:rPr lang="pt-PT" sz="1400" b="1" dirty="0">
                <a:solidFill>
                  <a:srgbClr val="FF0000"/>
                </a:solidFill>
              </a:rPr>
              <a:t>) ); </a:t>
            </a:r>
            <a:endParaRPr lang="pt-PT" sz="1400" dirty="0">
              <a:solidFill>
                <a:srgbClr val="FF0000"/>
              </a:solidFill>
              <a:cs typeface="Calibri"/>
            </a:endParaRPr>
          </a:p>
          <a:p>
            <a:pPr indent="83820">
              <a:lnSpc>
                <a:spcPct val="150000"/>
              </a:lnSpc>
            </a:pPr>
            <a:endParaRPr lang="pt-PT" sz="1400" b="1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E1AF9B-003D-F143-AF86-B1EDB00116DE}"/>
              </a:ext>
            </a:extLst>
          </p:cNvPr>
          <p:cNvCxnSpPr>
            <a:cxnSpLocks/>
          </p:cNvCxnSpPr>
          <p:nvPr/>
        </p:nvCxnSpPr>
        <p:spPr>
          <a:xfrm flipV="1">
            <a:off x="5489474" y="4958679"/>
            <a:ext cx="1673326" cy="96042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07C1BA-0E6F-CA4C-B812-7952B1ABD453}"/>
              </a:ext>
            </a:extLst>
          </p:cNvPr>
          <p:cNvSpPr txBox="1"/>
          <p:nvPr/>
        </p:nvSpPr>
        <p:spPr>
          <a:xfrm>
            <a:off x="7185886" y="4709859"/>
            <a:ext cx="1547351" cy="107721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attribute that is primary key in the course table
</a:t>
            </a:r>
            <a:endParaRPr lang="en-US" sz="1600" dirty="0"/>
          </a:p>
        </p:txBody>
      </p:sp>
      <p:pic>
        <p:nvPicPr>
          <p:cNvPr id="12" name="Picture 11" descr="diagrama.jpg">
            <a:extLst>
              <a:ext uri="{FF2B5EF4-FFF2-40B4-BE49-F238E27FC236}">
                <a16:creationId xmlns:a16="http://schemas.microsoft.com/office/drawing/2014/main" id="{992EFD7B-7558-CE40-8D70-C5B3044C8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t="15089" r="21610" b="48261"/>
          <a:stretch/>
        </p:blipFill>
        <p:spPr>
          <a:xfrm>
            <a:off x="8877979" y="1754289"/>
            <a:ext cx="306160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9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B282-103F-644D-97F7-DC4E515DD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810" y="13679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600" dirty="0"/>
              <a:t>In case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foreign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composed</a:t>
            </a:r>
            <a:r>
              <a:rPr lang="pt-PT" sz="1600" dirty="0"/>
              <a:t>  (more </a:t>
            </a:r>
            <a:r>
              <a:rPr lang="pt-PT" sz="1600" dirty="0" err="1"/>
              <a:t>than</a:t>
            </a:r>
            <a:r>
              <a:rPr lang="pt-PT" sz="1600" dirty="0"/>
              <a:t> </a:t>
            </a:r>
            <a:r>
              <a:rPr lang="pt-PT" sz="1600" dirty="0" err="1"/>
              <a:t>one</a:t>
            </a:r>
            <a:r>
              <a:rPr lang="pt-PT" sz="1600" dirty="0"/>
              <a:t> </a:t>
            </a:r>
            <a:r>
              <a:rPr lang="pt-PT" sz="1600" dirty="0" err="1"/>
              <a:t>column</a:t>
            </a:r>
            <a:r>
              <a:rPr lang="pt-PT" sz="1600" dirty="0"/>
              <a:t>) </a:t>
            </a:r>
            <a:r>
              <a:rPr lang="pt-PT" sz="1600" dirty="0" err="1"/>
              <a:t>we</a:t>
            </a:r>
            <a:r>
              <a:rPr lang="pt-PT" sz="1600" dirty="0"/>
              <a:t> must use a out-</a:t>
            </a:r>
            <a:r>
              <a:rPr lang="pt-PT" sz="1600" dirty="0" err="1"/>
              <a:t>of</a:t>
            </a:r>
            <a:r>
              <a:rPr lang="pt-PT" sz="1600" dirty="0"/>
              <a:t>-</a:t>
            </a:r>
            <a:r>
              <a:rPr lang="pt-PT" sz="1600" dirty="0" err="1"/>
              <a:t>line</a:t>
            </a:r>
            <a:r>
              <a:rPr lang="pt-PT" sz="1600" dirty="0"/>
              <a:t>  </a:t>
            </a:r>
            <a:r>
              <a:rPr lang="pt-PT" sz="1600" dirty="0" err="1"/>
              <a:t>constraint</a:t>
            </a:r>
            <a:r>
              <a:rPr lang="pt-PT" sz="16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18FB2-EB0D-7B41-AAB0-8C7CEEFAB3E2}"/>
              </a:ext>
            </a:extLst>
          </p:cNvPr>
          <p:cNvSpPr/>
          <p:nvPr/>
        </p:nvSpPr>
        <p:spPr>
          <a:xfrm>
            <a:off x="707614" y="2109467"/>
            <a:ext cx="10515600" cy="3378169"/>
          </a:xfrm>
          <a:prstGeom prst="rect">
            <a:avLst/>
          </a:prstGeom>
          <a:solidFill>
            <a:srgbClr val="D9D9D9"/>
          </a:solidFill>
        </p:spPr>
        <p:txBody>
          <a:bodyPr wrap="square" lIns="91440" tIns="45720" rIns="91440" bIns="45720" anchor="t">
            <a:spAutoFit/>
          </a:bodyPr>
          <a:lstStyle/>
          <a:p>
            <a:pPr indent="83820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b="1" dirty="0" err="1"/>
              <a:t>Exams</a:t>
            </a:r>
            <a:r>
              <a:rPr lang="pt-PT" sz="1600" b="1" dirty="0"/>
              <a:t> ( 
</a:t>
            </a:r>
            <a:r>
              <a:rPr lang="pt-PT" sz="1600" b="1" dirty="0" err="1"/>
              <a:t>year</a:t>
            </a:r>
            <a:r>
              <a:rPr lang="pt-PT" sz="1600" b="1" dirty="0"/>
              <a:t> </a:t>
            </a:r>
            <a:r>
              <a:rPr lang="pt-PT" sz="1600" b="1" dirty="0" err="1"/>
              <a:t>number</a:t>
            </a:r>
            <a:r>
              <a:rPr lang="pt-PT" sz="1600" b="1" dirty="0"/>
              <a:t>(4), 
time </a:t>
            </a:r>
            <a:r>
              <a:rPr lang="pt-PT" sz="1600" b="1" dirty="0" err="1"/>
              <a:t>varchar</a:t>
            </a:r>
            <a:r>
              <a:rPr lang="pt-PT" sz="1600" b="1" dirty="0"/>
              <a:t>(20),
</a:t>
            </a:r>
            <a:r>
              <a:rPr lang="pt-PT" sz="1600" b="1" dirty="0" err="1"/>
              <a:t>cod_disc</a:t>
            </a:r>
            <a:r>
              <a:rPr lang="pt-PT" sz="1600" b="1" dirty="0"/>
              <a:t> </a:t>
            </a:r>
            <a:r>
              <a:rPr lang="pt-PT" sz="1600" b="1" dirty="0" err="1"/>
              <a:t>number</a:t>
            </a:r>
            <a:r>
              <a:rPr lang="pt-PT" sz="1600" b="1" dirty="0"/>
              <a:t>(4),
</a:t>
            </a:r>
            <a:r>
              <a:rPr lang="pt-PT" sz="1600" b="1" dirty="0" err="1"/>
              <a:t>codnumber</a:t>
            </a:r>
            <a:r>
              <a:rPr lang="pt-PT" sz="1600" b="1" dirty="0"/>
              <a:t> </a:t>
            </a:r>
            <a:r>
              <a:rPr lang="pt-PT" sz="1600" b="1" dirty="0" err="1"/>
              <a:t>integer</a:t>
            </a:r>
            <a:r>
              <a:rPr lang="pt-PT" sz="1600" b="1" dirty="0"/>
              <a:t>,
grade </a:t>
            </a:r>
            <a:r>
              <a:rPr lang="pt-PT" sz="1600" b="1" dirty="0" err="1"/>
              <a:t>number</a:t>
            </a:r>
            <a:r>
              <a:rPr lang="pt-PT" sz="1600" b="1" dirty="0"/>
              <a:t>(4,2),
...........
</a:t>
            </a:r>
            <a:r>
              <a:rPr lang="pt-PT" sz="1600" b="1" dirty="0" err="1">
                <a:solidFill>
                  <a:srgbClr val="FF0000"/>
                </a:solidFill>
              </a:rPr>
              <a:t>Constraint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fk_grade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Foreign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Key</a:t>
            </a:r>
            <a:r>
              <a:rPr lang="pt-PT" sz="1600" b="1" dirty="0">
                <a:solidFill>
                  <a:srgbClr val="FF0000"/>
                </a:solidFill>
              </a:rPr>
              <a:t> (</a:t>
            </a:r>
            <a:r>
              <a:rPr lang="pt-PT" sz="1600" b="1" dirty="0" err="1">
                <a:solidFill>
                  <a:srgbClr val="FF0000"/>
                </a:solidFill>
              </a:rPr>
              <a:t>year</a:t>
            </a:r>
            <a:r>
              <a:rPr lang="pt-PT" sz="1600" b="1" dirty="0">
                <a:solidFill>
                  <a:srgbClr val="FF0000"/>
                </a:solidFill>
              </a:rPr>
              <a:t>, </a:t>
            </a:r>
            <a:r>
              <a:rPr lang="pt-PT" sz="1600" b="1" dirty="0" err="1">
                <a:solidFill>
                  <a:srgbClr val="FF0000"/>
                </a:solidFill>
              </a:rPr>
              <a:t>cod_disc</a:t>
            </a:r>
            <a:r>
              <a:rPr lang="pt-PT" sz="1600" b="1" dirty="0">
                <a:solidFill>
                  <a:srgbClr val="FF0000"/>
                </a:solidFill>
              </a:rPr>
              <a:t>, </a:t>
            </a:r>
            <a:r>
              <a:rPr lang="pt-PT" sz="1600" b="1" dirty="0" err="1">
                <a:solidFill>
                  <a:srgbClr val="FF0000"/>
                </a:solidFill>
              </a:rPr>
              <a:t>codnumber</a:t>
            </a:r>
            <a:r>
              <a:rPr lang="pt-PT" sz="1600" b="1" dirty="0">
                <a:solidFill>
                  <a:srgbClr val="FF0000"/>
                </a:solidFill>
              </a:rPr>
              <a:t>) </a:t>
            </a:r>
            <a:r>
              <a:rPr lang="pt-PT" sz="1600" b="1" dirty="0" err="1">
                <a:solidFill>
                  <a:srgbClr val="FF0000"/>
                </a:solidFill>
              </a:rPr>
              <a:t>references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enrollment</a:t>
            </a:r>
            <a:r>
              <a:rPr lang="pt-PT" sz="1600" b="1" dirty="0">
                <a:solidFill>
                  <a:srgbClr val="FF0000"/>
                </a:solidFill>
              </a:rPr>
              <a:t>  (</a:t>
            </a:r>
            <a:r>
              <a:rPr lang="pt-PT" sz="1600" b="1" dirty="0" err="1">
                <a:solidFill>
                  <a:srgbClr val="FF0000"/>
                </a:solidFill>
              </a:rPr>
              <a:t>year</a:t>
            </a:r>
            <a:r>
              <a:rPr lang="pt-PT" sz="1600" b="1" dirty="0">
                <a:solidFill>
                  <a:srgbClr val="FF0000"/>
                </a:solidFill>
              </a:rPr>
              <a:t>, </a:t>
            </a:r>
            <a:r>
              <a:rPr lang="pt-PT" sz="1600" b="1" dirty="0" err="1">
                <a:solidFill>
                  <a:srgbClr val="FF0000"/>
                </a:solidFill>
              </a:rPr>
              <a:t>cod_number</a:t>
            </a:r>
            <a:r>
              <a:rPr lang="pt-PT" sz="1600" b="1" dirty="0">
                <a:solidFill>
                  <a:srgbClr val="FF0000"/>
                </a:solidFill>
              </a:rPr>
              <a:t>, </a:t>
            </a:r>
            <a:r>
              <a:rPr lang="pt-PT" sz="1600" b="1" dirty="0" err="1">
                <a:solidFill>
                  <a:srgbClr val="FF0000"/>
                </a:solidFill>
              </a:rPr>
              <a:t>cod_disc</a:t>
            </a:r>
            <a:r>
              <a:rPr lang="pt-PT" sz="1600" b="1" dirty="0">
                <a:solidFill>
                  <a:srgbClr val="FF0000"/>
                </a:solidFill>
              </a:rPr>
              <a:t>)); 
</a:t>
            </a:r>
            <a:endParaRPr lang="pt-PT" sz="1600" dirty="0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6" name="Picture 5" descr="diagrama.jpg">
            <a:extLst>
              <a:ext uri="{FF2B5EF4-FFF2-40B4-BE49-F238E27FC236}">
                <a16:creationId xmlns:a16="http://schemas.microsoft.com/office/drawing/2014/main" id="{1EF02A76-4039-0045-A033-F0D7E73EC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t="61441" r="17601" b="9957"/>
          <a:stretch/>
        </p:blipFill>
        <p:spPr>
          <a:xfrm>
            <a:off x="8998097" y="1903358"/>
            <a:ext cx="3193903" cy="13452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9CE32D-750F-9A4A-8E8E-BCD0AA4E0124}"/>
              </a:ext>
            </a:extLst>
          </p:cNvPr>
          <p:cNvSpPr txBox="1">
            <a:spLocks/>
          </p:cNvSpPr>
          <p:nvPr/>
        </p:nvSpPr>
        <p:spPr>
          <a:xfrm>
            <a:off x="694006" y="428975"/>
            <a:ext cx="11704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PT" sz="4900" dirty="0"/>
              <a:t>Identifying foreign keys and establishing relationships</a:t>
            </a:r>
            <a:br>
              <a:rPr lang="en-US" altLang="en-PT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085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7992-A023-8545-98CE-961E7555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Garamond" charset="0"/>
              </a:rPr>
              <a:t>Constraint</a:t>
            </a:r>
            <a:r>
              <a:rPr lang="pt-PT" dirty="0">
                <a:latin typeface="Garamond" charset="0"/>
              </a:rPr>
              <a:t> - </a:t>
            </a:r>
            <a:r>
              <a:rPr lang="pt-PT" dirty="0" err="1">
                <a:latin typeface="Garamond" charset="0"/>
              </a:rPr>
              <a:t>Check</a:t>
            </a:r>
            <a:r>
              <a:rPr lang="pt-PT" dirty="0">
                <a:latin typeface="Garamond" charset="0"/>
              </a:rPr>
              <a:t> 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6E03-ADC0-A64C-8E83-2496D61F9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074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600" dirty="0" err="1">
                <a:solidFill>
                  <a:srgbClr val="FF0000"/>
                </a:solidFill>
                <a:cs typeface="Calibri"/>
              </a:rPr>
              <a:t>Check</a:t>
            </a:r>
            <a:r>
              <a:rPr lang="pt-PT" sz="1600" dirty="0">
                <a:solidFill>
                  <a:srgbClr val="FF0000"/>
                </a:solidFill>
                <a:cs typeface="Calibri"/>
              </a:rPr>
              <a:t> </a:t>
            </a:r>
            <a:r>
              <a:rPr lang="pt-PT" sz="1600" dirty="0" err="1">
                <a:solidFill>
                  <a:srgbClr val="FF0000"/>
                </a:solidFill>
                <a:cs typeface="Calibri"/>
              </a:rPr>
              <a:t>type</a:t>
            </a:r>
            <a:r>
              <a:rPr lang="pt-PT" sz="1600" dirty="0">
                <a:solidFill>
                  <a:srgbClr val="FF0000"/>
                </a:solidFill>
                <a:cs typeface="Calibri"/>
              </a:rPr>
              <a:t> </a:t>
            </a:r>
            <a:r>
              <a:rPr lang="pt-PT" sz="1600" dirty="0" err="1">
                <a:solidFill>
                  <a:srgbClr val="FF0000"/>
                </a:solidFill>
                <a:cs typeface="Calibri"/>
              </a:rPr>
              <a:t>constraints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allow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you</a:t>
            </a:r>
            <a:r>
              <a:rPr lang="pt-PT" sz="1600" dirty="0">
                <a:cs typeface="Calibri"/>
              </a:rPr>
              <a:t> to </a:t>
            </a:r>
            <a:r>
              <a:rPr lang="pt-PT" sz="1600" dirty="0" err="1">
                <a:cs typeface="Calibri"/>
              </a:rPr>
              <a:t>ensure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that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one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or</a:t>
            </a:r>
            <a:r>
              <a:rPr lang="pt-PT" sz="1600" dirty="0">
                <a:cs typeface="Calibri"/>
              </a:rPr>
              <a:t> more </a:t>
            </a:r>
            <a:r>
              <a:rPr lang="pt-PT" sz="1600" dirty="0" err="1">
                <a:cs typeface="Calibri"/>
              </a:rPr>
              <a:t>columns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follow</a:t>
            </a:r>
            <a:r>
              <a:rPr lang="pt-PT" sz="1600" dirty="0">
                <a:cs typeface="Calibri"/>
              </a:rPr>
              <a:t> a </a:t>
            </a:r>
            <a:r>
              <a:rPr lang="pt-PT" sz="1600" dirty="0" err="1">
                <a:cs typeface="Calibri"/>
              </a:rPr>
              <a:t>certain</a:t>
            </a:r>
            <a:r>
              <a:rPr lang="pt-PT" sz="1600" dirty="0">
                <a:cs typeface="Calibri"/>
              </a:rPr>
              <a:t> rule (can </a:t>
            </a:r>
            <a:r>
              <a:rPr lang="pt-PT" sz="1600" dirty="0" err="1">
                <a:cs typeface="Calibri"/>
              </a:rPr>
              <a:t>be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expressed</a:t>
            </a:r>
            <a:r>
              <a:rPr lang="pt-PT" sz="1600" dirty="0">
                <a:cs typeface="Calibri"/>
              </a:rPr>
              <a:t> as a </a:t>
            </a:r>
            <a:r>
              <a:rPr lang="pt-PT" sz="1600" dirty="0" err="1">
                <a:cs typeface="Calibri"/>
              </a:rPr>
              <a:t>mathematical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expression</a:t>
            </a:r>
            <a:r>
              <a:rPr lang="pt-PT" sz="1600" dirty="0">
                <a:cs typeface="Calibri"/>
              </a:rPr>
              <a:t>).</a:t>
            </a:r>
            <a:endParaRPr lang="pt-PT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0E936-8712-D54E-A70F-50A47C88AF77}"/>
              </a:ext>
            </a:extLst>
          </p:cNvPr>
          <p:cNvSpPr/>
          <p:nvPr/>
        </p:nvSpPr>
        <p:spPr>
          <a:xfrm>
            <a:off x="3270455" y="2429462"/>
            <a:ext cx="6979674" cy="3747436"/>
          </a:xfrm>
          <a:prstGeom prst="rect">
            <a:avLst/>
          </a:prstGeom>
          <a:solidFill>
            <a:srgbClr val="D9D9D9"/>
          </a:solidFill>
        </p:spPr>
        <p:txBody>
          <a:bodyPr wrap="square" lIns="91440" tIns="45720" rIns="91440" bIns="45720" anchor="t">
            <a:spAutoFit/>
          </a:bodyPr>
          <a:lstStyle/>
          <a:p>
            <a:pPr indent="83820">
              <a:lnSpc>
                <a:spcPct val="150000"/>
              </a:lnSpc>
            </a:pPr>
            <a:r>
              <a:rPr lang="pt-PT" sz="1600" dirty="0" err="1"/>
              <a:t>create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 </a:t>
            </a:r>
            <a:r>
              <a:rPr lang="pt-PT" sz="1600" dirty="0" err="1"/>
              <a:t>student</a:t>
            </a:r>
            <a:r>
              <a:rPr lang="pt-PT" sz="1600" dirty="0"/>
              <a:t> ( 
</a:t>
            </a:r>
            <a:r>
              <a:rPr lang="pt-PT" sz="1600" dirty="0" err="1"/>
              <a:t>codnumber</a:t>
            </a:r>
            <a:r>
              <a:rPr lang="pt-PT" sz="1600" dirty="0"/>
              <a:t> 	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 
</a:t>
            </a:r>
            <a:r>
              <a:rPr lang="pt-PT" sz="1600" dirty="0" err="1"/>
              <a:t>name</a:t>
            </a:r>
            <a:r>
              <a:rPr lang="pt-PT" sz="1600" dirty="0"/>
              <a:t>	 	</a:t>
            </a:r>
            <a:r>
              <a:rPr lang="pt-PT" sz="1600" dirty="0" err="1"/>
              <a:t>varchar</a:t>
            </a:r>
            <a:r>
              <a:rPr lang="pt-PT" sz="1600" dirty="0"/>
              <a:t>  (100),
</a:t>
            </a:r>
            <a:r>
              <a:rPr lang="pt-PT" sz="1600" dirty="0" err="1"/>
              <a:t>nrcc</a:t>
            </a:r>
            <a:r>
              <a:rPr lang="pt-PT" sz="1600" dirty="0"/>
              <a:t> 		</a:t>
            </a:r>
            <a:r>
              <a:rPr lang="pt-PT" sz="1600" dirty="0" err="1"/>
              <a:t>integer</a:t>
            </a:r>
            <a:r>
              <a:rPr lang="pt-PT" sz="1600" dirty="0"/>
              <a:t>, 
</a:t>
            </a:r>
            <a:r>
              <a:rPr lang="pt-PT" sz="1600" dirty="0" err="1"/>
              <a:t>nationality</a:t>
            </a:r>
            <a:r>
              <a:rPr lang="pt-PT" sz="1600" dirty="0"/>
              <a:t> </a:t>
            </a:r>
            <a:r>
              <a:rPr lang="pt-PT" sz="1600" dirty="0" err="1"/>
              <a:t>varchar</a:t>
            </a:r>
            <a:r>
              <a:rPr lang="pt-PT" sz="1600" dirty="0"/>
              <a:t>(30) ) </a:t>
            </a:r>
            <a:r>
              <a:rPr lang="pt-PT" sz="1600" dirty="0" err="1"/>
              <a:t>default</a:t>
            </a:r>
            <a:r>
              <a:rPr lang="pt-PT" sz="1600" dirty="0"/>
              <a:t> 'Portuguese’,
</a:t>
            </a:r>
            <a:r>
              <a:rPr lang="pt-PT" sz="1600" dirty="0" err="1"/>
              <a:t>averageCourse</a:t>
            </a:r>
            <a:r>
              <a:rPr lang="pt-PT" sz="1600" dirty="0"/>
              <a:t> 	</a:t>
            </a:r>
            <a:r>
              <a:rPr lang="pt-PT" sz="1600" dirty="0" err="1"/>
              <a:t>number</a:t>
            </a:r>
            <a:r>
              <a:rPr lang="pt-PT" sz="1600" dirty="0"/>
              <a:t> (4,2) ,
</a:t>
            </a:r>
            <a:r>
              <a:rPr lang="pt-PT" sz="1600" dirty="0" err="1">
                <a:solidFill>
                  <a:srgbClr val="FF0000"/>
                </a:solidFill>
              </a:rPr>
              <a:t>Constraint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 err="1">
                <a:solidFill>
                  <a:srgbClr val="FF0000"/>
                </a:solidFill>
              </a:rPr>
              <a:t>ck_average</a:t>
            </a:r>
            <a:r>
              <a:rPr lang="pt-PT" sz="1600" dirty="0">
                <a:solidFill>
                  <a:srgbClr val="FF0000"/>
                </a:solidFill>
              </a:rPr>
              <a:t>   </a:t>
            </a:r>
            <a:r>
              <a:rPr lang="pt-PT" sz="1600" dirty="0" err="1">
                <a:solidFill>
                  <a:srgbClr val="FF0000"/>
                </a:solidFill>
              </a:rPr>
              <a:t>check</a:t>
            </a:r>
            <a:r>
              <a:rPr lang="pt-PT" sz="1600" dirty="0">
                <a:solidFill>
                  <a:srgbClr val="FF0000"/>
                </a:solidFill>
              </a:rPr>
              <a:t> (</a:t>
            </a:r>
            <a:r>
              <a:rPr lang="pt-PT" sz="1600" dirty="0" err="1">
                <a:solidFill>
                  <a:srgbClr val="FF0000"/>
                </a:solidFill>
              </a:rPr>
              <a:t>averageCourse</a:t>
            </a:r>
            <a:r>
              <a:rPr lang="pt-PT" sz="1600" dirty="0">
                <a:solidFill>
                  <a:srgbClr val="FF0000"/>
                </a:solidFill>
              </a:rPr>
              <a:t> &gt;= 10 </a:t>
            </a:r>
            <a:r>
              <a:rPr lang="pt-PT" sz="1600" dirty="0" err="1">
                <a:solidFill>
                  <a:srgbClr val="FF0000"/>
                </a:solidFill>
              </a:rPr>
              <a:t>and</a:t>
            </a:r>
            <a:r>
              <a:rPr lang="pt-PT" sz="1600" dirty="0">
                <a:solidFill>
                  <a:srgbClr val="FF0000"/>
                </a:solidFill>
              </a:rPr>
              <a:t>  averge &gt;=20)</a:t>
            </a:r>
            <a:r>
              <a:rPr lang="pt-PT" sz="1600" dirty="0"/>
              <a:t>,
</a:t>
            </a:r>
            <a:r>
              <a:rPr lang="pt-PT" sz="1600" dirty="0" err="1"/>
              <a:t>averages_grade</a:t>
            </a:r>
            <a:r>
              <a:rPr lang="pt-PT" sz="1600" dirty="0"/>
              <a:t> 	</a:t>
            </a:r>
            <a:r>
              <a:rPr lang="pt-PT" sz="1600" dirty="0" err="1"/>
              <a:t>number</a:t>
            </a:r>
            <a:r>
              <a:rPr lang="pt-PT" sz="1600" dirty="0"/>
              <a:t> (4.2), 
</a:t>
            </a:r>
            <a:r>
              <a:rPr lang="pt-PT" sz="1600" dirty="0" err="1"/>
              <a:t>date_birth</a:t>
            </a:r>
            <a:r>
              <a:rPr lang="pt-PT" sz="1600" dirty="0"/>
              <a:t> 	date 
......  ); </a:t>
            </a:r>
            <a:endParaRPr lang="pt-PT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36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CF47-3C54-4740-BD2E-512D59ED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T" dirty="0"/>
              <a:t>Constraint  - check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90F1-F5A0-E44A-830B-A083B8051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600" dirty="0">
                <a:cs typeface="Calibri"/>
              </a:rPr>
              <a:t>In case </a:t>
            </a:r>
            <a:r>
              <a:rPr lang="pt-PT" sz="1600" dirty="0" err="1">
                <a:cs typeface="Calibri"/>
              </a:rPr>
              <a:t>the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constraint</a:t>
            </a:r>
            <a:r>
              <a:rPr lang="pt-PT" sz="1600" dirty="0">
                <a:cs typeface="Calibri"/>
              </a:rPr>
              <a:t> covers more </a:t>
            </a:r>
            <a:r>
              <a:rPr lang="pt-PT" sz="1600" dirty="0" err="1">
                <a:cs typeface="Calibri"/>
              </a:rPr>
              <a:t>than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one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column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we</a:t>
            </a:r>
            <a:r>
              <a:rPr lang="pt-PT" sz="1600" dirty="0">
                <a:cs typeface="Calibri"/>
              </a:rPr>
              <a:t> must use a out-</a:t>
            </a:r>
            <a:r>
              <a:rPr lang="pt-PT" sz="1600" dirty="0" err="1">
                <a:cs typeface="Calibri"/>
              </a:rPr>
              <a:t>of</a:t>
            </a:r>
            <a:r>
              <a:rPr lang="pt-PT" sz="1600" dirty="0">
                <a:cs typeface="Calibri"/>
              </a:rPr>
              <a:t>-</a:t>
            </a:r>
            <a:r>
              <a:rPr lang="pt-PT" sz="1600" dirty="0" err="1">
                <a:cs typeface="Calibri"/>
              </a:rPr>
              <a:t>line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constraint</a:t>
            </a:r>
            <a:r>
              <a:rPr lang="pt-PT" sz="1600" dirty="0">
                <a:cs typeface="Calibri"/>
              </a:rPr>
              <a:t>.</a:t>
            </a:r>
            <a:r>
              <a:rPr lang="pt-PT" dirty="0">
                <a:cs typeface="Calibri"/>
              </a:rPr>
              <a:t> 
</a:t>
            </a:r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5BF2E-9036-7442-8B8C-D6F4A94D3AE5}"/>
              </a:ext>
            </a:extLst>
          </p:cNvPr>
          <p:cNvSpPr/>
          <p:nvPr/>
        </p:nvSpPr>
        <p:spPr>
          <a:xfrm>
            <a:off x="3001963" y="2380079"/>
            <a:ext cx="6376219" cy="3747501"/>
          </a:xfrm>
          <a:prstGeom prst="rect">
            <a:avLst/>
          </a:prstGeom>
          <a:solidFill>
            <a:srgbClr val="D9D9D9"/>
          </a:solidFill>
        </p:spPr>
        <p:txBody>
          <a:bodyPr wrap="square" lIns="91440" tIns="45720" rIns="91440" bIns="45720" anchor="t">
            <a:spAutoFit/>
          </a:bodyPr>
          <a:lstStyle/>
          <a:p>
            <a:pPr indent="83820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 err="1"/>
              <a:t>student</a:t>
            </a:r>
            <a:r>
              <a:rPr lang="pt-PT" sz="1600" dirty="0"/>
              <a:t> ( </a:t>
            </a:r>
            <a:endParaRPr lang="en-US" dirty="0"/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cod_number</a:t>
            </a:r>
            <a:r>
              <a:rPr lang="pt-PT" sz="1600" dirty="0"/>
              <a:t> 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</a:t>
            </a:r>
            <a:endParaRPr lang="pt-PT" sz="1600" dirty="0">
              <a:cs typeface="Calibri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name</a:t>
            </a:r>
            <a:r>
              <a:rPr lang="pt-PT" sz="1600" dirty="0"/>
              <a:t>  	</a:t>
            </a:r>
            <a:r>
              <a:rPr lang="pt-PT" sz="1600" dirty="0" err="1"/>
              <a:t>varchar</a:t>
            </a:r>
            <a:r>
              <a:rPr lang="pt-PT" sz="1600" dirty="0"/>
              <a:t> (100) 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nrcc</a:t>
            </a:r>
            <a:r>
              <a:rPr lang="pt-PT" sz="1600" dirty="0"/>
              <a:t>  </a:t>
            </a:r>
            <a:r>
              <a:rPr lang="pt-PT" sz="1600" dirty="0" err="1"/>
              <a:t>integer</a:t>
            </a:r>
            <a:r>
              <a:rPr lang="pt-PT" sz="1600" dirty="0"/>
              <a:t> , 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Nationality</a:t>
            </a:r>
            <a:r>
              <a:rPr lang="pt-PT" sz="1600" dirty="0"/>
              <a:t> </a:t>
            </a:r>
            <a:r>
              <a:rPr lang="pt-PT" sz="1600" dirty="0" err="1"/>
              <a:t>varchar</a:t>
            </a:r>
            <a:r>
              <a:rPr lang="pt-PT" sz="1600" dirty="0"/>
              <a:t>(30) </a:t>
            </a:r>
            <a:r>
              <a:rPr lang="pt-PT" sz="1600" dirty="0" err="1"/>
              <a:t>default</a:t>
            </a:r>
            <a:r>
              <a:rPr lang="pt-PT" sz="1600" dirty="0"/>
              <a:t> ‘</a:t>
            </a:r>
            <a:r>
              <a:rPr lang="pt-PT" sz="1600" dirty="0" err="1"/>
              <a:t>Protuguesa</a:t>
            </a:r>
            <a:r>
              <a:rPr lang="pt-PT" sz="1600" dirty="0"/>
              <a:t>',</a:t>
            </a:r>
            <a:endParaRPr lang="pt-PT" sz="1600" dirty="0">
              <a:cs typeface="Calibri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averageCourse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</a:t>
            </a:r>
            <a:r>
              <a:rPr lang="pt-PT" sz="1600" b="1" dirty="0"/>
              <a:t>)</a:t>
            </a:r>
            <a:r>
              <a:rPr lang="pt-PT" sz="1600" dirty="0"/>
              <a:t>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average_grade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date_birth</a:t>
            </a:r>
            <a:r>
              <a:rPr lang="pt-PT" sz="1600" dirty="0"/>
              <a:t> date,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b="1" dirty="0"/>
              <a:t>c</a:t>
            </a:r>
            <a:r>
              <a:rPr lang="en-US" sz="1600" b="1" dirty="0" err="1"/>
              <a:t>onstraint</a:t>
            </a:r>
            <a:r>
              <a:rPr lang="en-US" sz="1600" b="1" dirty="0"/>
              <a:t> </a:t>
            </a:r>
            <a:r>
              <a:rPr lang="en-US" sz="1600" b="1" dirty="0" err="1"/>
              <a:t>ck_averageExam</a:t>
            </a:r>
            <a:r>
              <a:rPr lang="en-US" sz="1600" b="1" dirty="0"/>
              <a:t>  </a:t>
            </a:r>
            <a:r>
              <a:rPr lang="en-US" sz="1600" b="1" dirty="0">
                <a:solidFill>
                  <a:srgbClr val="FF0000"/>
                </a:solidFill>
              </a:rPr>
              <a:t>check</a:t>
            </a:r>
            <a:r>
              <a:rPr lang="en-US" sz="1600" dirty="0"/>
              <a:t> (</a:t>
            </a:r>
            <a:r>
              <a:rPr lang="en-US" sz="1600" dirty="0" err="1"/>
              <a:t>average_grade</a:t>
            </a:r>
            <a:r>
              <a:rPr lang="en-US" sz="1600" dirty="0"/>
              <a:t> &lt; </a:t>
            </a:r>
            <a:r>
              <a:rPr lang="en-US" sz="1600" dirty="0" err="1"/>
              <a:t>averageCourse</a:t>
            </a:r>
            <a:r>
              <a:rPr lang="en-US" sz="1600" dirty="0"/>
              <a:t>) 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/>
              <a:t>.........   ); </a:t>
            </a:r>
            <a:endParaRPr lang="pt-PT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294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DAC2-EFC6-F746-BA71-51618992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T" dirty="0"/>
              <a:t>Identifying </a:t>
            </a:r>
            <a:r>
              <a:rPr lang="pt-PT" dirty="0" err="1"/>
              <a:t>Null</a:t>
            </a:r>
            <a:r>
              <a:rPr lang="pt-PT" dirty="0"/>
              <a:t> </a:t>
            </a:r>
            <a:r>
              <a:rPr lang="pt-PT" dirty="0" err="1"/>
              <a:t>Values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B31D-3FE2-2646-B149-FD6976D3D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8786" y="1576004"/>
            <a:ext cx="10744200" cy="475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600" dirty="0" err="1">
                <a:ea typeface="+mn-lt"/>
                <a:cs typeface="+mn-lt"/>
              </a:rPr>
              <a:t>There’s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only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one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constraint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type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that</a:t>
            </a:r>
            <a:r>
              <a:rPr lang="pt-PT" sz="1600" dirty="0">
                <a:ea typeface="+mn-lt"/>
                <a:cs typeface="+mn-lt"/>
              </a:rPr>
              <a:t> can </a:t>
            </a:r>
            <a:r>
              <a:rPr lang="pt-PT" sz="1600" dirty="0" err="1">
                <a:ea typeface="+mn-lt"/>
                <a:cs typeface="+mn-lt"/>
              </a:rPr>
              <a:t>be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declared</a:t>
            </a:r>
            <a:r>
              <a:rPr lang="pt-PT" sz="1600" dirty="0">
                <a:ea typeface="+mn-lt"/>
                <a:cs typeface="+mn-lt"/>
              </a:rPr>
              <a:t> as </a:t>
            </a:r>
            <a:r>
              <a:rPr lang="pt-PT" sz="1600" dirty="0" err="1">
                <a:ea typeface="+mn-lt"/>
                <a:cs typeface="+mn-lt"/>
              </a:rPr>
              <a:t>an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inline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constraint</a:t>
            </a:r>
            <a:r>
              <a:rPr lang="pt-PT" sz="1600" dirty="0">
                <a:ea typeface="+mn-lt"/>
                <a:cs typeface="+mn-lt"/>
              </a:rPr>
              <a:t>. </a:t>
            </a:r>
            <a:r>
              <a:rPr lang="pt-PT" sz="1600" dirty="0" err="1">
                <a:ea typeface="+mn-lt"/>
                <a:cs typeface="+mn-lt"/>
              </a:rPr>
              <a:t>This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is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the</a:t>
            </a:r>
            <a:r>
              <a:rPr lang="pt-PT" sz="1600" dirty="0">
                <a:ea typeface="+mn-lt"/>
                <a:cs typeface="+mn-lt"/>
              </a:rPr>
              <a:t> NOT NULL </a:t>
            </a:r>
            <a:r>
              <a:rPr lang="pt-PT" sz="1600" dirty="0" err="1">
                <a:ea typeface="+mn-lt"/>
                <a:cs typeface="+mn-lt"/>
              </a:rPr>
              <a:t>constraint</a:t>
            </a:r>
            <a:r>
              <a:rPr lang="pt-PT" sz="1600" dirty="0">
                <a:ea typeface="+mn-lt"/>
                <a:cs typeface="+mn-lt"/>
              </a:rPr>
              <a:t>.</a:t>
            </a:r>
          </a:p>
          <a:p>
            <a:pPr lvl="1" indent="-285750"/>
            <a:r>
              <a:rPr lang="pt-PT" sz="1600" dirty="0">
                <a:ea typeface="+mn-lt"/>
                <a:cs typeface="+mn-lt"/>
              </a:rPr>
              <a:t>To </a:t>
            </a:r>
            <a:r>
              <a:rPr lang="pt-PT" sz="1600" dirty="0" err="1">
                <a:ea typeface="+mn-lt"/>
                <a:cs typeface="+mn-lt"/>
              </a:rPr>
              <a:t>ensure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that</a:t>
            </a:r>
            <a:r>
              <a:rPr lang="pt-PT" sz="1600" dirty="0">
                <a:ea typeface="+mn-lt"/>
                <a:cs typeface="+mn-lt"/>
              </a:rPr>
              <a:t> a </a:t>
            </a:r>
            <a:r>
              <a:rPr lang="pt-PT" sz="1600" dirty="0" err="1">
                <a:ea typeface="+mn-lt"/>
                <a:cs typeface="+mn-lt"/>
              </a:rPr>
              <a:t>column</a:t>
            </a:r>
            <a:r>
              <a:rPr lang="pt-PT" sz="1600" dirty="0">
                <a:ea typeface="+mn-lt"/>
                <a:cs typeface="+mn-lt"/>
              </a:rPr>
              <a:t> does </a:t>
            </a:r>
            <a:r>
              <a:rPr lang="pt-PT" sz="1600" dirty="0" err="1">
                <a:ea typeface="+mn-lt"/>
                <a:cs typeface="+mn-lt"/>
              </a:rPr>
              <a:t>not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have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null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values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we</a:t>
            </a:r>
            <a:r>
              <a:rPr lang="pt-PT" sz="1600" dirty="0">
                <a:ea typeface="+mn-lt"/>
                <a:cs typeface="+mn-lt"/>
              </a:rPr>
              <a:t> can use a </a:t>
            </a:r>
            <a:r>
              <a:rPr lang="pt-PT" sz="1600" dirty="0" err="1">
                <a:ea typeface="+mn-lt"/>
                <a:cs typeface="+mn-lt"/>
              </a:rPr>
              <a:t>restriction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of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type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not</a:t>
            </a:r>
            <a:r>
              <a:rPr lang="pt-PT" sz="1600" dirty="0">
                <a:ea typeface="+mn-lt"/>
                <a:cs typeface="+mn-lt"/>
              </a:rPr>
              <a:t> </a:t>
            </a:r>
            <a:r>
              <a:rPr lang="pt-PT" sz="1600" dirty="0" err="1">
                <a:ea typeface="+mn-lt"/>
                <a:cs typeface="+mn-lt"/>
              </a:rPr>
              <a:t>null</a:t>
            </a:r>
            <a:endParaRPr lang="pt-PT" sz="1600" dirty="0" err="1">
              <a:cs typeface="Calibri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6C83B7-7190-844A-8924-CC9C6E76921B}"/>
              </a:ext>
            </a:extLst>
          </p:cNvPr>
          <p:cNvSpPr/>
          <p:nvPr/>
        </p:nvSpPr>
        <p:spPr>
          <a:xfrm>
            <a:off x="3054515" y="2472045"/>
            <a:ext cx="6376219" cy="3747501"/>
          </a:xfrm>
          <a:prstGeom prst="rect">
            <a:avLst/>
          </a:prstGeom>
          <a:solidFill>
            <a:srgbClr val="D9D9D9"/>
          </a:solidFill>
        </p:spPr>
        <p:txBody>
          <a:bodyPr wrap="square" lIns="91440" tIns="45720" rIns="91440" bIns="45720" anchor="t">
            <a:spAutoFit/>
          </a:bodyPr>
          <a:lstStyle/>
          <a:p>
            <a:pPr indent="83820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 err="1"/>
              <a:t>student</a:t>
            </a:r>
            <a:r>
              <a:rPr lang="pt-PT" sz="1600" dirty="0"/>
              <a:t> ( </a:t>
            </a:r>
            <a:endParaRPr lang="en-US" dirty="0"/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cod_number</a:t>
            </a:r>
            <a:r>
              <a:rPr lang="pt-PT" sz="1600" dirty="0"/>
              <a:t> 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name</a:t>
            </a:r>
            <a:r>
              <a:rPr lang="pt-PT" sz="1600" dirty="0"/>
              <a:t>  	</a:t>
            </a:r>
            <a:r>
              <a:rPr lang="pt-PT" sz="1600" dirty="0" err="1"/>
              <a:t>varchar</a:t>
            </a:r>
            <a:r>
              <a:rPr lang="pt-PT" sz="1600" dirty="0"/>
              <a:t> (100</a:t>
            </a:r>
            <a:r>
              <a:rPr lang="pt-PT" sz="1600" b="1" dirty="0">
                <a:solidFill>
                  <a:srgbClr val="FF0000"/>
                </a:solidFill>
              </a:rPr>
              <a:t>)   </a:t>
            </a:r>
            <a:r>
              <a:rPr lang="pt-PT" sz="1600" b="1" dirty="0" err="1">
                <a:solidFill>
                  <a:srgbClr val="FF0000"/>
                </a:solidFill>
              </a:rPr>
              <a:t>not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null</a:t>
            </a:r>
            <a:r>
              <a:rPr lang="pt-PT" sz="1600" dirty="0"/>
              <a:t>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nrcc</a:t>
            </a:r>
            <a:r>
              <a:rPr lang="pt-PT" sz="1600" dirty="0"/>
              <a:t>  </a:t>
            </a:r>
            <a:r>
              <a:rPr lang="pt-PT" sz="1600" dirty="0" err="1"/>
              <a:t>integer</a:t>
            </a:r>
            <a:r>
              <a:rPr lang="pt-PT" sz="1600" dirty="0"/>
              <a:t> , 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nationality</a:t>
            </a:r>
            <a:r>
              <a:rPr lang="pt-PT" sz="1600" dirty="0"/>
              <a:t>  </a:t>
            </a:r>
            <a:r>
              <a:rPr lang="pt-PT" sz="1600" dirty="0" err="1"/>
              <a:t>varchar</a:t>
            </a:r>
            <a:r>
              <a:rPr lang="pt-PT" sz="1600" dirty="0"/>
              <a:t>(30) </a:t>
            </a:r>
            <a:r>
              <a:rPr lang="pt-PT" sz="1600" dirty="0" err="1"/>
              <a:t>default</a:t>
            </a:r>
            <a:r>
              <a:rPr lang="pt-PT" sz="1600" dirty="0"/>
              <a:t> ‘</a:t>
            </a:r>
            <a:r>
              <a:rPr lang="pt-PT" sz="1600" dirty="0" err="1"/>
              <a:t>Protuguesa</a:t>
            </a:r>
            <a:r>
              <a:rPr lang="pt-PT" sz="1600" dirty="0"/>
              <a:t>',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averageCourse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</a:t>
            </a:r>
            <a:r>
              <a:rPr lang="pt-PT" sz="1600" b="1" dirty="0"/>
              <a:t>) </a:t>
            </a:r>
            <a:r>
              <a:rPr lang="pt-PT" sz="1600" dirty="0"/>
              <a:t>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average_grade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 err="1"/>
              <a:t>date_birth</a:t>
            </a:r>
            <a:r>
              <a:rPr lang="pt-PT" sz="1600" dirty="0"/>
              <a:t> date,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/>
              <a:t>c</a:t>
            </a:r>
            <a:r>
              <a:rPr lang="en-US" sz="1600" dirty="0" err="1"/>
              <a:t>onstraint</a:t>
            </a:r>
            <a:r>
              <a:rPr lang="en-US" sz="1600" dirty="0"/>
              <a:t> </a:t>
            </a:r>
            <a:r>
              <a:rPr lang="en-US" sz="1600" dirty="0" err="1"/>
              <a:t>ck_average_exam</a:t>
            </a:r>
            <a:r>
              <a:rPr lang="en-US" sz="1600" dirty="0"/>
              <a:t>  check (</a:t>
            </a:r>
            <a:r>
              <a:rPr lang="en-US" sz="1600" dirty="0" err="1"/>
              <a:t>average_grade</a:t>
            </a:r>
            <a:r>
              <a:rPr lang="en-US" sz="1600" dirty="0"/>
              <a:t> &lt; </a:t>
            </a:r>
            <a:r>
              <a:rPr lang="en-US" sz="1600" dirty="0" err="1"/>
              <a:t>averageCourse</a:t>
            </a:r>
            <a:r>
              <a:rPr lang="en-US" sz="1600" dirty="0"/>
              <a:t>) </a:t>
            </a:r>
            <a:endParaRPr lang="pt-PT" sz="1600" dirty="0">
              <a:cs typeface="Calibri" panose="020F0502020204030204"/>
            </a:endParaRPr>
          </a:p>
          <a:p>
            <a:pPr marL="185420" lvl="1">
              <a:lnSpc>
                <a:spcPct val="150000"/>
              </a:lnSpc>
            </a:pPr>
            <a:r>
              <a:rPr lang="pt-PT" sz="1600" dirty="0"/>
              <a:t>.........   ); </a:t>
            </a:r>
            <a:endParaRPr lang="pt-PT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5001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E3F6A5-D0E4-B343-85BE-8F09DD04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1775"/>
            <a:ext cx="10402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ct val="100000"/>
            </a:pPr>
            <a:r>
              <a:rPr lang="pt-PT" sz="1600" dirty="0">
                <a:cs typeface="Calibri"/>
              </a:rPr>
              <a:t>Candidate </a:t>
            </a:r>
            <a:r>
              <a:rPr lang="pt-PT" sz="1600" dirty="0" err="1">
                <a:cs typeface="Calibri"/>
              </a:rPr>
              <a:t>keys</a:t>
            </a:r>
            <a:r>
              <a:rPr lang="pt-PT" sz="1600" dirty="0">
                <a:cs typeface="Calibri"/>
              </a:rPr>
              <a:t> can </a:t>
            </a:r>
            <a:r>
              <a:rPr lang="pt-PT" sz="1600" dirty="0" err="1">
                <a:cs typeface="Calibri"/>
              </a:rPr>
              <a:t>be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defined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using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unique</a:t>
            </a:r>
            <a:r>
              <a:rPr lang="pt-PT" sz="1600" dirty="0">
                <a:cs typeface="Calibri"/>
              </a:rPr>
              <a:t> </a:t>
            </a:r>
            <a:r>
              <a:rPr lang="pt-PT" sz="1600" dirty="0" err="1">
                <a:cs typeface="Calibri"/>
              </a:rPr>
              <a:t>constraints</a:t>
            </a:r>
            <a:r>
              <a:rPr lang="pt-PT" sz="1600" dirty="0">
                <a:cs typeface="Calibri"/>
              </a:rPr>
              <a:t>.</a:t>
            </a:r>
            <a:endParaRPr lang="en-US" sz="1600" dirty="0">
              <a:cs typeface="Calibri"/>
            </a:endParaRPr>
          </a:p>
          <a:p>
            <a:pPr>
              <a:buSzPct val="100000"/>
            </a:pPr>
            <a:r>
              <a:rPr lang="pt-PT" sz="1600" dirty="0" err="1">
                <a:cs typeface="Calibri"/>
              </a:rPr>
              <a:t>These</a:t>
            </a:r>
            <a:r>
              <a:rPr lang="pt-PT" sz="1600" dirty="0">
                <a:cs typeface="Calibri"/>
              </a:rPr>
              <a:t> </a:t>
            </a:r>
            <a:r>
              <a:rPr lang="pt-PT" sz="1600" dirty="0" err="1">
                <a:cs typeface="Calibri"/>
              </a:rPr>
              <a:t>restrictions</a:t>
            </a:r>
            <a:r>
              <a:rPr lang="pt-PT" sz="1600" dirty="0">
                <a:cs typeface="Calibri"/>
              </a:rPr>
              <a:t> are </a:t>
            </a:r>
            <a:r>
              <a:rPr lang="pt-PT" sz="1600" dirty="0" err="1">
                <a:cs typeface="Calibri"/>
              </a:rPr>
              <a:t>equivalent</a:t>
            </a:r>
            <a:r>
              <a:rPr lang="pt-PT" sz="1600" dirty="0">
                <a:cs typeface="Calibri"/>
              </a:rPr>
              <a:t> to </a:t>
            </a:r>
            <a:r>
              <a:rPr lang="pt-PT" sz="1600" dirty="0" err="1">
                <a:cs typeface="Calibri"/>
              </a:rPr>
              <a:t>primary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key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constraints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but</a:t>
            </a:r>
            <a:r>
              <a:rPr lang="pt-PT" sz="1600" dirty="0">
                <a:cs typeface="Calibri"/>
              </a:rPr>
              <a:t> do </a:t>
            </a:r>
            <a:r>
              <a:rPr lang="pt-PT" sz="1600" dirty="0" err="1">
                <a:cs typeface="Calibri"/>
              </a:rPr>
              <a:t>not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require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values</a:t>
            </a:r>
            <a:r>
              <a:rPr lang="pt-PT" sz="1600" dirty="0">
                <a:cs typeface="Calibri"/>
              </a:rPr>
              <a:t> to </a:t>
            </a:r>
            <a:r>
              <a:rPr lang="pt-PT" sz="1600" dirty="0" err="1">
                <a:cs typeface="Calibri"/>
              </a:rPr>
              <a:t>be</a:t>
            </a:r>
            <a:r>
              <a:rPr lang="pt-PT" sz="1600" dirty="0">
                <a:cs typeface="Calibri"/>
              </a:rPr>
              <a:t> non-</a:t>
            </a:r>
            <a:r>
              <a:rPr lang="pt-PT" sz="1600" dirty="0" err="1">
                <a:cs typeface="Calibri"/>
              </a:rPr>
              <a:t>null</a:t>
            </a:r>
            <a:r>
              <a:rPr lang="pt-PT" sz="1600" dirty="0">
                <a:cs typeface="Calibri"/>
              </a:rPr>
              <a:t>. </a:t>
            </a:r>
            <a:endParaRPr lang="en-US" sz="1600" dirty="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EFF43-988E-074D-8570-887A64A7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T" dirty="0"/>
              <a:t>Identifying </a:t>
            </a:r>
            <a:r>
              <a:rPr lang="pt-PT" dirty="0" err="1"/>
              <a:t>Unique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
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52D3B11-AB02-1248-8CA9-E00BB8232F15}"/>
              </a:ext>
            </a:extLst>
          </p:cNvPr>
          <p:cNvSpPr/>
          <p:nvPr/>
        </p:nvSpPr>
        <p:spPr>
          <a:xfrm>
            <a:off x="2775931" y="2105612"/>
            <a:ext cx="6376219" cy="374750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 err="1"/>
              <a:t>student</a:t>
            </a:r>
            <a:r>
              <a:rPr lang="pt-PT" sz="1600" dirty="0"/>
              <a:t> (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Cod_number</a:t>
            </a:r>
            <a:r>
              <a:rPr lang="pt-PT" sz="1600" dirty="0"/>
              <a:t>. 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name</a:t>
            </a:r>
            <a:r>
              <a:rPr lang="pt-PT" sz="1600" dirty="0"/>
              <a:t>  	</a:t>
            </a:r>
            <a:r>
              <a:rPr lang="pt-PT" sz="1600" dirty="0" err="1"/>
              <a:t>varchar</a:t>
            </a:r>
            <a:r>
              <a:rPr lang="pt-PT" sz="1600" dirty="0"/>
              <a:t> (100)  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null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nrcc</a:t>
            </a:r>
            <a:r>
              <a:rPr lang="pt-PT" sz="1600" dirty="0"/>
              <a:t> 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unique</a:t>
            </a:r>
            <a:r>
              <a:rPr lang="pt-PT" sz="1600" dirty="0"/>
              <a:t> 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Nationality</a:t>
            </a:r>
            <a:r>
              <a:rPr lang="pt-PT" sz="1600" dirty="0"/>
              <a:t>. </a:t>
            </a:r>
            <a:r>
              <a:rPr lang="pt-PT" sz="1600" dirty="0" err="1"/>
              <a:t>varchar</a:t>
            </a:r>
            <a:r>
              <a:rPr lang="pt-PT" sz="1600" dirty="0"/>
              <a:t>(30) </a:t>
            </a:r>
            <a:r>
              <a:rPr lang="pt-PT" sz="1600" dirty="0" err="1"/>
              <a:t>default</a:t>
            </a:r>
            <a:r>
              <a:rPr lang="pt-PT" sz="1600" dirty="0"/>
              <a:t> ‘</a:t>
            </a:r>
            <a:r>
              <a:rPr lang="pt-PT" sz="1600" dirty="0" err="1"/>
              <a:t>Protuguesa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averageCourse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</a:t>
            </a:r>
            <a:r>
              <a:rPr lang="pt-PT" sz="1600" b="1" dirty="0"/>
              <a:t>) 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average_grade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  <a:endParaRPr lang="pt-PT" sz="1600" dirty="0"/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date_birth</a:t>
            </a:r>
            <a:r>
              <a:rPr lang="pt-PT" sz="1600" dirty="0"/>
              <a:t> date,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c</a:t>
            </a:r>
            <a:r>
              <a:rPr lang="en-US" sz="1600" dirty="0" err="1"/>
              <a:t>onstraint</a:t>
            </a:r>
            <a:r>
              <a:rPr lang="en-US" sz="1600" dirty="0"/>
              <a:t> </a:t>
            </a:r>
            <a:r>
              <a:rPr lang="en-US" sz="1600" dirty="0" err="1"/>
              <a:t>ck_averageExam</a:t>
            </a:r>
            <a:r>
              <a:rPr lang="en-US" sz="1600" dirty="0"/>
              <a:t>  check (</a:t>
            </a:r>
            <a:r>
              <a:rPr lang="en-US" sz="1600" dirty="0" err="1"/>
              <a:t>average_grade</a:t>
            </a:r>
            <a:r>
              <a:rPr lang="en-US" sz="1600" dirty="0"/>
              <a:t> &lt; </a:t>
            </a:r>
            <a:r>
              <a:rPr lang="en-US" sz="1600" dirty="0" err="1"/>
              <a:t>averageCourse</a:t>
            </a:r>
            <a:r>
              <a:rPr lang="en-US" sz="1600" dirty="0"/>
              <a:t>) </a:t>
            </a:r>
            <a:endParaRPr lang="pt-PT" sz="1600" dirty="0"/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.........   ); </a:t>
            </a:r>
          </a:p>
        </p:txBody>
      </p:sp>
    </p:spTree>
    <p:extLst>
      <p:ext uri="{BB962C8B-B14F-4D97-AF65-F5344CB8AC3E}">
        <p14:creationId xmlns:p14="http://schemas.microsoft.com/office/powerpoint/2010/main" val="40300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BB74BF-0865-7A4F-ABCE-9F4DE8CDF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7"/>
            <a:ext cx="10402888" cy="4895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dirty="0">
                <a:cs typeface="Calibri" panose="020F0502020204030204" pitchFamily="34" charset="0"/>
              </a:rPr>
              <a:t>GENERATED ALWAYS AS IDENTITY -&gt; The sequence generator always provides an IDENTITY value. We cannot specify a value for the column.
GENERATED BY DEFAULT AS IDENTITY -&gt; The sequence generator provides an IDENTITY value whenever a column value is not provided.
GENERATED BY DEFAULT ON NULL AS IDENTITY -&gt; The sequence generator provides the next IDENTITY value if we specify a NULL column value.</a:t>
            </a:r>
          </a:p>
          <a:p>
            <a:pPr marL="0" indent="0">
              <a:buSzPct val="100000"/>
              <a:buNone/>
            </a:pPr>
            <a:endParaRPr lang="en-US" sz="1600" dirty="0">
              <a:cs typeface="Calibri" panose="020F0502020204030204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41EA05-7AF8-8645-8836-490D50351646}"/>
              </a:ext>
            </a:extLst>
          </p:cNvPr>
          <p:cNvSpPr/>
          <p:nvPr/>
        </p:nvSpPr>
        <p:spPr>
          <a:xfrm>
            <a:off x="1864453" y="1690688"/>
            <a:ext cx="8137072" cy="46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 (ALWAYS | (BY DEFAULT [ON NULL])) AS IDENTITY [</a:t>
            </a:r>
            <a:r>
              <a:rPr lang="en-GB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sequence_options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,...]</a:t>
            </a:r>
            <a:endParaRPr lang="en-P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E18FB6-9231-8345-899C-C35C41DC5639}"/>
              </a:ext>
            </a:extLst>
          </p:cNvPr>
          <p:cNvSpPr/>
          <p:nvPr/>
        </p:nvSpPr>
        <p:spPr>
          <a:xfrm>
            <a:off x="1967195" y="4216923"/>
            <a:ext cx="8469086" cy="1900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Example: 
create table company ( 
</a:t>
            </a:r>
            <a:r>
              <a:rPr lang="en-GB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Id_empresa</a:t>
            </a:r>
            <a:r>
              <a:rPr lang="en-GB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GB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GENERATED ALWAYS AS IDENTITY CONSTRAINT </a:t>
            </a:r>
            <a:r>
              <a:rPr lang="en-GB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pk_company</a:t>
            </a:r>
            <a:r>
              <a:rPr lang="en-GB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PRIMARY KEY,</a:t>
            </a: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
 </a:t>
            </a:r>
            <a:r>
              <a:rPr lang="en-GB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namecompany</a:t>
            </a: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 varchar2(50), 
locality VARCHAR2(18) ); </a:t>
            </a:r>
            <a:endParaRPr lang="en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C30920-8157-BB47-A72B-4EEE6EC2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charset="0"/>
              </a:rPr>
              <a:t>Creating a Table with an IDENTIFY column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172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2C4A-9C67-9E4E-A115-0AC5CC75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9610"/>
            <a:ext cx="10515600" cy="503394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buSzPct val="100000"/>
              <a:buNone/>
            </a:pPr>
            <a:r>
              <a:rPr lang="pt-PT" sz="1600" b="1" dirty="0" err="1">
                <a:cs typeface="Calibri"/>
              </a:rPr>
              <a:t>You</a:t>
            </a:r>
            <a:r>
              <a:rPr lang="pt-PT" sz="1600" b="1" dirty="0">
                <a:cs typeface="Calibri"/>
              </a:rPr>
              <a:t> can </a:t>
            </a:r>
            <a:r>
              <a:rPr lang="pt-PT" sz="1600" b="1" dirty="0" err="1">
                <a:cs typeface="Calibri"/>
              </a:rPr>
              <a:t>change</a:t>
            </a:r>
            <a:r>
              <a:rPr lang="pt-PT" sz="1600" b="1" dirty="0">
                <a:cs typeface="Calibri"/>
              </a:rPr>
              <a:t> </a:t>
            </a:r>
            <a:r>
              <a:rPr lang="pt-PT" sz="1600" b="1" dirty="0" err="1">
                <a:cs typeface="Calibri"/>
              </a:rPr>
              <a:t>tables</a:t>
            </a:r>
            <a:r>
              <a:rPr lang="pt-PT" sz="1600" dirty="0">
                <a:cs typeface="Calibri"/>
              </a:rPr>
              <a:t>
     	 </a:t>
            </a:r>
            <a:r>
              <a:rPr lang="pt-PT" sz="1600" dirty="0" err="1">
                <a:cs typeface="Calibri"/>
              </a:rPr>
              <a:t>Add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new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columns</a:t>
            </a:r>
            <a:r>
              <a:rPr lang="pt-PT" sz="1600" dirty="0">
                <a:cs typeface="Calibri"/>
              </a:rPr>
              <a:t>, </a:t>
            </a:r>
            <a:r>
              <a:rPr lang="pt-PT" sz="1600" dirty="0" err="1">
                <a:cs typeface="Calibri"/>
              </a:rPr>
              <a:t>change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the</a:t>
            </a:r>
            <a:r>
              <a:rPr lang="pt-PT" sz="1600" dirty="0">
                <a:cs typeface="Calibri"/>
              </a:rPr>
              <a:t> data </a:t>
            </a:r>
            <a:r>
              <a:rPr lang="pt-PT" sz="1600" dirty="0" err="1">
                <a:cs typeface="Calibri"/>
              </a:rPr>
              <a:t>type</a:t>
            </a:r>
            <a:r>
              <a:rPr lang="pt-PT" sz="1600" dirty="0">
                <a:cs typeface="Calibri"/>
              </a:rPr>
              <a:t>, </a:t>
            </a:r>
            <a:r>
              <a:rPr lang="pt-PT" sz="1600" dirty="0" err="1">
                <a:cs typeface="Calibri"/>
              </a:rPr>
              <a:t>and</a:t>
            </a:r>
            <a:r>
              <a:rPr lang="pt-PT" sz="1600" dirty="0">
                <a:cs typeface="Calibri"/>
              </a:rPr>
              <a:t> delete </a:t>
            </a:r>
            <a:r>
              <a:rPr lang="pt-PT" sz="1600" dirty="0" err="1">
                <a:cs typeface="Calibri"/>
              </a:rPr>
              <a:t>columns</a:t>
            </a:r>
            <a:r>
              <a:rPr lang="pt-PT" sz="1600" dirty="0">
                <a:cs typeface="Calibri"/>
              </a:rPr>
              <a:t>;</a:t>
            </a:r>
          </a:p>
          <a:p>
            <a:pPr marL="0" indent="0">
              <a:lnSpc>
                <a:spcPct val="140000"/>
              </a:lnSpc>
              <a:buSzPct val="100000"/>
              <a:buNone/>
            </a:pPr>
            <a:r>
              <a:rPr lang="pt-PT" sz="1600" dirty="0">
                <a:cs typeface="Calibri"/>
              </a:rPr>
              <a:t>  	  </a:t>
            </a:r>
            <a:r>
              <a:rPr lang="pt-PT" sz="1600" dirty="0" err="1">
                <a:cs typeface="Calibri"/>
              </a:rPr>
              <a:t>Add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or</a:t>
            </a:r>
            <a:r>
              <a:rPr lang="pt-PT" sz="1600" dirty="0">
                <a:cs typeface="Calibri"/>
              </a:rPr>
              <a:t> remove </a:t>
            </a:r>
            <a:r>
              <a:rPr lang="pt-PT" sz="1600" dirty="0" err="1">
                <a:cs typeface="Calibri"/>
              </a:rPr>
              <a:t>constraints</a:t>
            </a:r>
            <a:r>
              <a:rPr lang="pt-PT" sz="1600" dirty="0">
                <a:cs typeface="Calibri"/>
              </a:rPr>
              <a:t>.
</a:t>
            </a:r>
            <a:r>
              <a:rPr lang="pt-PT" sz="1600" b="1" dirty="0" err="1">
                <a:cs typeface="Calibri"/>
              </a:rPr>
              <a:t>Add</a:t>
            </a:r>
            <a:r>
              <a:rPr lang="pt-PT" sz="1600" b="1" dirty="0">
                <a:cs typeface="Calibri"/>
              </a:rPr>
              <a:t> a </a:t>
            </a:r>
            <a:r>
              <a:rPr lang="pt-PT" sz="1600" b="1" dirty="0" err="1">
                <a:cs typeface="Calibri"/>
              </a:rPr>
              <a:t>column</a:t>
            </a:r>
            <a:r>
              <a:rPr lang="pt-PT" sz="1600" dirty="0">
                <a:cs typeface="Calibri"/>
              </a:rPr>
              <a:t>
		ALTER TABLE STUDENT ADD (email </a:t>
            </a:r>
            <a:r>
              <a:rPr lang="pt-PT" sz="1600" dirty="0" err="1">
                <a:cs typeface="Calibri"/>
              </a:rPr>
              <a:t>varchar</a:t>
            </a:r>
            <a:r>
              <a:rPr lang="pt-PT" sz="1600" dirty="0">
                <a:cs typeface="Calibri"/>
              </a:rPr>
              <a:t>(100))</a:t>
            </a:r>
          </a:p>
          <a:p>
            <a:pPr marL="0" indent="0">
              <a:lnSpc>
                <a:spcPct val="140000"/>
              </a:lnSpc>
              <a:buSzPct val="100000"/>
              <a:buNone/>
            </a:pPr>
            <a:r>
              <a:rPr lang="pt-PT" sz="1600" b="1" dirty="0">
                <a:cs typeface="Calibri"/>
              </a:rPr>
              <a:t>Delete a </a:t>
            </a:r>
            <a:r>
              <a:rPr lang="pt-PT" sz="1600" b="1" dirty="0" err="1">
                <a:cs typeface="Calibri"/>
              </a:rPr>
              <a:t>column</a:t>
            </a:r>
            <a:r>
              <a:rPr lang="pt-PT" sz="1600" dirty="0">
                <a:cs typeface="Calibri"/>
              </a:rPr>
              <a:t>
		ALTER TABLE </a:t>
            </a:r>
            <a:r>
              <a:rPr lang="pt-PT" sz="1600" dirty="0" err="1">
                <a:cs typeface="Calibri"/>
              </a:rPr>
              <a:t>Student</a:t>
            </a:r>
            <a:r>
              <a:rPr lang="pt-PT" sz="1600" dirty="0">
                <a:cs typeface="Calibri"/>
              </a:rPr>
              <a:t> DROP </a:t>
            </a:r>
            <a:r>
              <a:rPr lang="pt-PT" sz="1600" dirty="0" err="1">
                <a:cs typeface="Calibri"/>
              </a:rPr>
              <a:t>column</a:t>
            </a:r>
            <a:r>
              <a:rPr lang="pt-PT" sz="1600" dirty="0">
                <a:cs typeface="Calibri"/>
              </a:rPr>
              <a:t> email
</a:t>
            </a:r>
          </a:p>
          <a:p>
            <a:pPr marL="0" indent="0">
              <a:lnSpc>
                <a:spcPct val="140000"/>
              </a:lnSpc>
              <a:buSzPct val="100000"/>
              <a:buNone/>
            </a:pPr>
            <a:r>
              <a:rPr lang="pt-PT" sz="1600" b="1" dirty="0" err="1">
                <a:cs typeface="Calibri"/>
              </a:rPr>
              <a:t>Change</a:t>
            </a:r>
            <a:r>
              <a:rPr lang="pt-PT" sz="1600" b="1" dirty="0">
                <a:cs typeface="Calibri"/>
              </a:rPr>
              <a:t> </a:t>
            </a:r>
            <a:r>
              <a:rPr lang="pt-PT" sz="1600" b="1" dirty="0" err="1">
                <a:cs typeface="Calibri"/>
              </a:rPr>
              <a:t>the</a:t>
            </a:r>
            <a:r>
              <a:rPr lang="pt-PT" sz="1600" b="1" dirty="0">
                <a:cs typeface="Calibri"/>
              </a:rPr>
              <a:t> data </a:t>
            </a:r>
            <a:r>
              <a:rPr lang="pt-PT" sz="1600" b="1" dirty="0" err="1">
                <a:cs typeface="Calibri"/>
              </a:rPr>
              <a:t>type</a:t>
            </a:r>
            <a:r>
              <a:rPr lang="pt-PT" sz="1600" b="1" dirty="0">
                <a:cs typeface="Calibri"/>
              </a:rPr>
              <a:t> </a:t>
            </a:r>
            <a:r>
              <a:rPr lang="pt-PT" sz="1600" b="1" dirty="0" err="1">
                <a:cs typeface="Calibri"/>
              </a:rPr>
              <a:t>of</a:t>
            </a:r>
            <a:r>
              <a:rPr lang="pt-PT" sz="1600" b="1" dirty="0">
                <a:cs typeface="Calibri"/>
              </a:rPr>
              <a:t> a </a:t>
            </a:r>
            <a:r>
              <a:rPr lang="pt-PT" sz="1600" b="1" dirty="0" err="1">
                <a:cs typeface="Calibri"/>
              </a:rPr>
              <a:t>column</a:t>
            </a:r>
            <a:r>
              <a:rPr lang="pt-PT" sz="1600" dirty="0">
                <a:cs typeface="Calibri"/>
              </a:rPr>
              <a:t>
		ALTER TABLE </a:t>
            </a:r>
            <a:r>
              <a:rPr lang="pt-PT" sz="1600" dirty="0" err="1">
                <a:cs typeface="Calibri"/>
              </a:rPr>
              <a:t>Student</a:t>
            </a:r>
            <a:r>
              <a:rPr lang="pt-PT" sz="1600" dirty="0">
                <a:cs typeface="Calibri"/>
              </a:rPr>
              <a:t> MODIFY (email </a:t>
            </a:r>
            <a:r>
              <a:rPr lang="pt-PT" sz="1600" dirty="0" err="1">
                <a:cs typeface="Calibri"/>
              </a:rPr>
              <a:t>varchar</a:t>
            </a:r>
            <a:r>
              <a:rPr lang="pt-PT" sz="1600" dirty="0">
                <a:cs typeface="Calibri"/>
              </a:rPr>
              <a:t>(75))
</a:t>
            </a:r>
            <a:endParaRPr lang="pt-PT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465FB2-43F8-914B-A009-43AB1880E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Changing Tables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322FA-D335-4242-8FE8-A2C3B450EAA7}"/>
              </a:ext>
            </a:extLst>
          </p:cNvPr>
          <p:cNvSpPr/>
          <p:nvPr/>
        </p:nvSpPr>
        <p:spPr>
          <a:xfrm>
            <a:off x="8167955" y="3038488"/>
            <a:ext cx="318584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/>
              <a:t>ALTER TABLE </a:t>
            </a:r>
            <a:r>
              <a:rPr lang="pt-PT" sz="1400" dirty="0" err="1"/>
              <a:t>table_name</a:t>
            </a:r>
            <a:endParaRPr lang="pt-PT" sz="1400" dirty="0"/>
          </a:p>
          <a:p>
            <a:r>
              <a:rPr lang="pt-PT" sz="1400" dirty="0"/>
              <a:t>  ADD </a:t>
            </a:r>
            <a:r>
              <a:rPr lang="pt-PT" sz="1400" dirty="0" err="1"/>
              <a:t>column_name</a:t>
            </a:r>
            <a:r>
              <a:rPr lang="pt-PT" sz="1400" dirty="0"/>
              <a:t> </a:t>
            </a:r>
            <a:r>
              <a:rPr lang="pt-PT" sz="1400" dirty="0" err="1"/>
              <a:t>column_definition</a:t>
            </a:r>
            <a:r>
              <a:rPr lang="pt-PT" sz="1400" dirty="0"/>
              <a:t>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71F3B4-EFBC-9B4E-B7A1-C347F92487F2}"/>
              </a:ext>
            </a:extLst>
          </p:cNvPr>
          <p:cNvSpPr/>
          <p:nvPr/>
        </p:nvSpPr>
        <p:spPr>
          <a:xfrm>
            <a:off x="8438963" y="5054296"/>
            <a:ext cx="291483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PT" sz="1400" dirty="0"/>
              <a:t>ALTER TABLE </a:t>
            </a:r>
            <a:r>
              <a:rPr lang="pt-PT" sz="1400" dirty="0" err="1"/>
              <a:t>table_name</a:t>
            </a:r>
            <a:r>
              <a:rPr lang="pt-PT" sz="1400" dirty="0"/>
              <a:t> </a:t>
            </a:r>
          </a:p>
          <a:p>
            <a:r>
              <a:rPr lang="pt-PT" sz="1400" dirty="0"/>
              <a:t>MODIFY </a:t>
            </a:r>
            <a:r>
              <a:rPr lang="pt-PT" sz="1400" dirty="0" err="1"/>
              <a:t>column_name</a:t>
            </a:r>
            <a:r>
              <a:rPr lang="pt-PT" sz="1400" dirty="0"/>
              <a:t> </a:t>
            </a:r>
            <a:r>
              <a:rPr lang="pt-PT" sz="1400" dirty="0" err="1"/>
              <a:t>column_type</a:t>
            </a:r>
            <a:r>
              <a:rPr lang="pt-PT" sz="1400" dirty="0"/>
              <a:t>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72D5757-3927-CC4D-8B97-704CC66B8D92}"/>
              </a:ext>
            </a:extLst>
          </p:cNvPr>
          <p:cNvSpPr/>
          <p:nvPr/>
        </p:nvSpPr>
        <p:spPr>
          <a:xfrm>
            <a:off x="8825501" y="3975902"/>
            <a:ext cx="252829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/>
              <a:t>ALTER TABLE </a:t>
            </a:r>
            <a:r>
              <a:rPr lang="pt-PT" sz="1400" dirty="0" err="1"/>
              <a:t>table_name</a:t>
            </a:r>
            <a:r>
              <a:rPr lang="pt-PT" sz="1400" dirty="0"/>
              <a:t> </a:t>
            </a:r>
          </a:p>
          <a:p>
            <a:r>
              <a:rPr lang="pt-PT" sz="1400" dirty="0"/>
              <a:t>DROP COLUMN </a:t>
            </a:r>
            <a:r>
              <a:rPr lang="pt-PT" sz="1400" dirty="0" err="1"/>
              <a:t>column_name</a:t>
            </a:r>
            <a:r>
              <a:rPr lang="pt-PT" sz="1400" dirty="0"/>
              <a:t>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4AF51CC-A05B-854A-BB0B-F7A332DFD970}"/>
              </a:ext>
            </a:extLst>
          </p:cNvPr>
          <p:cNvSpPr/>
          <p:nvPr/>
        </p:nvSpPr>
        <p:spPr>
          <a:xfrm>
            <a:off x="2315565" y="5855836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DROP TABLE [</a:t>
            </a:r>
            <a:r>
              <a:rPr lang="pt-PT" dirty="0" err="1">
                <a:solidFill>
                  <a:srgbClr val="FF0000"/>
                </a:solidFill>
              </a:rPr>
              <a:t>schema_name</a:t>
            </a:r>
            <a:r>
              <a:rPr lang="pt-PT" dirty="0">
                <a:solidFill>
                  <a:srgbClr val="FF0000"/>
                </a:solidFill>
              </a:rPr>
              <a:t>].</a:t>
            </a:r>
            <a:r>
              <a:rPr lang="pt-PT" dirty="0" err="1">
                <a:solidFill>
                  <a:srgbClr val="FF0000"/>
                </a:solidFill>
              </a:rPr>
              <a:t>table_name</a:t>
            </a:r>
            <a:r>
              <a:rPr lang="pt-PT" dirty="0">
                <a:solidFill>
                  <a:srgbClr val="FF0000"/>
                </a:solidFill>
              </a:rPr>
              <a:t> [ CASCADE CONSTRAINTS ] [ PURGE ];</a:t>
            </a:r>
          </a:p>
        </p:txBody>
      </p:sp>
    </p:spTree>
    <p:extLst>
      <p:ext uri="{BB962C8B-B14F-4D97-AF65-F5344CB8AC3E}">
        <p14:creationId xmlns:p14="http://schemas.microsoft.com/office/powerpoint/2010/main" val="287621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SQL – </a:t>
            </a:r>
            <a:r>
              <a:rPr lang="pt-BR" dirty="0" err="1">
                <a:solidFill>
                  <a:srgbClr val="FF0000"/>
                </a:solidFill>
              </a:rPr>
              <a:t>Structured</a:t>
            </a:r>
            <a:r>
              <a:rPr lang="pt-BR" dirty="0">
                <a:solidFill>
                  <a:srgbClr val="FF0000"/>
                </a:solidFill>
              </a:rPr>
              <a:t> Query </a:t>
            </a:r>
            <a:r>
              <a:rPr lang="pt-BR" dirty="0" err="1">
                <a:solidFill>
                  <a:srgbClr val="FF0000"/>
                </a:solidFill>
              </a:rPr>
              <a:t>Language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Definition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Manipulation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Regular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Expressions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27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EA15AC-E9CA-4BCB-BBE7-040A350D6E8B}"/>
              </a:ext>
            </a:extLst>
          </p:cNvPr>
          <p:cNvSpPr>
            <a:spLocks noGrp="1"/>
          </p:cNvSpPr>
          <p:nvPr/>
        </p:nvSpPr>
        <p:spPr>
          <a:xfrm>
            <a:off x="936406" y="1401654"/>
            <a:ext cx="10687050" cy="480218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8695" indent="-971550">
              <a:lnSpc>
                <a:spcPct val="120000"/>
              </a:lnSpc>
              <a:buSzPct val="100000"/>
              <a:buNone/>
            </a:pPr>
            <a:r>
              <a:rPr lang="pt-PT" sz="1600" b="1" dirty="0" err="1">
                <a:cs typeface="Calibri"/>
              </a:rPr>
              <a:t>Eliminate</a:t>
            </a:r>
            <a:r>
              <a:rPr lang="pt-PT" sz="1600" b="1" dirty="0">
                <a:cs typeface="Calibri"/>
              </a:rPr>
              <a:t> a </a:t>
            </a:r>
            <a:r>
              <a:rPr lang="pt-PT" sz="1600" b="1" dirty="0" err="1">
                <a:cs typeface="Calibri"/>
              </a:rPr>
              <a:t>constraint</a:t>
            </a:r>
            <a:r>
              <a:rPr lang="pt-PT" sz="1600" b="1" dirty="0">
                <a:cs typeface="Calibri"/>
              </a:rPr>
              <a:t>
	</a:t>
            </a:r>
            <a:r>
              <a:rPr lang="pt-PT" sz="1600" dirty="0">
                <a:cs typeface="Calibri"/>
              </a:rPr>
              <a:t>ALTER TABLE </a:t>
            </a:r>
            <a:r>
              <a:rPr lang="pt-PT" sz="1600" dirty="0" err="1">
                <a:cs typeface="Calibri"/>
              </a:rPr>
              <a:t>Student</a:t>
            </a:r>
            <a:r>
              <a:rPr lang="pt-PT" sz="1600" dirty="0">
                <a:cs typeface="Calibri"/>
              </a:rPr>
              <a:t> DROP CONSTRAINT </a:t>
            </a:r>
            <a:r>
              <a:rPr lang="pt-PT" sz="1600" dirty="0" err="1">
                <a:cs typeface="Calibri"/>
              </a:rPr>
              <a:t>FK_Nota_id_aluno_Aluno</a:t>
            </a:r>
            <a:r>
              <a:rPr lang="pt-PT" sz="1600" dirty="0">
                <a:cs typeface="Calibri"/>
              </a:rPr>
              <a:t>
</a:t>
            </a:r>
            <a:r>
              <a:rPr lang="pt-PT" sz="1600" b="1" dirty="0" err="1">
                <a:cs typeface="Calibri"/>
              </a:rPr>
              <a:t>Add</a:t>
            </a:r>
            <a:r>
              <a:rPr lang="pt-PT" sz="1600" b="1" dirty="0">
                <a:cs typeface="Calibri"/>
              </a:rPr>
              <a:t> a </a:t>
            </a:r>
            <a:r>
              <a:rPr lang="pt-PT" sz="1600" b="1" dirty="0" err="1">
                <a:cs typeface="Calibri"/>
              </a:rPr>
              <a:t>constraint</a:t>
            </a:r>
            <a:endParaRPr lang="en-US" dirty="0" err="1">
              <a:cs typeface="Calibri"/>
            </a:endParaRPr>
          </a:p>
          <a:p>
            <a:pPr marL="988695" indent="-971550">
              <a:lnSpc>
                <a:spcPct val="120000"/>
              </a:lnSpc>
              <a:buNone/>
            </a:pPr>
            <a:r>
              <a:rPr lang="pt-PT" sz="1600" b="1" dirty="0">
                <a:cs typeface="Calibri"/>
              </a:rPr>
              <a:t>
	</a:t>
            </a:r>
            <a:r>
              <a:rPr lang="pt-PT" sz="1600" dirty="0">
                <a:cs typeface="Calibri"/>
              </a:rPr>
              <a:t>ALTER TABLE </a:t>
            </a:r>
            <a:r>
              <a:rPr lang="pt-PT" sz="1600" dirty="0" err="1">
                <a:cs typeface="Calibri"/>
              </a:rPr>
              <a:t>Student</a:t>
            </a:r>
            <a:r>
              <a:rPr lang="pt-PT" sz="1600" dirty="0">
                <a:cs typeface="Calibri"/>
              </a:rPr>
              <a:t> ADD CONSTRAINT </a:t>
            </a:r>
            <a:r>
              <a:rPr lang="pt-PT" sz="1600" dirty="0" err="1">
                <a:cs typeface="Calibri"/>
              </a:rPr>
              <a:t>FK_Nota_id_aluno_Aluno</a:t>
            </a:r>
            <a:r>
              <a:rPr lang="pt-PT" sz="1600" dirty="0">
                <a:cs typeface="Calibri"/>
              </a:rPr>
              <a:t> FOREIGN KEY (</a:t>
            </a:r>
            <a:r>
              <a:rPr lang="pt-PT" sz="1600" dirty="0" err="1">
                <a:cs typeface="Calibri"/>
              </a:rPr>
              <a:t>id_aluno</a:t>
            </a:r>
            <a:r>
              <a:rPr lang="pt-PT" sz="1600" dirty="0">
                <a:cs typeface="Calibri"/>
              </a:rPr>
              <a:t>) REFERENCES </a:t>
            </a:r>
            <a:r>
              <a:rPr lang="pt-PT" sz="1600" dirty="0" err="1">
                <a:cs typeface="Calibri"/>
              </a:rPr>
              <a:t>Student</a:t>
            </a:r>
            <a:r>
              <a:rPr lang="pt-PT" sz="1600" dirty="0">
                <a:cs typeface="Calibri"/>
              </a:rPr>
              <a:t>(</a:t>
            </a:r>
            <a:r>
              <a:rPr lang="pt-PT" sz="1600" dirty="0" err="1">
                <a:cs typeface="Calibri"/>
              </a:rPr>
              <a:t>id_aluno</a:t>
            </a:r>
            <a:r>
              <a:rPr lang="pt-PT" sz="1600" dirty="0"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pPr marL="988695" indent="-971550">
              <a:lnSpc>
                <a:spcPct val="120000"/>
              </a:lnSpc>
              <a:buNone/>
            </a:pPr>
            <a:endParaRPr lang="pt-PT" sz="1600" dirty="0">
              <a:cs typeface="Calibri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pt-PT" sz="1600" dirty="0" err="1">
                <a:cs typeface="Calibri"/>
              </a:rPr>
              <a:t>Considerations</a:t>
            </a:r>
            <a:r>
              <a:rPr lang="pt-PT" sz="1600" dirty="0">
                <a:cs typeface="Calibri"/>
              </a:rPr>
              <a:t>: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pt-PT" sz="2000" dirty="0" err="1">
                <a:cs typeface="Calibri"/>
              </a:rPr>
              <a:t>T</a:t>
            </a:r>
            <a:r>
              <a:rPr lang="pt-PT" sz="1600" dirty="0" err="1">
                <a:cs typeface="Calibri"/>
              </a:rPr>
              <a:t>he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syntax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of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commands</a:t>
            </a:r>
            <a:r>
              <a:rPr lang="pt-PT" sz="1600" dirty="0">
                <a:cs typeface="Calibri"/>
              </a:rPr>
              <a:t> can </a:t>
            </a:r>
            <a:r>
              <a:rPr lang="pt-PT" sz="1600" dirty="0" err="1">
                <a:cs typeface="Calibri"/>
              </a:rPr>
              <a:t>be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different</a:t>
            </a:r>
            <a:r>
              <a:rPr lang="pt-PT" sz="1600" dirty="0">
                <a:cs typeface="Calibri"/>
              </a:rPr>
              <a:t>  </a:t>
            </a:r>
            <a:r>
              <a:rPr lang="pt-PT" sz="1600" dirty="0" err="1">
                <a:cs typeface="Calibri"/>
              </a:rPr>
              <a:t>from</a:t>
            </a:r>
            <a:r>
              <a:rPr lang="pt-PT" sz="1600" dirty="0">
                <a:cs typeface="Calibri"/>
              </a:rPr>
              <a:t> DBMS to DBMS;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pt-PT" sz="1600" dirty="0" err="1">
                <a:cs typeface="Calibri"/>
              </a:rPr>
              <a:t>Not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all</a:t>
            </a:r>
            <a:r>
              <a:rPr lang="pt-PT" sz="1600" dirty="0">
                <a:cs typeface="Calibri"/>
              </a:rPr>
              <a:t> DBMS </a:t>
            </a:r>
            <a:r>
              <a:rPr lang="pt-PT" sz="1600" dirty="0" err="1">
                <a:cs typeface="Calibri"/>
              </a:rPr>
              <a:t>allow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all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versions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of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the</a:t>
            </a:r>
            <a:r>
              <a:rPr lang="pt-PT" sz="1600" dirty="0">
                <a:cs typeface="Calibri"/>
              </a:rPr>
              <a:t> ALTER TABLE </a:t>
            </a:r>
            <a:r>
              <a:rPr lang="pt-PT" sz="1600" dirty="0" err="1">
                <a:cs typeface="Calibri"/>
              </a:rPr>
              <a:t>command</a:t>
            </a:r>
            <a:r>
              <a:rPr lang="pt-PT" sz="1600" dirty="0">
                <a:cs typeface="Calibri"/>
              </a:rPr>
              <a:t>;</a:t>
            </a:r>
            <a:endParaRPr lang="pt-PT" dirty="0">
              <a:cs typeface="Calibri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pt-PT" sz="1600" dirty="0" err="1">
                <a:ea typeface="+mn-lt"/>
                <a:cs typeface="+mn-lt"/>
              </a:rPr>
              <a:t>When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you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add</a:t>
            </a:r>
            <a:r>
              <a:rPr lang="pt-PT" sz="1600" dirty="0">
                <a:ea typeface="+mn-lt"/>
                <a:cs typeface="+mn-lt"/>
              </a:rPr>
              <a:t> a </a:t>
            </a:r>
            <a:r>
              <a:rPr lang="pt-PT" sz="1600" dirty="0" err="1">
                <a:ea typeface="+mn-lt"/>
                <a:cs typeface="+mn-lt"/>
              </a:rPr>
              <a:t>constraint</a:t>
            </a:r>
            <a:r>
              <a:rPr lang="pt-PT" sz="1600" dirty="0">
                <a:ea typeface="+mn-lt"/>
                <a:cs typeface="+mn-lt"/>
              </a:rPr>
              <a:t>, </a:t>
            </a:r>
            <a:r>
              <a:rPr lang="pt-PT" sz="1600" dirty="0" err="1">
                <a:ea typeface="+mn-lt"/>
                <a:cs typeface="+mn-lt"/>
              </a:rPr>
              <a:t>you</a:t>
            </a:r>
            <a:r>
              <a:rPr lang="pt-PT" sz="1600" dirty="0">
                <a:ea typeface="+mn-lt"/>
                <a:cs typeface="+mn-lt"/>
              </a:rPr>
              <a:t> must </a:t>
            </a:r>
            <a:r>
              <a:rPr lang="pt-PT" sz="1600" dirty="0" err="1">
                <a:ea typeface="+mn-lt"/>
                <a:cs typeface="+mn-lt"/>
              </a:rPr>
              <a:t>always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specify</a:t>
            </a:r>
            <a:r>
              <a:rPr lang="pt-PT" sz="1600" dirty="0">
                <a:ea typeface="+mn-lt"/>
                <a:cs typeface="+mn-lt"/>
              </a:rPr>
              <a:t>  in </a:t>
            </a:r>
            <a:r>
              <a:rPr lang="pt-PT" sz="1600" dirty="0" err="1">
                <a:ea typeface="+mn-lt"/>
                <a:cs typeface="+mn-lt"/>
              </a:rPr>
              <a:t>the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form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of</a:t>
            </a:r>
            <a:r>
              <a:rPr lang="pt-PT" sz="1600" dirty="0">
                <a:ea typeface="+mn-lt"/>
                <a:cs typeface="+mn-lt"/>
              </a:rPr>
              <a:t> out-</a:t>
            </a:r>
            <a:r>
              <a:rPr lang="pt-PT" sz="1600" dirty="0" err="1">
                <a:ea typeface="+mn-lt"/>
                <a:cs typeface="+mn-lt"/>
              </a:rPr>
              <a:t>of</a:t>
            </a:r>
            <a:r>
              <a:rPr lang="pt-PT" sz="1600" dirty="0">
                <a:ea typeface="+mn-lt"/>
                <a:cs typeface="+mn-lt"/>
              </a:rPr>
              <a:t>-</a:t>
            </a:r>
            <a:r>
              <a:rPr lang="pt-PT" sz="1600" dirty="0" err="1">
                <a:ea typeface="+mn-lt"/>
                <a:cs typeface="+mn-lt"/>
              </a:rPr>
              <a:t>line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constraint</a:t>
            </a:r>
            <a:r>
              <a:rPr lang="pt-PT" sz="1600" dirty="0">
                <a:ea typeface="+mn-lt"/>
                <a:cs typeface="+mn-lt"/>
              </a:rPr>
              <a:t>; </a:t>
            </a:r>
            <a:endParaRPr lang="pt-PT">
              <a:cs typeface="Calibri"/>
            </a:endParaRPr>
          </a:p>
          <a:p>
            <a:pPr marL="0" indent="0">
              <a:lnSpc>
                <a:spcPct val="120000"/>
              </a:lnSpc>
              <a:buSzPct val="100000"/>
              <a:buNone/>
            </a:pPr>
            <a:r>
              <a:rPr lang="pt-PT" sz="1600" b="1" dirty="0">
                <a:cs typeface="Calibri"/>
              </a:rPr>
              <a:t>                   </a:t>
            </a:r>
            <a:r>
              <a:rPr lang="pt-PT" sz="1600" b="1" dirty="0" err="1">
                <a:cs typeface="Calibri"/>
              </a:rPr>
              <a:t>Changing</a:t>
            </a:r>
            <a:r>
              <a:rPr lang="pt-PT" sz="1600" b="1" dirty="0">
                <a:cs typeface="Calibri"/>
              </a:rPr>
              <a:t> </a:t>
            </a:r>
            <a:r>
              <a:rPr lang="pt-PT" sz="1600" b="1" dirty="0" err="1">
                <a:cs typeface="Calibri"/>
              </a:rPr>
              <a:t>the</a:t>
            </a:r>
            <a:r>
              <a:rPr lang="pt-PT" sz="1600" b="1" dirty="0">
                <a:cs typeface="Calibri"/>
              </a:rPr>
              <a:t> data </a:t>
            </a:r>
            <a:r>
              <a:rPr lang="pt-PT" sz="1600" b="1" dirty="0" err="1">
                <a:cs typeface="Calibri"/>
              </a:rPr>
              <a:t>type</a:t>
            </a:r>
            <a:r>
              <a:rPr lang="pt-PT" sz="1600" b="1" dirty="0">
                <a:cs typeface="Calibri"/>
              </a:rPr>
              <a:t> </a:t>
            </a:r>
            <a:r>
              <a:rPr lang="pt-PT" sz="1600" b="1" dirty="0" err="1">
                <a:cs typeface="Calibri"/>
              </a:rPr>
              <a:t>of</a:t>
            </a:r>
            <a:r>
              <a:rPr lang="pt-PT" sz="1600" b="1" dirty="0">
                <a:cs typeface="Calibri"/>
              </a:rPr>
              <a:t> a </a:t>
            </a:r>
            <a:r>
              <a:rPr lang="pt-PT" sz="1600" b="1" dirty="0" err="1">
                <a:cs typeface="Calibri"/>
              </a:rPr>
              <a:t>column</a:t>
            </a:r>
            <a:r>
              <a:rPr lang="pt-PT" sz="1600" b="1" dirty="0">
                <a:cs typeface="Calibri"/>
              </a:rPr>
              <a:t> </a:t>
            </a:r>
            <a:r>
              <a:rPr lang="pt-PT" sz="1600" b="1" dirty="0" err="1">
                <a:cs typeface="Calibri"/>
              </a:rPr>
              <a:t>cannot</a:t>
            </a:r>
            <a:r>
              <a:rPr lang="pt-PT" sz="1600" b="1" dirty="0">
                <a:cs typeface="Calibri"/>
              </a:rPr>
              <a:t> </a:t>
            </a:r>
            <a:r>
              <a:rPr lang="pt-PT" sz="1600" b="1" dirty="0" err="1">
                <a:cs typeface="Calibri"/>
              </a:rPr>
              <a:t>violate</a:t>
            </a:r>
            <a:r>
              <a:rPr lang="pt-PT" sz="1600" b="1" dirty="0">
                <a:cs typeface="Calibri"/>
              </a:rPr>
              <a:t> </a:t>
            </a:r>
            <a:r>
              <a:rPr lang="pt-PT" sz="1600" b="1" dirty="0" err="1">
                <a:cs typeface="Calibri"/>
              </a:rPr>
              <a:t>constraint</a:t>
            </a:r>
            <a:r>
              <a:rPr lang="pt-PT" sz="1600" b="1" dirty="0">
                <a:cs typeface="Calibri"/>
              </a:rPr>
              <a:t> rules.</a:t>
            </a:r>
            <a:endParaRPr lang="pt-P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70E40D-1BA0-0244-9415-13A0E8454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Changing </a:t>
            </a:r>
            <a:r>
              <a:rPr lang="pt-PT" dirty="0" err="1"/>
              <a:t>constraints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2908E70-EEA2-6242-937E-47C70ECA0B8D}"/>
              </a:ext>
            </a:extLst>
          </p:cNvPr>
          <p:cNvSpPr/>
          <p:nvPr/>
        </p:nvSpPr>
        <p:spPr>
          <a:xfrm>
            <a:off x="8119299" y="2109407"/>
            <a:ext cx="352243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/>
              <a:t>ALTER TABLE </a:t>
            </a:r>
            <a:r>
              <a:rPr lang="pt-PT" sz="1400" dirty="0" err="1"/>
              <a:t>table_name</a:t>
            </a:r>
            <a:r>
              <a:rPr lang="pt-PT" sz="1400" dirty="0"/>
              <a:t> DROP CONSTRAINT </a:t>
            </a:r>
            <a:r>
              <a:rPr lang="pt-PT" sz="1400" dirty="0" err="1"/>
              <a:t>constraint_name</a:t>
            </a:r>
            <a:r>
              <a:rPr lang="pt-PT" sz="1400" dirty="0"/>
              <a:t>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776CBA-4403-F84C-9FD2-29F85CBB07DE}"/>
              </a:ext>
            </a:extLst>
          </p:cNvPr>
          <p:cNvSpPr/>
          <p:nvPr/>
        </p:nvSpPr>
        <p:spPr>
          <a:xfrm>
            <a:off x="8208047" y="3431944"/>
            <a:ext cx="3427667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/>
              <a:t>ALTER TABLE </a:t>
            </a:r>
            <a:r>
              <a:rPr lang="pt-PT" sz="1400" dirty="0" err="1"/>
              <a:t>table_name</a:t>
            </a:r>
            <a:r>
              <a:rPr lang="pt-PT" sz="1400" dirty="0"/>
              <a:t> ADD CONSTRAINT </a:t>
            </a:r>
            <a:r>
              <a:rPr lang="pt-PT" sz="1400" dirty="0" err="1"/>
              <a:t>constraint_name</a:t>
            </a:r>
            <a:r>
              <a:rPr lang="pt-PT" sz="1400" dirty="0"/>
              <a:t> </a:t>
            </a:r>
            <a:r>
              <a:rPr lang="pt-PT" sz="1400" dirty="0">
                <a:highlight>
                  <a:srgbClr val="FFFF00"/>
                </a:highlight>
              </a:rPr>
              <a:t>XXXX </a:t>
            </a:r>
            <a:r>
              <a:rPr lang="pt-PT" sz="1400" dirty="0"/>
              <a:t> (column1, column2, ... </a:t>
            </a:r>
            <a:r>
              <a:rPr lang="pt-PT" sz="1400" dirty="0" err="1"/>
              <a:t>column_n</a:t>
            </a:r>
            <a:r>
              <a:rPr lang="pt-PT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162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SQL –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Structured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Query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Definition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Manipulation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Language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Regular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Expressions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0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8795-EA4D-0049-9C82-D7BB9287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A485-2D6B-5741-9EDA-1101A1544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92075">
              <a:buSzPct val="100000"/>
              <a:buNone/>
            </a:pPr>
            <a:r>
              <a:rPr lang="pt-PT" sz="1800" dirty="0">
                <a:cs typeface="Calibri"/>
              </a:rPr>
              <a:t>Data </a:t>
            </a:r>
            <a:r>
              <a:rPr lang="pt-PT" sz="1800" dirty="0" err="1">
                <a:cs typeface="Calibri"/>
              </a:rPr>
              <a:t>Manipulation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Language</a:t>
            </a:r>
            <a:r>
              <a:rPr lang="pt-PT" sz="1800" dirty="0">
                <a:cs typeface="Calibri"/>
              </a:rPr>
              <a:t> (DML) </a:t>
            </a:r>
            <a:r>
              <a:rPr lang="pt-PT" sz="1800" dirty="0" err="1">
                <a:cs typeface="Calibri"/>
              </a:rPr>
              <a:t>is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used</a:t>
            </a:r>
            <a:r>
              <a:rPr lang="pt-PT" sz="1800" dirty="0">
                <a:cs typeface="Calibri"/>
              </a:rPr>
              <a:t> to </a:t>
            </a:r>
            <a:r>
              <a:rPr lang="pt-PT" sz="1800" dirty="0" err="1">
                <a:cs typeface="Calibri"/>
              </a:rPr>
              <a:t>perform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selection</a:t>
            </a:r>
            <a:r>
              <a:rPr lang="pt-PT" sz="1800" dirty="0">
                <a:cs typeface="Calibri"/>
              </a:rPr>
              <a:t>, </a:t>
            </a:r>
            <a:r>
              <a:rPr lang="pt-PT" sz="1800" dirty="0" err="1">
                <a:cs typeface="Calibri"/>
              </a:rPr>
              <a:t>sorting</a:t>
            </a:r>
            <a:r>
              <a:rPr lang="pt-PT" sz="1800" dirty="0">
                <a:cs typeface="Calibri"/>
              </a:rPr>
              <a:t>, </a:t>
            </a:r>
            <a:r>
              <a:rPr lang="pt-PT" sz="1800" dirty="0" err="1">
                <a:cs typeface="Calibri"/>
              </a:rPr>
              <a:t>calculation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of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information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stored</a:t>
            </a:r>
            <a:r>
              <a:rPr lang="pt-PT" sz="1800" dirty="0">
                <a:cs typeface="Calibri"/>
              </a:rPr>
              <a:t> in </a:t>
            </a:r>
            <a:r>
              <a:rPr lang="pt-PT" sz="1800" dirty="0" err="1">
                <a:cs typeface="Calibri"/>
              </a:rPr>
              <a:t>tables</a:t>
            </a:r>
            <a:r>
              <a:rPr lang="pt-PT" sz="1800" dirty="0">
                <a:cs typeface="Calibri"/>
              </a:rPr>
              <a:t>, </a:t>
            </a:r>
            <a:r>
              <a:rPr lang="pt-PT" sz="1800" dirty="0" err="1">
                <a:cs typeface="Calibri"/>
              </a:rPr>
              <a:t>among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others</a:t>
            </a:r>
            <a:r>
              <a:rPr lang="pt-PT" sz="1800" dirty="0">
                <a:cs typeface="Calibri"/>
              </a:rPr>
              <a:t>. </a:t>
            </a:r>
          </a:p>
          <a:p>
            <a:pPr marL="0" indent="92075">
              <a:buSzPct val="100000"/>
              <a:buNone/>
            </a:pPr>
            <a:r>
              <a:rPr lang="pt-PT" sz="1800" dirty="0">
                <a:cs typeface="Calibri"/>
              </a:rPr>
              <a:t>
 COMMANDS:</a:t>
            </a:r>
          </a:p>
          <a:p>
            <a:pPr marL="0" indent="1511300">
              <a:buSzPct val="100000"/>
              <a:buNone/>
            </a:pPr>
            <a:r>
              <a:rPr lang="pt-PT" sz="1800" dirty="0">
                <a:cs typeface="Calibri"/>
              </a:rPr>
              <a:t>
INSERT - </a:t>
            </a:r>
            <a:r>
              <a:rPr lang="pt-PT" sz="1800" dirty="0" err="1">
                <a:cs typeface="Calibri"/>
              </a:rPr>
              <a:t>insert</a:t>
            </a:r>
            <a:r>
              <a:rPr lang="pt-PT" sz="1800" dirty="0">
                <a:cs typeface="Calibri"/>
              </a:rPr>
              <a:t> data </a:t>
            </a:r>
            <a:r>
              <a:rPr lang="pt-PT" sz="1800" dirty="0" err="1">
                <a:cs typeface="Calibri"/>
              </a:rPr>
              <a:t>into</a:t>
            </a:r>
            <a:r>
              <a:rPr lang="pt-PT" sz="1800" dirty="0">
                <a:cs typeface="Calibri"/>
              </a:rPr>
              <a:t> a </a:t>
            </a:r>
            <a:r>
              <a:rPr lang="pt-PT" sz="1800" dirty="0" err="1">
                <a:cs typeface="Calibri"/>
              </a:rPr>
              <a:t>table</a:t>
            </a:r>
            <a:r>
              <a:rPr lang="pt-PT" sz="1800" dirty="0">
                <a:cs typeface="Calibri"/>
              </a:rPr>
              <a:t>;
UPDATE - </a:t>
            </a:r>
            <a:r>
              <a:rPr lang="pt-PT" sz="1800" dirty="0" err="1">
                <a:cs typeface="Calibri"/>
              </a:rPr>
              <a:t>updates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existing</a:t>
            </a:r>
            <a:r>
              <a:rPr lang="pt-PT" sz="1800" dirty="0">
                <a:cs typeface="Calibri"/>
              </a:rPr>
              <a:t> data in a </a:t>
            </a:r>
            <a:r>
              <a:rPr lang="pt-PT" sz="1800" dirty="0" err="1">
                <a:cs typeface="Calibri"/>
              </a:rPr>
              <a:t>table</a:t>
            </a:r>
            <a:r>
              <a:rPr lang="pt-PT" sz="1800" dirty="0">
                <a:cs typeface="Calibri"/>
              </a:rPr>
              <a:t>;
DELETE - deletes records in a </a:t>
            </a:r>
            <a:r>
              <a:rPr lang="pt-PT" sz="1800" dirty="0" err="1">
                <a:cs typeface="Calibri"/>
              </a:rPr>
              <a:t>table</a:t>
            </a:r>
            <a:r>
              <a:rPr lang="pt-PT" sz="1800" dirty="0">
                <a:cs typeface="Calibri"/>
              </a:rPr>
              <a:t>;
SELECT- </a:t>
            </a:r>
            <a:r>
              <a:rPr lang="pt-PT" sz="1800" dirty="0" err="1">
                <a:cs typeface="Calibri"/>
              </a:rPr>
              <a:t>retrieve</a:t>
            </a:r>
            <a:r>
              <a:rPr lang="pt-PT" sz="1800" dirty="0">
                <a:cs typeface="Calibri"/>
              </a:rPr>
              <a:t> data </a:t>
            </a:r>
            <a:r>
              <a:rPr lang="pt-PT" sz="1800" dirty="0" err="1">
                <a:cs typeface="Calibri"/>
              </a:rPr>
              <a:t>from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the</a:t>
            </a:r>
            <a:r>
              <a:rPr lang="pt-PT" sz="1800" dirty="0">
                <a:cs typeface="Calibri"/>
              </a:rPr>
              <a:t> </a:t>
            </a:r>
            <a:r>
              <a:rPr lang="pt-PT" sz="1800" dirty="0" err="1">
                <a:cs typeface="Calibri"/>
              </a:rPr>
              <a:t>database</a:t>
            </a:r>
            <a:r>
              <a:rPr lang="pt-PT" sz="1800" dirty="0">
                <a:cs typeface="Calibri"/>
              </a:rPr>
              <a:t>.
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46095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DF7D-3ABB-654F-8733-142719DC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INSERT STATEMENT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9F1A29-CB0C-9C4B-9DE5-32CCE3ECF37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42950" y="1537948"/>
            <a:ext cx="10706100" cy="51299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PT" sz="1600" dirty="0"/>
              <a:t>Adds one or more rows to a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T" sz="1600" dirty="0"/>
              <a:t>Inserting into a table</a:t>
            </a:r>
          </a:p>
          <a:p>
            <a:pPr eaLnBrk="1" hangingPunct="1">
              <a:lnSpc>
                <a:spcPct val="90000"/>
              </a:lnSpc>
            </a:pPr>
            <a:endParaRPr lang="en-US" altLang="en-PT" sz="1600" dirty="0"/>
          </a:p>
          <a:p>
            <a:pPr eaLnBrk="1" hangingPunct="1">
              <a:lnSpc>
                <a:spcPct val="90000"/>
              </a:lnSpc>
            </a:pPr>
            <a:endParaRPr lang="en-US" altLang="en-PT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PT" sz="1600" dirty="0"/>
              <a:t>Inserting a record that has some null attributes requires identifying the fields that actually get data</a:t>
            </a:r>
          </a:p>
          <a:p>
            <a:pPr eaLnBrk="1" hangingPunct="1">
              <a:lnSpc>
                <a:spcPct val="90000"/>
              </a:lnSpc>
            </a:pPr>
            <a:endParaRPr lang="en-US" altLang="en-PT" sz="1600" dirty="0"/>
          </a:p>
          <a:p>
            <a:pPr eaLnBrk="1" hangingPunct="1">
              <a:lnSpc>
                <a:spcPct val="90000"/>
              </a:lnSpc>
            </a:pPr>
            <a:endParaRPr lang="en-US" altLang="en-PT" sz="1600" dirty="0"/>
          </a:p>
          <a:p>
            <a:pPr eaLnBrk="1" hangingPunct="1">
              <a:lnSpc>
                <a:spcPct val="90000"/>
              </a:lnSpc>
            </a:pPr>
            <a:endParaRPr lang="en-US" altLang="en-PT" sz="16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PT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PT" sz="1600" dirty="0"/>
              <a:t>Inserting from another table</a:t>
            </a:r>
          </a:p>
        </p:txBody>
      </p:sp>
      <p:pic>
        <p:nvPicPr>
          <p:cNvPr id="7" name="Picture 4" descr="Noname.gif">
            <a:extLst>
              <a:ext uri="{FF2B5EF4-FFF2-40B4-BE49-F238E27FC236}">
                <a16:creationId xmlns:a16="http://schemas.microsoft.com/office/drawing/2014/main" id="{16D4BF71-54C6-3444-8E5F-A427A90EC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65" y="1952286"/>
            <a:ext cx="7453509" cy="74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Noname.gif">
            <a:extLst>
              <a:ext uri="{FF2B5EF4-FFF2-40B4-BE49-F238E27FC236}">
                <a16:creationId xmlns:a16="http://schemas.microsoft.com/office/drawing/2014/main" id="{081060EB-83B6-6C4D-96DE-84EE4CA6A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88" y="3565606"/>
            <a:ext cx="5438062" cy="83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Noname.gif">
            <a:extLst>
              <a:ext uri="{FF2B5EF4-FFF2-40B4-BE49-F238E27FC236}">
                <a16:creationId xmlns:a16="http://schemas.microsoft.com/office/drawing/2014/main" id="{0A8D6FD1-FE37-1B47-B2D3-ABB4C2052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32" y="4994467"/>
            <a:ext cx="4153418" cy="83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68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538CB45-E268-3344-9B70-0BD629EE699A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1537948"/>
            <a:ext cx="10873232" cy="51299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PT" sz="1600" dirty="0"/>
          </a:p>
        </p:txBody>
      </p:sp>
      <p:pic>
        <p:nvPicPr>
          <p:cNvPr id="5" name="Picture 7" descr="Noname.gif">
            <a:extLst>
              <a:ext uri="{FF2B5EF4-FFF2-40B4-BE49-F238E27FC236}">
                <a16:creationId xmlns:a16="http://schemas.microsoft.com/office/drawing/2014/main" id="{53ED5A8B-2F07-A345-B9A6-6A80DAAF3E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1752600"/>
            <a:ext cx="6565900" cy="3627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C0B9AD5B-4174-D84C-8BF8-F64950D6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09" y="5594690"/>
            <a:ext cx="106593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Inserting into a table does not require explicit customer ID entry or field list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     </a:t>
            </a: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INSERT INTO CUSTOMER_T VALUES ( ‘Contemporary Casuals’, ‘1355 S. Himes Blvd.’, ‘Gainesville’, ‘FL’, 32601);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FC0892-398F-A44F-ACF2-1F660DD7763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INSERT STATEMENT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334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ED38-D2B9-B847-AE00-ACD1A16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Statement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B65B-8007-9749-A56F-14C9F4AD8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en-US" sz="1800" b="1" dirty="0"/>
              <a:t>Removes rows from a table</a:t>
            </a:r>
          </a:p>
          <a:p>
            <a:pPr marL="0" indent="0">
              <a:buNone/>
              <a:defRPr/>
            </a:pPr>
            <a:r>
              <a:rPr lang="en-US" sz="1800" dirty="0"/>
              <a:t>Delete some rows</a:t>
            </a:r>
            <a:endParaRPr lang="en-US" sz="1800" dirty="0">
              <a:cs typeface="Calibri"/>
            </a:endParaRPr>
          </a:p>
          <a:p>
            <a:pPr marL="457200" lvl="1" indent="0">
              <a:buNone/>
              <a:defRPr/>
            </a:pPr>
            <a:r>
              <a:rPr lang="en-US" sz="16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DELETE FROM CUSTOMER_T WHERE CUSTOMERSTATE = ‘HI’;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/>
              <a:t>Delete all rows</a:t>
            </a:r>
          </a:p>
          <a:p>
            <a:pPr marL="457200" lvl="1" indent="0">
              <a:buNone/>
              <a:defRPr/>
            </a:pPr>
            <a:r>
              <a:rPr lang="en-US" sz="16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DELETE FROM CUSTOMER_T;</a:t>
            </a:r>
          </a:p>
          <a:p>
            <a:pPr marL="0" indent="0">
              <a:buNone/>
            </a:pPr>
            <a:endParaRPr lang="pt-PT" sz="1400" b="1" dirty="0">
              <a:solidFill>
                <a:srgbClr val="FF0000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2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D9FF-BE73-484A-939B-73D66254D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7645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PT" sz="1600" dirty="0"/>
              <a:t>Modifies data in existing rows</a:t>
            </a:r>
          </a:p>
          <a:p>
            <a:pPr marL="0" indent="0">
              <a:buNone/>
            </a:pPr>
            <a:endParaRPr lang="pt-PT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1CC91C-ABE2-A04E-BD18-0671FD763076}"/>
              </a:ext>
            </a:extLst>
          </p:cNvPr>
          <p:cNvGrpSpPr/>
          <p:nvPr/>
        </p:nvGrpSpPr>
        <p:grpSpPr>
          <a:xfrm>
            <a:off x="1592457" y="2195392"/>
            <a:ext cx="9089630" cy="3633563"/>
            <a:chOff x="879618" y="2031026"/>
            <a:chExt cx="9089630" cy="3633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4A0E74-1C59-914A-B164-540B6BB7144E}"/>
                </a:ext>
              </a:extLst>
            </p:cNvPr>
            <p:cNvSpPr/>
            <p:nvPr/>
          </p:nvSpPr>
          <p:spPr>
            <a:xfrm>
              <a:off x="2723538" y="3183622"/>
              <a:ext cx="5456561" cy="1162113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600" b="1" dirty="0" err="1">
                  <a:latin typeface="Calibri"/>
                  <a:cs typeface="Calibri"/>
                </a:rPr>
                <a:t>update</a:t>
              </a:r>
              <a:r>
                <a:rPr lang="pt-PT" sz="1600" b="1" dirty="0">
                  <a:latin typeface="Calibri"/>
                  <a:cs typeface="Calibri"/>
                </a:rPr>
                <a:t> </a:t>
              </a:r>
              <a:r>
                <a:rPr lang="pt-PT" sz="1600" i="1" dirty="0">
                  <a:latin typeface="Calibri"/>
                  <a:cs typeface="Calibri"/>
                </a:rPr>
                <a:t>&lt;</a:t>
              </a:r>
              <a:r>
                <a:rPr lang="pt-PT" sz="1600" i="1" dirty="0" err="1">
                  <a:latin typeface="Calibri"/>
                  <a:cs typeface="Calibri"/>
                </a:rPr>
                <a:t>table</a:t>
              </a:r>
              <a:r>
                <a:rPr lang="pt-PT" sz="1600" i="1" dirty="0">
                  <a:latin typeface="Calibri"/>
                  <a:cs typeface="Calibri"/>
                </a:rPr>
                <a:t>&gt;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PT" sz="1600" b="1" dirty="0">
                  <a:latin typeface="Calibri"/>
                  <a:cs typeface="Calibri"/>
                </a:rPr>
                <a:t>set </a:t>
              </a:r>
              <a:r>
                <a:rPr lang="pt-PT" sz="1600" i="1" dirty="0">
                  <a:latin typeface="Calibri"/>
                  <a:cs typeface="Calibri"/>
                </a:rPr>
                <a:t>&lt;Atribute&gt; = &lt;</a:t>
              </a:r>
              <a:r>
                <a:rPr lang="pt-PT" sz="1600" i="1" dirty="0" err="1">
                  <a:latin typeface="Calibri"/>
                  <a:cs typeface="Calibri"/>
                </a:rPr>
                <a:t>ExpressIon</a:t>
              </a:r>
              <a:r>
                <a:rPr lang="pt-PT" sz="1600" i="1" dirty="0">
                  <a:latin typeface="Calibri"/>
                  <a:cs typeface="Calibri"/>
                </a:rPr>
                <a:t>&gt;, &lt;Atribute&gt; = &lt;</a:t>
              </a:r>
              <a:r>
                <a:rPr lang="pt-PT" sz="1600" i="1" dirty="0" err="1">
                  <a:latin typeface="Calibri"/>
                  <a:cs typeface="Calibri"/>
                </a:rPr>
                <a:t>Expression</a:t>
              </a:r>
              <a:r>
                <a:rPr lang="pt-PT" sz="1600" i="1" dirty="0">
                  <a:latin typeface="Calibri"/>
                  <a:cs typeface="Calibri"/>
                </a:rPr>
                <a:t>&gt;, ...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PT" sz="1600" b="1" dirty="0" err="1">
                  <a:latin typeface="Calibri"/>
                  <a:cs typeface="Calibri"/>
                </a:rPr>
                <a:t>where</a:t>
              </a:r>
              <a:r>
                <a:rPr lang="pt-PT" sz="1600" b="1" dirty="0">
                  <a:latin typeface="Calibri"/>
                  <a:cs typeface="Calibri"/>
                </a:rPr>
                <a:t> </a:t>
              </a:r>
              <a:r>
                <a:rPr lang="pt-PT" sz="1600" i="1" dirty="0">
                  <a:latin typeface="Calibri"/>
                  <a:cs typeface="Calibri"/>
                </a:rPr>
                <a:t>&lt;</a:t>
              </a:r>
              <a:r>
                <a:rPr lang="pt-PT" sz="1600" i="1" dirty="0" err="1">
                  <a:latin typeface="Calibri"/>
                  <a:cs typeface="Calibri"/>
                </a:rPr>
                <a:t>Condition</a:t>
              </a:r>
              <a:r>
                <a:rPr lang="pt-PT" sz="1600" i="1" dirty="0">
                  <a:latin typeface="Calibri"/>
                  <a:cs typeface="Calibri"/>
                </a:rPr>
                <a:t>&gt;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C9666BA-32EA-AF4C-8D01-FC37A84440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587" y="2806028"/>
              <a:ext cx="606174" cy="47950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5372FB-20E8-9F41-8516-D490E2D0C1FD}"/>
                </a:ext>
              </a:extLst>
            </p:cNvPr>
            <p:cNvSpPr txBox="1"/>
            <p:nvPr/>
          </p:nvSpPr>
          <p:spPr>
            <a:xfrm>
              <a:off x="879618" y="2031026"/>
              <a:ext cx="2209800" cy="125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rgbClr val="002060"/>
                  </a:solidFill>
                  <a:cs typeface="Calibri"/>
                </a:rPr>
                <a:t>determines which table will perform the changes.</a:t>
              </a:r>
              <a:r>
                <a:rPr lang="en-US" sz="1600" dirty="0">
                  <a:cs typeface="Calibri"/>
                </a:rPr>
                <a:t>
</a:t>
              </a:r>
              <a:endParaRPr lang="en-US" sz="1600" dirty="0">
                <a:latin typeface="Calibri"/>
                <a:cs typeface="Calibri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71642A-F781-C94F-84AA-CE3CBDFB82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787" y="4331804"/>
              <a:ext cx="1007677" cy="50178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0CB64A-BCF7-CE43-A4BB-DB8EB4358AFC}"/>
                </a:ext>
              </a:extLst>
            </p:cNvPr>
            <p:cNvSpPr txBox="1"/>
            <p:nvPr/>
          </p:nvSpPr>
          <p:spPr>
            <a:xfrm>
              <a:off x="4023301" y="4833592"/>
              <a:ext cx="32055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cs typeface="Calibri"/>
                </a:rPr>
                <a:t>indicates about which record the table will perform the changes. The condition can be a subquery).</a:t>
              </a:r>
              <a:endParaRPr lang="en-US" sz="1600" dirty="0">
                <a:solidFill>
                  <a:srgbClr val="00206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7BCC3D-A9E6-6F4E-BE4E-40C52DE83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505" y="2971938"/>
              <a:ext cx="986739" cy="592267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3F00EC-E4E9-FF4D-8DFA-32A8A494406E}"/>
                </a:ext>
              </a:extLst>
            </p:cNvPr>
            <p:cNvSpPr txBox="1"/>
            <p:nvPr/>
          </p:nvSpPr>
          <p:spPr>
            <a:xfrm>
              <a:off x="7759448" y="2433329"/>
              <a:ext cx="2209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cs typeface="Calibri"/>
                </a:rPr>
                <a:t>indicates pairs of columns and values to assign to columns.</a:t>
              </a:r>
              <a:r>
                <a:rPr lang="en-US" sz="1600" dirty="0">
                  <a:cs typeface="Calibri"/>
                </a:rPr>
                <a:t>
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59931B9-0E79-2042-9B20-E7D1A838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UPDATE STATEMENT</a:t>
            </a:r>
          </a:p>
        </p:txBody>
      </p:sp>
      <p:pic>
        <p:nvPicPr>
          <p:cNvPr id="17" name="Picture 4" descr="Noname.gif">
            <a:extLst>
              <a:ext uri="{FF2B5EF4-FFF2-40B4-BE49-F238E27FC236}">
                <a16:creationId xmlns:a16="http://schemas.microsoft.com/office/drawing/2014/main" id="{62321EAA-1A6D-DF4A-89CC-E49C260E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713" y="5661878"/>
            <a:ext cx="3742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67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SQL –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Structured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Query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Definition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Manipulation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Regular </a:t>
            </a:r>
            <a:r>
              <a:rPr lang="pt-BR" b="1" dirty="0" err="1">
                <a:solidFill>
                  <a:srgbClr val="FF0000"/>
                </a:solidFill>
              </a:rPr>
              <a:t>Expressions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10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986C03-F4CE-6C47-AFC3-546640F15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0301"/>
            <a:ext cx="10515599" cy="4666662"/>
          </a:xfrm>
        </p:spPr>
        <p:txBody>
          <a:bodyPr>
            <a:normAutofit/>
          </a:bodyPr>
          <a:lstStyle/>
          <a:p>
            <a:r>
              <a:rPr lang="pt-PT" sz="1800" dirty="0"/>
              <a:t>A </a:t>
            </a:r>
            <a:r>
              <a:rPr lang="pt-PT" sz="1800" b="1" dirty="0"/>
              <a:t>Regular </a:t>
            </a:r>
            <a:r>
              <a:rPr lang="pt-PT" sz="1800" b="1" dirty="0" err="1"/>
              <a:t>Expression</a:t>
            </a:r>
            <a:r>
              <a:rPr lang="pt-PT" sz="1800" dirty="0"/>
              <a:t> </a:t>
            </a:r>
            <a:r>
              <a:rPr lang="pt-PT" sz="1800" dirty="0" err="1"/>
              <a:t>is</a:t>
            </a:r>
            <a:r>
              <a:rPr lang="pt-PT" sz="1800" dirty="0"/>
              <a:t> a </a:t>
            </a:r>
            <a:r>
              <a:rPr lang="pt-PT" sz="1800" b="1" dirty="0" err="1"/>
              <a:t>pattern</a:t>
            </a:r>
            <a:r>
              <a:rPr lang="pt-PT" sz="1800" dirty="0"/>
              <a:t> </a:t>
            </a:r>
            <a:r>
              <a:rPr lang="pt-PT" sz="1800" dirty="0" err="1"/>
              <a:t>of</a:t>
            </a:r>
            <a:r>
              <a:rPr lang="pt-PT" sz="1800" dirty="0"/>
              <a:t> </a:t>
            </a:r>
            <a:r>
              <a:rPr lang="pt-PT" sz="1800" b="1" dirty="0" err="1"/>
              <a:t>characters</a:t>
            </a:r>
            <a:r>
              <a:rPr lang="pt-PT" sz="1800" b="1" dirty="0"/>
              <a:t> </a:t>
            </a:r>
            <a:r>
              <a:rPr lang="pt-PT" sz="1800" b="1" dirty="0" err="1"/>
              <a:t>used</a:t>
            </a:r>
            <a:r>
              <a:rPr lang="pt-PT" sz="1800" dirty="0"/>
              <a:t> to </a:t>
            </a:r>
            <a:r>
              <a:rPr lang="pt-PT" sz="1800" dirty="0" err="1"/>
              <a:t>math</a:t>
            </a:r>
            <a:r>
              <a:rPr lang="pt-PT" sz="1800" dirty="0"/>
              <a:t>  </a:t>
            </a:r>
            <a:r>
              <a:rPr lang="pt-PT" sz="1800" dirty="0" err="1"/>
              <a:t>diferent</a:t>
            </a:r>
            <a:r>
              <a:rPr lang="pt-PT" sz="1800" dirty="0"/>
              <a:t> </a:t>
            </a:r>
            <a:r>
              <a:rPr lang="pt-PT" sz="1800" dirty="0" err="1"/>
              <a:t>combinations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b="1" dirty="0" err="1"/>
              <a:t>strings</a:t>
            </a:r>
            <a:r>
              <a:rPr lang="pt-PT" sz="1800" dirty="0"/>
              <a:t> </a:t>
            </a:r>
            <a:r>
              <a:rPr lang="pt-PT" sz="1800" dirty="0" err="1"/>
              <a:t>or</a:t>
            </a:r>
            <a:r>
              <a:rPr lang="pt-PT" sz="1800" dirty="0"/>
              <a:t> </a:t>
            </a:r>
            <a:r>
              <a:rPr lang="pt-PT" sz="1800" b="1" dirty="0" err="1"/>
              <a:t>characters</a:t>
            </a:r>
            <a:endParaRPr lang="en-PT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52F0EF-687F-384D-AE1C-D141E408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Regular </a:t>
            </a:r>
            <a:r>
              <a:rPr lang="pt-PT" dirty="0" err="1"/>
              <a:t>Expressions</a:t>
            </a:r>
            <a:endParaRPr lang="pt-PT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D9D237-D71D-904C-A9E2-0F50A9083AAF}"/>
              </a:ext>
            </a:extLst>
          </p:cNvPr>
          <p:cNvSpPr/>
          <p:nvPr/>
        </p:nvSpPr>
        <p:spPr>
          <a:xfrm>
            <a:off x="2298638" y="2988104"/>
            <a:ext cx="7239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REGEXP_LIKE ( string expression, pattern [, matching parameter ] )</a:t>
            </a:r>
            <a:endParaRPr lang="en-PT" sz="1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3DC381A-319F-C44D-A6EE-0337BC9C28E1}"/>
              </a:ext>
            </a:extLst>
          </p:cNvPr>
          <p:cNvSpPr/>
          <p:nvPr/>
        </p:nvSpPr>
        <p:spPr>
          <a:xfrm>
            <a:off x="1545771" y="3456929"/>
            <a:ext cx="7772400" cy="18994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string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expression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- </a:t>
            </a:r>
            <a:r>
              <a:rPr lang="en" sz="1600" dirty="0">
                <a:solidFill>
                  <a:srgbClr val="002060"/>
                </a:solidFill>
                <a:latin typeface="Calibri"/>
                <a:cs typeface="Calibri"/>
              </a:rPr>
              <a:t>the string expression. </a:t>
            </a:r>
            <a:endParaRPr lang="pt-PT" sz="16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pattern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- </a:t>
            </a:r>
            <a:r>
              <a:rPr lang="en" sz="1600" dirty="0">
                <a:solidFill>
                  <a:srgbClr val="002060"/>
                </a:solidFill>
                <a:latin typeface="Calibri"/>
                <a:cs typeface="Calibri"/>
              </a:rPr>
              <a:t>the regular expression match pattern 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matching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parameter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  - 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allows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you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to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change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default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matching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behavior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of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Oracle REGEXP_LIKE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function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(For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example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,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change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search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from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upper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lowercase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to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uppercase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/>
                <a:cs typeface="Calibri"/>
              </a:rPr>
              <a:t>lowercase</a:t>
            </a:r>
            <a:r>
              <a:rPr lang="pt-PT" sz="1600" dirty="0">
                <a:solidFill>
                  <a:srgbClr val="002060"/>
                </a:solidFill>
                <a:latin typeface="Calibri"/>
                <a:cs typeface="Calibri"/>
              </a:rPr>
              <a:t>). </a:t>
            </a:r>
            <a:endParaRPr lang="en-PT" sz="16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690326D-D904-1747-88D2-7EF7832C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71" y="2140296"/>
            <a:ext cx="711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E39E097C-72A5-8749-AB55-1BA5F03BE01F}"/>
              </a:ext>
            </a:extLst>
          </p:cNvPr>
          <p:cNvSpPr/>
          <p:nvPr/>
        </p:nvSpPr>
        <p:spPr>
          <a:xfrm>
            <a:off x="493485" y="5586160"/>
            <a:ext cx="11205029" cy="1162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pt-PT" sz="1600" dirty="0" err="1">
                <a:latin typeface="Calibri" panose="020F0502020204030204" pitchFamily="34" charset="0"/>
              </a:rPr>
              <a:t>Correct</a:t>
            </a:r>
            <a:r>
              <a:rPr lang="pt-PT" sz="1600" dirty="0">
                <a:latin typeface="Calibri" panose="020F0502020204030204" pitchFamily="34" charset="0"/>
              </a:rPr>
              <a:t> use </a:t>
            </a:r>
            <a:r>
              <a:rPr lang="pt-PT" sz="1600" dirty="0" err="1">
                <a:latin typeface="Calibri" panose="020F0502020204030204" pitchFamily="34" charset="0"/>
              </a:rPr>
              <a:t>of</a:t>
            </a:r>
            <a:r>
              <a:rPr lang="pt-PT" sz="1600" dirty="0">
                <a:latin typeface="Calibri" panose="020F0502020204030204" pitchFamily="34" charset="0"/>
              </a:rPr>
              <a:t> REGEXP_LIKE </a:t>
            </a:r>
            <a:r>
              <a:rPr lang="pt-PT" sz="1600" dirty="0" err="1">
                <a:latin typeface="Calibri" panose="020F0502020204030204" pitchFamily="34" charset="0"/>
              </a:rPr>
              <a:t>conditions</a:t>
            </a:r>
            <a:r>
              <a:rPr lang="pt-PT" sz="1600" dirty="0">
                <a:latin typeface="Calibri" panose="020F0502020204030204" pitchFamily="34" charset="0"/>
              </a:rPr>
              <a:t>-&gt; </a:t>
            </a:r>
            <a:r>
              <a:rPr lang="pt-PT" sz="1600" dirty="0" err="1">
                <a:latin typeface="Calibri" panose="020F0502020204030204" pitchFamily="34" charset="0"/>
              </a:rPr>
              <a:t>the</a:t>
            </a:r>
            <a:r>
              <a:rPr lang="pt-PT" sz="1600" dirty="0">
                <a:latin typeface="Calibri" panose="020F0502020204030204" pitchFamily="34" charset="0"/>
              </a:rPr>
              <a:t> NLS_SORT </a:t>
            </a:r>
            <a:r>
              <a:rPr lang="pt-PT" sz="1600" dirty="0" err="1">
                <a:latin typeface="Calibri" panose="020F0502020204030204" pitchFamily="34" charset="0"/>
              </a:rPr>
              <a:t>parameter</a:t>
            </a:r>
            <a:r>
              <a:rPr lang="pt-PT" sz="1600" dirty="0">
                <a:latin typeface="Calibri" panose="020F0502020204030204" pitchFamily="34" charset="0"/>
              </a:rPr>
              <a:t> must </a:t>
            </a:r>
            <a:r>
              <a:rPr lang="pt-PT" sz="1600" dirty="0" err="1">
                <a:latin typeface="Calibri" panose="020F0502020204030204" pitchFamily="34" charset="0"/>
              </a:rPr>
              <a:t>be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</a:rPr>
              <a:t>equal</a:t>
            </a:r>
            <a:r>
              <a:rPr lang="pt-PT" sz="1600" dirty="0">
                <a:latin typeface="Calibri" panose="020F0502020204030204" pitchFamily="34" charset="0"/>
              </a:rPr>
              <a:t> to BINARY. To </a:t>
            </a:r>
            <a:r>
              <a:rPr lang="pt-PT" sz="1600" dirty="0" err="1">
                <a:latin typeface="Calibri" panose="020F0502020204030204" pitchFamily="34" charset="0"/>
              </a:rPr>
              <a:t>change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</a:rPr>
              <a:t>the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</a:rPr>
              <a:t>value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</a:rPr>
              <a:t>of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</a:rPr>
              <a:t>this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</a:rPr>
              <a:t>parameter</a:t>
            </a:r>
            <a:r>
              <a:rPr lang="pt-PT" sz="1600" dirty="0">
                <a:latin typeface="Calibri" panose="020F0502020204030204" pitchFamily="34" charset="0"/>
              </a:rPr>
              <a:t>, </a:t>
            </a:r>
            <a:r>
              <a:rPr lang="pt-PT" sz="1600" dirty="0" err="1">
                <a:latin typeface="Calibri" panose="020F0502020204030204" pitchFamily="34" charset="0"/>
              </a:rPr>
              <a:t>run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</a:rPr>
              <a:t>the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following</a:t>
            </a:r>
            <a:r>
              <a:rPr lang="pt-PT" sz="1600" dirty="0">
                <a:latin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</a:rPr>
              <a:t>command</a:t>
            </a:r>
            <a:r>
              <a:rPr lang="pt-PT" sz="1600" dirty="0">
                <a:latin typeface="Calibri" panose="020F0502020204030204" pitchFamily="34" charset="0"/>
              </a:rPr>
              <a:t>: </a:t>
            </a:r>
            <a:endParaRPr lang="pt-PT" sz="1400" dirty="0">
              <a:latin typeface="Calibri" panose="020F0502020204030204" pitchFamily="34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</a:rPr>
              <a:t>ALTER SESSION SET NLS_SORT=BINARY; 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248465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986C03-F4CE-6C47-AFC3-546640F15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20904"/>
            <a:ext cx="10515599" cy="467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/>
              <a:t>Exemple: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943374-799F-CC46-A867-B6ABB6F2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Regular </a:t>
            </a:r>
            <a:r>
              <a:rPr lang="pt-PT" dirty="0" err="1"/>
              <a:t>Expressions</a:t>
            </a:r>
            <a:endParaRPr lang="pt-P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C9AB68-5876-A14A-8DD5-6881203B77EE}"/>
              </a:ext>
            </a:extLst>
          </p:cNvPr>
          <p:cNvSpPr/>
          <p:nvPr/>
        </p:nvSpPr>
        <p:spPr>
          <a:xfrm>
            <a:off x="1795833" y="1825625"/>
            <a:ext cx="656347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CREATE TABLE UTENTE( </a:t>
            </a:r>
          </a:p>
          <a:p>
            <a:r>
              <a:rPr lang="en-GB" sz="1600" dirty="0">
                <a:latin typeface="Calibri"/>
                <a:cs typeface="Calibri"/>
              </a:rPr>
              <a:t>ID_USER CHAR(7)                       PRIMARY KEY, 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/>
                <a:cs typeface="Calibri"/>
              </a:rPr>
              <a:t>USERNAME VARCHAR(25)        NOT NULL UNIQUE, 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/>
                <a:cs typeface="Calibri"/>
              </a:rPr>
              <a:t>PASSWORD VARCHAR(25)        NOT NULL, 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/>
                <a:cs typeface="Calibri"/>
              </a:rPr>
              <a:t>DATA_SIGNUP DATE                  DEFAULT SYSDATE, 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/>
                <a:cs typeface="Calibri"/>
              </a:rPr>
              <a:t>EMAIL VARCHAR(40)                NOT NULL UNIQUE, 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 CK_REG_US CHECK(REGEXP_LIKE(USERNAME '^Ste(</a:t>
            </a:r>
            <a:r>
              <a:rPr lang="en-GB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v|ph</a:t>
            </a:r>
            <a:r>
              <a:rPr lang="en-GB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GB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$');</a:t>
            </a:r>
          </a:p>
        </p:txBody>
      </p:sp>
      <p:sp>
        <p:nvSpPr>
          <p:cNvPr id="6" name="Right Brace 4">
            <a:extLst>
              <a:ext uri="{FF2B5EF4-FFF2-40B4-BE49-F238E27FC236}">
                <a16:creationId xmlns:a16="http://schemas.microsoft.com/office/drawing/2014/main" id="{463E9C09-2EC7-0A4B-A6A8-E01FBACBDF60}"/>
              </a:ext>
            </a:extLst>
          </p:cNvPr>
          <p:cNvSpPr/>
          <p:nvPr/>
        </p:nvSpPr>
        <p:spPr>
          <a:xfrm rot="5400000">
            <a:off x="7315200" y="310609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02073C5-582A-5A4D-86FE-B20BD1F77DA5}"/>
              </a:ext>
            </a:extLst>
          </p:cNvPr>
          <p:cNvSpPr txBox="1"/>
          <p:nvPr/>
        </p:nvSpPr>
        <p:spPr>
          <a:xfrm>
            <a:off x="4733389" y="4078094"/>
            <a:ext cx="629078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starts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ends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middle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81B303-369E-F84F-A14C-E9E9D04D1D7D}"/>
              </a:ext>
            </a:extLst>
          </p:cNvPr>
          <p:cNvSpPr/>
          <p:nvPr/>
        </p:nvSpPr>
        <p:spPr>
          <a:xfrm>
            <a:off x="1866899" y="4853235"/>
            <a:ext cx="8458200" cy="42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 CK_REG_US CHECK(REGEXP_LIKE(USERNAME 'l{2}', '</a:t>
            </a:r>
            <a:r>
              <a:rPr lang="en-GB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  <a:endParaRPr lang="en-PT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3558203-79D1-E742-8FE5-6DD05872C852}"/>
              </a:ext>
            </a:extLst>
          </p:cNvPr>
          <p:cNvSpPr txBox="1"/>
          <p:nvPr/>
        </p:nvSpPr>
        <p:spPr>
          <a:xfrm>
            <a:off x="4728297" y="5593874"/>
            <a:ext cx="580510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 dirty="0" err="1">
                <a:latin typeface="Calibri"/>
                <a:cs typeface="Calibri"/>
              </a:rPr>
              <a:t>username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that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contain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exactly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two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letters</a:t>
            </a:r>
            <a:r>
              <a:rPr lang="pt-PT" sz="1600" dirty="0">
                <a:latin typeface="Calibri"/>
                <a:cs typeface="Calibri"/>
              </a:rPr>
              <a:t> L/l  (case-</a:t>
            </a:r>
            <a:r>
              <a:rPr lang="pt-PT" sz="1600" dirty="0" err="1">
                <a:latin typeface="Calibri"/>
                <a:cs typeface="Calibri"/>
              </a:rPr>
              <a:t>insensitive</a:t>
            </a:r>
            <a:r>
              <a:rPr lang="pt-PT" sz="16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0" name="Right Brace 10">
            <a:extLst>
              <a:ext uri="{FF2B5EF4-FFF2-40B4-BE49-F238E27FC236}">
                <a16:creationId xmlns:a16="http://schemas.microsoft.com/office/drawing/2014/main" id="{65608290-84E5-3745-9B40-C741EC8E09AE}"/>
              </a:ext>
            </a:extLst>
          </p:cNvPr>
          <p:cNvSpPr/>
          <p:nvPr/>
        </p:nvSpPr>
        <p:spPr>
          <a:xfrm rot="5400000">
            <a:off x="6912223" y="5104187"/>
            <a:ext cx="321540" cy="789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4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2B90-C205-A54A-AC5A-A56262FE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Garamond"/>
                <a:cs typeface="Garamond"/>
              </a:rPr>
              <a:t>SQL- </a:t>
            </a:r>
            <a:r>
              <a:rPr lang="pt-PT" dirty="0" err="1">
                <a:latin typeface="Garamond"/>
                <a:cs typeface="Garamond"/>
              </a:rPr>
              <a:t>Strutured</a:t>
            </a:r>
            <a:r>
              <a:rPr lang="pt-PT" dirty="0">
                <a:latin typeface="Garamond"/>
                <a:cs typeface="Garamond"/>
              </a:rPr>
              <a:t> </a:t>
            </a:r>
            <a:r>
              <a:rPr lang="pt-PT" dirty="0" err="1">
                <a:latin typeface="Garamond"/>
                <a:cs typeface="Garamond"/>
              </a:rPr>
              <a:t>Query</a:t>
            </a:r>
            <a:r>
              <a:rPr lang="pt-PT" dirty="0">
                <a:latin typeface="Garamond"/>
                <a:cs typeface="Garamond"/>
              </a:rPr>
              <a:t> </a:t>
            </a:r>
            <a:r>
              <a:rPr lang="pt-PT" dirty="0" err="1">
                <a:latin typeface="Garamond"/>
                <a:cs typeface="Garamond"/>
              </a:rPr>
              <a:t>Language</a:t>
            </a:r>
            <a:r>
              <a:rPr lang="pt-PT" dirty="0">
                <a:latin typeface="Garamond"/>
                <a:cs typeface="Garamond"/>
              </a:rPr>
              <a:t> 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0EB3-9A21-A84F-ADEC-063DABBE3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9726"/>
            <a:ext cx="106489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pt-PT" sz="1800" dirty="0">
                <a:solidFill>
                  <a:schemeClr val="tx1"/>
                </a:solidFill>
                <a:cs typeface="Calibri"/>
              </a:rPr>
              <a:t>SQL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is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more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than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a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structured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interrogation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language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.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Includes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characteristics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for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defining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data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structure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, for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changing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data in a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database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,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and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for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specifying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security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schemes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.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These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characteristics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are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grouped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 as </a:t>
            </a:r>
            <a:r>
              <a:rPr lang="pt-PT" sz="1800" dirty="0" err="1">
                <a:solidFill>
                  <a:schemeClr val="tx1"/>
                </a:solidFill>
                <a:cs typeface="Calibri"/>
              </a:rPr>
              <a:t>follows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: 
</a:t>
            </a:r>
            <a:endParaRPr lang="pt-PT" sz="1800" b="1" dirty="0">
              <a:solidFill>
                <a:schemeClr val="tx1"/>
              </a:solidFill>
              <a:cs typeface="Calibri"/>
            </a:endParaRPr>
          </a:p>
          <a:p>
            <a:pPr marL="444500" indent="0">
              <a:lnSpc>
                <a:spcPct val="150000"/>
              </a:lnSpc>
              <a:buSzPct val="100000"/>
              <a:buNone/>
            </a:pPr>
            <a:endParaRPr lang="pt-PT" sz="1800" b="1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endParaRPr lang="pt-PT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Noname.jpg">
            <a:extLst>
              <a:ext uri="{FF2B5EF4-FFF2-40B4-BE49-F238E27FC236}">
                <a16:creationId xmlns:a16="http://schemas.microsoft.com/office/drawing/2014/main" id="{D9E7DCF3-D80D-3D41-9527-ABE78BB65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492" r="2560" b="2481"/>
          <a:stretch/>
        </p:blipFill>
        <p:spPr bwMode="auto">
          <a:xfrm>
            <a:off x="3276600" y="3002743"/>
            <a:ext cx="5638800" cy="349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69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CAA4-6529-4095-B274-86FEBD27D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2660"/>
            <a:ext cx="10646979" cy="5257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  </a:t>
            </a:r>
            <a:endParaRPr lang="en-GB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8535AA7-3AB7-44C4-B00B-E8F685DF6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0" t="7143" r="3717"/>
          <a:stretch/>
        </p:blipFill>
        <p:spPr>
          <a:xfrm>
            <a:off x="3006962" y="1761953"/>
            <a:ext cx="7124282" cy="443068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0F92C45-9A32-47D8-8CBF-458D8453D065}"/>
              </a:ext>
            </a:extLst>
          </p:cNvPr>
          <p:cNvSpPr/>
          <p:nvPr/>
        </p:nvSpPr>
        <p:spPr>
          <a:xfrm>
            <a:off x="2536660" y="1919305"/>
            <a:ext cx="430887" cy="4172054"/>
          </a:xfrm>
          <a:prstGeom prst="rect">
            <a:avLst/>
          </a:prstGeom>
        </p:spPr>
        <p:txBody>
          <a:bodyPr vert="vert270" wrap="square" anchor="t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" panose="020B0604020202020204" pitchFamily="34" charset="0"/>
              </a:rPr>
              <a:t>Regular Expression Operators</a:t>
            </a:r>
            <a:endParaRPr lang="en-PT" sz="1600" b="1" dirty="0">
              <a:solidFill>
                <a:srgbClr val="00206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D859A2-C11F-45C5-BC30-F4A37D89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Regular </a:t>
            </a:r>
            <a:r>
              <a:rPr lang="pt-PT" dirty="0" err="1"/>
              <a:t>Expressions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7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SQL –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Structured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Query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>
                <a:solidFill>
                  <a:srgbClr val="C00000"/>
                </a:solidFill>
              </a:rPr>
              <a:t>Data </a:t>
            </a:r>
            <a:r>
              <a:rPr lang="pt-BR" b="1" dirty="0" err="1">
                <a:solidFill>
                  <a:srgbClr val="C00000"/>
                </a:solidFill>
              </a:rPr>
              <a:t>Definition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Language</a:t>
            </a:r>
            <a:endParaRPr lang="pt-BR" b="1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Manipulation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Regular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Expressions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5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129D-938B-A042-A287-485CC9D5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SQL- Data </a:t>
            </a:r>
            <a:r>
              <a:rPr lang="pt-PT" dirty="0" err="1"/>
              <a:t>Definition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CFBC7E-CD42-49A8-8FD9-61AADADC6E97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sz="1800" dirty="0"/>
              <a:t>Major CREATE statements:</a:t>
            </a:r>
            <a:endParaRPr lang="en-US" sz="1800" dirty="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en-US" altLang="en-PT" sz="1600" dirty="0"/>
              <a:t>CREATE SCHEMA–defines a portion of the database owned by a particular user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CREATE TABLE–defines a new table and its columns</a:t>
            </a:r>
            <a:endParaRPr lang="en-US" sz="1600" dirty="0">
              <a:solidFill>
                <a:srgbClr val="FF0000"/>
              </a:solidFill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altLang="en-PT" sz="1600" dirty="0"/>
              <a:t>CREATE VIEW–defines a logical table from one or more tables or views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99500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1A330E-62DA-BC4C-A0EC-F33F41A3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19535" cy="4351338"/>
          </a:xfrm>
        </p:spPr>
        <p:txBody>
          <a:bodyPr>
            <a:normAutofit/>
          </a:bodyPr>
          <a:lstStyle/>
          <a:p>
            <a:pPr fontAlgn="base"/>
            <a:r>
              <a:rPr lang="pt-PT" sz="1600" b="1" dirty="0"/>
              <a:t>CHAR</a:t>
            </a:r>
            <a:r>
              <a:rPr lang="pt-PT" sz="1600" dirty="0"/>
              <a:t>(n)  - </a:t>
            </a:r>
            <a:r>
              <a:rPr lang="pt-PT" sz="1600" dirty="0" err="1"/>
              <a:t>Stores</a:t>
            </a:r>
            <a:r>
              <a:rPr lang="pt-PT" sz="1600" dirty="0"/>
              <a:t> </a:t>
            </a:r>
            <a:r>
              <a:rPr lang="pt-PT" sz="1600" dirty="0" err="1"/>
              <a:t>string</a:t>
            </a:r>
            <a:r>
              <a:rPr lang="pt-PT" sz="1600" dirty="0"/>
              <a:t> </a:t>
            </a:r>
            <a:r>
              <a:rPr lang="pt-PT" sz="1600" dirty="0" err="1"/>
              <a:t>valuues</a:t>
            </a:r>
            <a:r>
              <a:rPr lang="pt-PT" sz="1600" dirty="0"/>
              <a:t> </a:t>
            </a:r>
            <a:r>
              <a:rPr lang="pt-PT" sz="1600" dirty="0" err="1"/>
              <a:t>containing</a:t>
            </a:r>
            <a:r>
              <a:rPr lang="pt-PT" sz="1600" dirty="0"/>
              <a:t> </a:t>
            </a:r>
            <a:r>
              <a:rPr lang="pt-PT" sz="1600" dirty="0" err="1"/>
              <a:t>any</a:t>
            </a:r>
            <a:r>
              <a:rPr lang="pt-PT" sz="1600" dirty="0"/>
              <a:t> </a:t>
            </a:r>
            <a:r>
              <a:rPr lang="pt-PT" sz="1600" dirty="0" err="1"/>
              <a:t>characters</a:t>
            </a:r>
            <a:r>
              <a:rPr lang="pt-PT" sz="1600" dirty="0"/>
              <a:t> in a </a:t>
            </a:r>
            <a:r>
              <a:rPr lang="pt-PT" sz="1600" dirty="0" err="1"/>
              <a:t>character</a:t>
            </a:r>
            <a:r>
              <a:rPr lang="pt-PT" sz="1600" dirty="0"/>
              <a:t> set. </a:t>
            </a:r>
            <a:r>
              <a:rPr lang="pt-PT" sz="1600" dirty="0" err="1"/>
              <a:t>Char</a:t>
            </a:r>
            <a:r>
              <a:rPr lang="pt-PT" sz="1600" dirty="0"/>
              <a:t>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defined</a:t>
            </a:r>
            <a:r>
              <a:rPr lang="pt-PT" sz="1600" dirty="0"/>
              <a:t> to </a:t>
            </a:r>
            <a:r>
              <a:rPr lang="pt-PT" sz="1600" dirty="0" err="1"/>
              <a:t>be</a:t>
            </a:r>
            <a:r>
              <a:rPr lang="pt-PT" sz="1600" dirty="0"/>
              <a:t> a </a:t>
            </a:r>
            <a:r>
              <a:rPr lang="pt-PT" sz="1600" dirty="0" err="1"/>
              <a:t>fixed</a:t>
            </a:r>
            <a:r>
              <a:rPr lang="pt-PT" sz="1600" dirty="0"/>
              <a:t> </a:t>
            </a:r>
            <a:r>
              <a:rPr lang="pt-PT" sz="1600" dirty="0" err="1"/>
              <a:t>length</a:t>
            </a:r>
            <a:r>
              <a:rPr lang="pt-PT" sz="1600" dirty="0"/>
              <a:t>.</a:t>
            </a:r>
            <a:endParaRPr lang="en-US" sz="1600" dirty="0"/>
          </a:p>
          <a:p>
            <a:pPr fontAlgn="base"/>
            <a:r>
              <a:rPr lang="pt-PT" sz="1600" b="1" dirty="0"/>
              <a:t>VARCHAR</a:t>
            </a:r>
            <a:r>
              <a:rPr lang="pt-PT" sz="1600" dirty="0"/>
              <a:t>(n)- </a:t>
            </a:r>
            <a:r>
              <a:rPr lang="pt-PT" sz="1600" dirty="0" err="1"/>
              <a:t>Stores</a:t>
            </a:r>
            <a:r>
              <a:rPr lang="pt-PT" sz="1600" dirty="0"/>
              <a:t> </a:t>
            </a:r>
            <a:r>
              <a:rPr lang="pt-PT" sz="1600" dirty="0" err="1"/>
              <a:t>strings</a:t>
            </a:r>
            <a:r>
              <a:rPr lang="pt-PT" sz="1600" dirty="0"/>
              <a:t> </a:t>
            </a:r>
            <a:r>
              <a:rPr lang="pt-PT" sz="1600" dirty="0" err="1"/>
              <a:t>values</a:t>
            </a:r>
            <a:r>
              <a:rPr lang="pt-PT" sz="1600" dirty="0"/>
              <a:t> </a:t>
            </a:r>
            <a:r>
              <a:rPr lang="pt-PT" sz="1600" dirty="0" err="1"/>
              <a:t>containing</a:t>
            </a:r>
            <a:r>
              <a:rPr lang="pt-PT" sz="1600" dirty="0"/>
              <a:t> </a:t>
            </a:r>
            <a:r>
              <a:rPr lang="pt-PT" sz="1600" dirty="0" err="1"/>
              <a:t>any</a:t>
            </a:r>
            <a:r>
              <a:rPr lang="pt-PT" sz="1600" dirty="0"/>
              <a:t> </a:t>
            </a:r>
            <a:r>
              <a:rPr lang="pt-PT" sz="1600" dirty="0" err="1"/>
              <a:t>characters</a:t>
            </a:r>
            <a:r>
              <a:rPr lang="pt-PT" sz="1600" dirty="0"/>
              <a:t> in a </a:t>
            </a:r>
            <a:r>
              <a:rPr lang="pt-PT" sz="1600" dirty="0" err="1"/>
              <a:t>character</a:t>
            </a:r>
            <a:r>
              <a:rPr lang="pt-PT" sz="1600" dirty="0"/>
              <a:t> set </a:t>
            </a:r>
            <a:r>
              <a:rPr lang="pt-PT" sz="1600" dirty="0" err="1"/>
              <a:t>but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definable</a:t>
            </a:r>
            <a:r>
              <a:rPr lang="pt-PT" sz="1600" dirty="0"/>
              <a:t> </a:t>
            </a:r>
            <a:r>
              <a:rPr lang="pt-PT" sz="1600" dirty="0" err="1"/>
              <a:t>variable</a:t>
            </a:r>
            <a:r>
              <a:rPr lang="pt-PT" sz="1600" dirty="0"/>
              <a:t> </a:t>
            </a:r>
            <a:r>
              <a:rPr lang="pt-PT" sz="1600" dirty="0" err="1"/>
              <a:t>length</a:t>
            </a:r>
            <a:r>
              <a:rPr lang="pt-PT" sz="1600" dirty="0"/>
              <a:t>.</a:t>
            </a:r>
            <a:endParaRPr lang="en-US" sz="1600" dirty="0"/>
          </a:p>
          <a:p>
            <a:pPr fontAlgn="base"/>
            <a:r>
              <a:rPr lang="pt-PT" sz="1600" b="1" dirty="0"/>
              <a:t>NCHAR e NVARCHAR2- </a:t>
            </a:r>
            <a:r>
              <a:rPr lang="pt-PT" sz="1600" dirty="0"/>
              <a:t> are Unicode </a:t>
            </a:r>
            <a:r>
              <a:rPr lang="pt-PT" sz="1600" dirty="0" err="1"/>
              <a:t>datatypes</a:t>
            </a:r>
            <a:r>
              <a:rPr lang="pt-PT" sz="1600" dirty="0"/>
              <a:t> </a:t>
            </a:r>
            <a:r>
              <a:rPr lang="pt-PT" sz="1600" dirty="0" err="1"/>
              <a:t>that</a:t>
            </a:r>
            <a:r>
              <a:rPr lang="pt-PT" sz="1600" dirty="0"/>
              <a:t> </a:t>
            </a:r>
            <a:r>
              <a:rPr lang="pt-PT" sz="1600" b="1" dirty="0" err="1"/>
              <a:t>store</a:t>
            </a:r>
            <a:r>
              <a:rPr lang="pt-PT" sz="1600" b="1" dirty="0"/>
              <a:t> Unicode </a:t>
            </a:r>
            <a:r>
              <a:rPr lang="pt-PT" sz="1600" b="1" dirty="0" err="1"/>
              <a:t>character</a:t>
            </a:r>
            <a:r>
              <a:rPr lang="pt-PT" sz="1600" b="1" dirty="0"/>
              <a:t> data</a:t>
            </a:r>
            <a:r>
              <a:rPr lang="pt-PT" sz="1600" dirty="0"/>
              <a:t>. </a:t>
            </a:r>
            <a:r>
              <a:rPr lang="pt-PT" dirty="0"/>
              <a:t> </a:t>
            </a:r>
            <a:r>
              <a:rPr lang="pt-PT" sz="1600" dirty="0"/>
              <a:t>In Oracle </a:t>
            </a:r>
            <a:r>
              <a:rPr lang="pt-PT" sz="1600" dirty="0" err="1"/>
              <a:t>database</a:t>
            </a:r>
            <a:r>
              <a:rPr lang="pt-PT" sz="1600" dirty="0"/>
              <a:t> server, </a:t>
            </a:r>
            <a:r>
              <a:rPr lang="pt-PT" sz="1600" dirty="0" err="1"/>
              <a:t>the</a:t>
            </a:r>
            <a:r>
              <a:rPr lang="pt-PT" sz="1600" dirty="0"/>
              <a:t> NVARCHAR2 data </a:t>
            </a:r>
            <a:r>
              <a:rPr lang="pt-PT" sz="1600" dirty="0" err="1"/>
              <a:t>type</a:t>
            </a:r>
            <a:r>
              <a:rPr lang="pt-PT" sz="1600" dirty="0"/>
              <a:t> uses AL16UTF16 </a:t>
            </a:r>
            <a:r>
              <a:rPr lang="pt-PT" sz="1600" dirty="0" err="1"/>
              <a:t>character</a:t>
            </a:r>
            <a:r>
              <a:rPr lang="pt-PT" sz="1600" dirty="0"/>
              <a:t> set </a:t>
            </a:r>
            <a:r>
              <a:rPr lang="pt-PT" sz="1600" dirty="0" err="1"/>
              <a:t>which</a:t>
            </a:r>
            <a:r>
              <a:rPr lang="pt-PT" sz="1600" dirty="0"/>
              <a:t> encodes Unicode data in </a:t>
            </a:r>
            <a:r>
              <a:rPr lang="pt-PT" sz="1600" dirty="0" err="1"/>
              <a:t>the</a:t>
            </a:r>
            <a:r>
              <a:rPr lang="pt-PT" sz="1600" dirty="0"/>
              <a:t> UTF-16 </a:t>
            </a:r>
            <a:r>
              <a:rPr lang="pt-PT" sz="1600" dirty="0" err="1"/>
              <a:t>encoding</a:t>
            </a:r>
            <a:r>
              <a:rPr lang="pt-PT" sz="1600" dirty="0"/>
              <a:t>. </a:t>
            </a:r>
            <a:r>
              <a:rPr lang="pt-PT" sz="1600" dirty="0" err="1"/>
              <a:t>The</a:t>
            </a:r>
            <a:r>
              <a:rPr lang="pt-PT" sz="1600" dirty="0"/>
              <a:t> AL16UTF16 use 2 bytes to </a:t>
            </a:r>
            <a:r>
              <a:rPr lang="pt-PT" sz="1600" dirty="0" err="1"/>
              <a:t>store</a:t>
            </a:r>
            <a:r>
              <a:rPr lang="pt-PT" sz="1600" dirty="0"/>
              <a:t> a </a:t>
            </a:r>
            <a:r>
              <a:rPr lang="pt-PT" sz="1600" dirty="0" err="1"/>
              <a:t>character</a:t>
            </a:r>
            <a:r>
              <a:rPr lang="pt-PT" sz="1600" dirty="0"/>
              <a:t>. </a:t>
            </a:r>
          </a:p>
          <a:p>
            <a:pPr fontAlgn="base"/>
            <a:r>
              <a:rPr lang="pt-PT" sz="1600" b="1" dirty="0"/>
              <a:t>INTEGER </a:t>
            </a:r>
            <a:r>
              <a:rPr lang="pt-PT" sz="1600" dirty="0"/>
              <a:t>ou </a:t>
            </a:r>
            <a:r>
              <a:rPr lang="pt-PT" sz="1600" dirty="0" err="1"/>
              <a:t>int</a:t>
            </a:r>
            <a:r>
              <a:rPr lang="pt-PT" sz="1600" dirty="0"/>
              <a:t> - </a:t>
            </a:r>
            <a:r>
              <a:rPr lang="pt-PT" sz="1600" dirty="0" err="1"/>
              <a:t>Stores</a:t>
            </a:r>
            <a:r>
              <a:rPr lang="pt-PT" sz="1600" dirty="0"/>
              <a:t> </a:t>
            </a:r>
            <a:r>
              <a:rPr lang="pt-PT" sz="1600" dirty="0" err="1"/>
              <a:t>exact</a:t>
            </a:r>
            <a:r>
              <a:rPr lang="pt-PT" sz="1600" dirty="0"/>
              <a:t> </a:t>
            </a:r>
            <a:r>
              <a:rPr lang="pt-PT" sz="1600" dirty="0" err="1"/>
              <a:t>numbers</a:t>
            </a:r>
            <a:r>
              <a:rPr lang="pt-PT" sz="1600" dirty="0"/>
              <a:t> </a:t>
            </a:r>
            <a:r>
              <a:rPr lang="pt-PT" sz="1600" dirty="0" err="1"/>
              <a:t>with</a:t>
            </a:r>
            <a:r>
              <a:rPr lang="pt-PT" sz="1600" dirty="0"/>
              <a:t> a </a:t>
            </a:r>
            <a:r>
              <a:rPr lang="pt-PT" sz="1600" dirty="0" err="1"/>
              <a:t>predefined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scale</a:t>
            </a:r>
            <a:r>
              <a:rPr lang="pt-PT" sz="1600" dirty="0"/>
              <a:t>.</a:t>
            </a:r>
            <a:endParaRPr lang="en-US" sz="1600" dirty="0"/>
          </a:p>
          <a:p>
            <a:pPr fontAlgn="base"/>
            <a:r>
              <a:rPr lang="pt-PT" sz="1600" b="1" dirty="0"/>
              <a:t>NUMBER</a:t>
            </a:r>
            <a:r>
              <a:rPr lang="pt-PT" sz="1600" dirty="0"/>
              <a:t>(precise, </a:t>
            </a:r>
            <a:r>
              <a:rPr lang="pt-PT" sz="1600" dirty="0" err="1"/>
              <a:t>scale</a:t>
            </a:r>
            <a:r>
              <a:rPr lang="pt-PT" sz="1600" dirty="0"/>
              <a:t>) - </a:t>
            </a:r>
            <a:r>
              <a:rPr lang="pt-PT" sz="1600" dirty="0" err="1"/>
              <a:t>Stores</a:t>
            </a:r>
            <a:r>
              <a:rPr lang="pt-PT" sz="1600" dirty="0"/>
              <a:t> </a:t>
            </a:r>
            <a:r>
              <a:rPr lang="pt-PT" sz="1600" dirty="0" err="1"/>
              <a:t>exact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 </a:t>
            </a:r>
            <a:r>
              <a:rPr lang="pt-PT" sz="1600" dirty="0" err="1"/>
              <a:t>with</a:t>
            </a:r>
            <a:r>
              <a:rPr lang="pt-PT" sz="1600" dirty="0"/>
              <a:t> a </a:t>
            </a:r>
            <a:r>
              <a:rPr lang="pt-PT" sz="1600" dirty="0" err="1"/>
              <a:t>defined</a:t>
            </a:r>
            <a:r>
              <a:rPr lang="pt-PT" sz="1600" dirty="0"/>
              <a:t> precise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scale</a:t>
            </a:r>
            <a:r>
              <a:rPr lang="pt-PT" sz="1600" dirty="0"/>
              <a:t>.</a:t>
            </a:r>
          </a:p>
          <a:p>
            <a:pPr fontAlgn="base"/>
            <a:r>
              <a:rPr lang="pt-PT" sz="1600" b="1" dirty="0"/>
              <a:t>DATE</a:t>
            </a:r>
            <a:r>
              <a:rPr lang="pt-PT" sz="1600" dirty="0"/>
              <a:t> - - dates </a:t>
            </a:r>
            <a:r>
              <a:rPr lang="pt-PT" sz="1600" dirty="0" err="1"/>
              <a:t>between</a:t>
            </a:r>
            <a:r>
              <a:rPr lang="pt-PT" sz="1600" dirty="0"/>
              <a:t> 4712-01-01 BC </a:t>
            </a:r>
            <a:r>
              <a:rPr lang="pt-PT" sz="1600" dirty="0" err="1"/>
              <a:t>and</a:t>
            </a:r>
            <a:r>
              <a:rPr lang="pt-PT" sz="1600" dirty="0"/>
              <a:t> 4712-12-31 AD; </a:t>
            </a:r>
            <a:r>
              <a:rPr lang="pt-PT" sz="1600" dirty="0" err="1"/>
              <a:t>stores</a:t>
            </a:r>
            <a:r>
              <a:rPr lang="pt-PT" sz="1600" dirty="0"/>
              <a:t> dates </a:t>
            </a:r>
            <a:r>
              <a:rPr lang="pt-PT" sz="1600" dirty="0" err="1"/>
              <a:t>from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century</a:t>
            </a:r>
            <a:r>
              <a:rPr lang="pt-PT" sz="1600" dirty="0"/>
              <a:t> </a:t>
            </a:r>
            <a:r>
              <a:rPr lang="pt-PT" sz="1600" dirty="0" err="1"/>
              <a:t>through</a:t>
            </a:r>
            <a:r>
              <a:rPr lang="pt-PT" sz="1600" dirty="0"/>
              <a:t> </a:t>
            </a:r>
            <a:r>
              <a:rPr lang="pt-PT" sz="1600" dirty="0" err="1"/>
              <a:t>year</a:t>
            </a:r>
            <a:r>
              <a:rPr lang="pt-PT" sz="1600" dirty="0"/>
              <a:t>, </a:t>
            </a:r>
            <a:r>
              <a:rPr lang="pt-PT" sz="1600" dirty="0" err="1"/>
              <a:t>month</a:t>
            </a:r>
            <a:r>
              <a:rPr lang="pt-PT" sz="1600" dirty="0"/>
              <a:t>, </a:t>
            </a:r>
            <a:r>
              <a:rPr lang="pt-PT" sz="1600" dirty="0" err="1"/>
              <a:t>day</a:t>
            </a:r>
            <a:r>
              <a:rPr lang="pt-PT" sz="1600" dirty="0"/>
              <a:t>, </a:t>
            </a:r>
            <a:r>
              <a:rPr lang="pt-PT" sz="1600" dirty="0" err="1"/>
              <a:t>hour</a:t>
            </a:r>
            <a:r>
              <a:rPr lang="pt-PT" sz="1600" dirty="0"/>
              <a:t>, minute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second</a:t>
            </a:r>
            <a:r>
              <a:rPr lang="pt-PT" sz="1600" dirty="0"/>
              <a:t>​; </a:t>
            </a:r>
          </a:p>
          <a:p>
            <a:pPr fontAlgn="base"/>
            <a:r>
              <a:rPr lang="pt-PT" sz="1600" b="1" dirty="0"/>
              <a:t>TIMESTAMP</a:t>
            </a:r>
            <a:r>
              <a:rPr lang="pt-PT" sz="1600" dirty="0"/>
              <a:t>- Data + hora in </a:t>
            </a:r>
            <a:r>
              <a:rPr lang="pt-PT" sz="1600" dirty="0" err="1"/>
              <a:t>same</a:t>
            </a:r>
            <a:r>
              <a:rPr lang="pt-PT" sz="1600" dirty="0"/>
              <a:t> </a:t>
            </a:r>
            <a:r>
              <a:rPr lang="pt-PT" sz="1600" dirty="0" err="1"/>
              <a:t>column</a:t>
            </a:r>
            <a:r>
              <a:rPr lang="pt-PT" sz="1600" dirty="0"/>
              <a:t>. </a:t>
            </a:r>
            <a:r>
              <a:rPr lang="pt-PT" sz="1600" dirty="0" err="1"/>
              <a:t>Stores</a:t>
            </a:r>
            <a:r>
              <a:rPr lang="pt-PT" sz="1600" dirty="0"/>
              <a:t> a </a:t>
            </a:r>
            <a:r>
              <a:rPr lang="pt-PT" sz="1600" dirty="0" err="1"/>
              <a:t>moment</a:t>
            </a:r>
            <a:r>
              <a:rPr lang="pt-PT" sz="1600" dirty="0"/>
              <a:t> na </a:t>
            </a:r>
            <a:r>
              <a:rPr lang="pt-PT" sz="1600" dirty="0" err="1"/>
              <a:t>event</a:t>
            </a:r>
            <a:r>
              <a:rPr lang="pt-PT" sz="1600" dirty="0"/>
              <a:t> </a:t>
            </a:r>
            <a:r>
              <a:rPr lang="pt-PT" sz="1600" dirty="0" err="1"/>
              <a:t>occurs</a:t>
            </a:r>
            <a:r>
              <a:rPr lang="pt-PT" sz="1600" dirty="0"/>
              <a:t>, </a:t>
            </a:r>
            <a:endParaRPr lang="en-US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56ED01-4915-BC47-96E3-B272DDEB4DC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0000"/>
                </a:solidFill>
                <a:latin typeface="-webkit-standard"/>
              </a:rPr>
              <a:t> </a:t>
            </a:r>
            <a:endParaRPr lang="pt-P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74B2D0-0F2A-A446-A8CB-4C422235658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SQL Data Types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390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DE24-EB53-4B43-8E9A-15108AFD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DDL - Steps  In </a:t>
            </a:r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Creation</a:t>
            </a:r>
            <a:endParaRPr lang="pt-P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691F5E-8890-491A-803F-0B73A1F47BAB}"/>
              </a:ext>
            </a:extLst>
          </p:cNvPr>
          <p:cNvSpPr>
            <a:spLocks noGrp="1"/>
          </p:cNvSpPr>
          <p:nvPr/>
        </p:nvSpPr>
        <p:spPr>
          <a:xfrm>
            <a:off x="981075" y="1833563"/>
            <a:ext cx="10706100" cy="435133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rgbClr val="000000"/>
                </a:solidFill>
                <a:cs typeface="Tahoma" pitchFamily="34" charset="0"/>
              </a:rPr>
              <a:t>Identify data types for attributes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rgbClr val="000000"/>
                </a:solidFill>
                <a:cs typeface="Tahoma" pitchFamily="34" charset="0"/>
              </a:rPr>
              <a:t>Identify columns that can and cannot be null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rgbClr val="000000"/>
                </a:solidFill>
                <a:cs typeface="Tahoma" pitchFamily="34" charset="0"/>
              </a:rPr>
              <a:t>Identify columns that must be unique (candidate keys)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rgbClr val="000000"/>
                </a:solidFill>
                <a:cs typeface="Tahoma"/>
              </a:rPr>
              <a:t>Identify primary key and foreign key </a:t>
            </a:r>
            <a:endParaRPr lang="en-US" sz="1600" dirty="0">
              <a:solidFill>
                <a:srgbClr val="000000"/>
              </a:solidFill>
              <a:cs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rgbClr val="000000"/>
                </a:solidFill>
                <a:cs typeface="Tahoma" pitchFamily="34" charset="0"/>
              </a:rPr>
              <a:t>Determine default values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rgbClr val="000000"/>
                </a:solidFill>
                <a:cs typeface="Tahoma" pitchFamily="34" charset="0"/>
              </a:rPr>
              <a:t>Identify constraints on columns (domain specifications)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rgbClr val="000000"/>
                </a:solidFill>
                <a:cs typeface="Tahoma" pitchFamily="34" charset="0"/>
              </a:rPr>
              <a:t>Create the table and associated indexes</a:t>
            </a:r>
          </a:p>
          <a:p>
            <a:pPr>
              <a:lnSpc>
                <a:spcPct val="150000"/>
              </a:lnSpc>
            </a:pPr>
            <a:endParaRPr lang="pt-PT" sz="1600" dirty="0"/>
          </a:p>
        </p:txBody>
      </p:sp>
      <p:pic>
        <p:nvPicPr>
          <p:cNvPr id="5" name="Picture 4" descr="diagrama.jpg">
            <a:extLst>
              <a:ext uri="{FF2B5EF4-FFF2-40B4-BE49-F238E27FC236}">
                <a16:creationId xmlns:a16="http://schemas.microsoft.com/office/drawing/2014/main" id="{38EC52D7-3E2E-0E47-AC31-FC3156231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14406" r="17446" b="10169"/>
          <a:stretch/>
        </p:blipFill>
        <p:spPr>
          <a:xfrm>
            <a:off x="7501730" y="2085692"/>
            <a:ext cx="4058249" cy="3457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882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1A346-2758-4E4A-BC1B-0670590B2EE5}"/>
              </a:ext>
            </a:extLst>
          </p:cNvPr>
          <p:cNvSpPr txBox="1"/>
          <p:nvPr/>
        </p:nvSpPr>
        <p:spPr>
          <a:xfrm>
            <a:off x="4803227" y="4277710"/>
            <a:ext cx="554157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create</a:t>
            </a:r>
            <a:r>
              <a:rPr lang="pt-PT" dirty="0"/>
              <a:t> </a:t>
            </a:r>
            <a:r>
              <a:rPr lang="pt-PT" dirty="0" err="1"/>
              <a:t>table</a:t>
            </a:r>
            <a:r>
              <a:rPr lang="pt-PT" dirty="0"/>
              <a:t> </a:t>
            </a:r>
            <a:r>
              <a:rPr lang="pt-PT" dirty="0" err="1"/>
              <a:t>student</a:t>
            </a:r>
            <a:r>
              <a:rPr lang="pt-PT" dirty="0"/>
              <a:t> ( </a:t>
            </a:r>
            <a:r>
              <a:rPr lang="en-GB" dirty="0">
                <a:cs typeface="Calibri"/>
              </a:rPr>
              <a:t>​</a:t>
            </a:r>
            <a:br>
              <a:rPr lang="en-GB" dirty="0">
                <a:cs typeface="Calibri"/>
              </a:rPr>
            </a:br>
            <a:r>
              <a:rPr lang="pt-PT" dirty="0" err="1"/>
              <a:t>codnumber</a:t>
            </a:r>
            <a:r>
              <a:rPr lang="pt-PT" dirty="0"/>
              <a:t> </a:t>
            </a:r>
            <a:r>
              <a:rPr lang="pt-PT" dirty="0" err="1"/>
              <a:t>integer</a:t>
            </a:r>
            <a:r>
              <a:rPr lang="pt-PT" dirty="0"/>
              <a:t>, </a:t>
            </a:r>
            <a:r>
              <a:rPr lang="en-GB" dirty="0">
                <a:cs typeface="Calibri"/>
              </a:rPr>
              <a:t>​</a:t>
            </a:r>
            <a:br>
              <a:rPr lang="en-GB" dirty="0">
                <a:cs typeface="Calibri"/>
              </a:rPr>
            </a:br>
            <a:r>
              <a:rPr lang="pt-PT" dirty="0" err="1"/>
              <a:t>name</a:t>
            </a:r>
            <a:r>
              <a:rPr lang="pt-PT" dirty="0"/>
              <a:t> </a:t>
            </a:r>
            <a:r>
              <a:rPr lang="pt-PT" dirty="0" err="1"/>
              <a:t>varchar</a:t>
            </a:r>
            <a:r>
              <a:rPr lang="pt-PT" dirty="0"/>
              <a:t>  (100),</a:t>
            </a:r>
            <a:r>
              <a:rPr lang="en-GB" dirty="0">
                <a:cs typeface="Calibri"/>
              </a:rPr>
              <a:t>​</a:t>
            </a:r>
            <a:br>
              <a:rPr lang="en-GB" dirty="0">
                <a:cs typeface="Calibri"/>
              </a:rPr>
            </a:br>
            <a:r>
              <a:rPr lang="pt-PT" dirty="0" err="1"/>
              <a:t>nrcc</a:t>
            </a:r>
            <a:r>
              <a:rPr lang="pt-PT" dirty="0"/>
              <a:t> </a:t>
            </a:r>
            <a:r>
              <a:rPr lang="pt-PT" dirty="0" err="1"/>
              <a:t>integer</a:t>
            </a:r>
            <a:r>
              <a:rPr lang="pt-PT" dirty="0"/>
              <a:t>, </a:t>
            </a:r>
            <a:r>
              <a:rPr lang="en-GB" dirty="0">
                <a:cs typeface="Calibri"/>
              </a:rPr>
              <a:t>​</a:t>
            </a:r>
            <a:br>
              <a:rPr lang="en-GB" dirty="0">
                <a:cs typeface="Calibri"/>
              </a:rPr>
            </a:br>
            <a:r>
              <a:rPr lang="pt-PT" dirty="0" err="1"/>
              <a:t>nationality</a:t>
            </a:r>
            <a:r>
              <a:rPr lang="pt-PT" dirty="0"/>
              <a:t> </a:t>
            </a:r>
            <a:r>
              <a:rPr lang="pt-PT" dirty="0" err="1"/>
              <a:t>varchar</a:t>
            </a:r>
            <a:r>
              <a:rPr lang="pt-PT" dirty="0"/>
              <a:t>(30) ),</a:t>
            </a:r>
            <a:r>
              <a:rPr lang="en-GB" dirty="0">
                <a:cs typeface="Calibri"/>
              </a:rPr>
              <a:t>​</a:t>
            </a:r>
            <a:br>
              <a:rPr lang="en-GB" dirty="0">
                <a:cs typeface="Calibri"/>
              </a:rPr>
            </a:br>
            <a:r>
              <a:rPr lang="pt-PT" dirty="0"/>
              <a:t>averageCourse number (4,2),</a:t>
            </a:r>
            <a:r>
              <a:rPr lang="en-GB" dirty="0">
                <a:cs typeface="Calibri"/>
              </a:rPr>
              <a:t>​</a:t>
            </a:r>
            <a:br>
              <a:rPr lang="en-GB" dirty="0">
                <a:cs typeface="Calibri"/>
              </a:rPr>
            </a:br>
            <a:r>
              <a:rPr lang="pt-PT" dirty="0"/>
              <a:t>......  ); </a:t>
            </a:r>
            <a:r>
              <a:rPr lang="en-GB" dirty="0">
                <a:cs typeface="Calibri"/>
              </a:rPr>
              <a:t>​</a:t>
            </a:r>
            <a:endParaRPr lang="en-GB" dirty="0"/>
          </a:p>
        </p:txBody>
      </p:sp>
      <p:pic>
        <p:nvPicPr>
          <p:cNvPr id="12" name="Content Placeholder 11" descr="diagrama.jpg">
            <a:extLst>
              <a:ext uri="{FF2B5EF4-FFF2-40B4-BE49-F238E27FC236}">
                <a16:creationId xmlns:a16="http://schemas.microsoft.com/office/drawing/2014/main" id="{E8C0D230-2C45-774D-B950-DBD80F34D2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1" t="14619" r="44392" b="48305"/>
          <a:stretch/>
        </p:blipFill>
        <p:spPr>
          <a:xfrm>
            <a:off x="9647375" y="2350422"/>
            <a:ext cx="2044628" cy="22224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7413BE2-EBE9-5C46-8472-96A1A169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DDL –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90A9A-4A9B-415E-9B05-4DDD3ADBC6E7}"/>
              </a:ext>
            </a:extLst>
          </p:cNvPr>
          <p:cNvSpPr txBox="1"/>
          <p:nvPr/>
        </p:nvSpPr>
        <p:spPr>
          <a:xfrm>
            <a:off x="1684338" y="2771774"/>
            <a:ext cx="51958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[</a:t>
            </a:r>
            <a:r>
              <a:rPr lang="en-US" dirty="0" err="1"/>
              <a:t>schema_name</a:t>
            </a:r>
            <a:r>
              <a:rPr lang="en-US" dirty="0">
                <a:solidFill>
                  <a:srgbClr val="999999"/>
                </a:solidFill>
              </a:rPr>
              <a:t>.]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/>
              <a:t> </a:t>
            </a:r>
            <a:endParaRPr lang="en-US"/>
          </a:p>
          <a:p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[</a:t>
            </a:r>
            <a:r>
              <a:rPr lang="en-US" dirty="0">
                <a:solidFill>
                  <a:srgbClr val="990055"/>
                </a:solidFill>
              </a:rPr>
              <a:t>NULL</a:t>
            </a:r>
            <a:r>
              <a:rPr lang="en-US" dirty="0"/>
              <a:t> </a:t>
            </a:r>
            <a:r>
              <a:rPr lang="en-US" dirty="0">
                <a:solidFill>
                  <a:srgbClr val="A67F59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A67F59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990055"/>
                </a:solidFill>
              </a:rPr>
              <a:t>NULL</a:t>
            </a:r>
            <a:r>
              <a:rPr lang="en-US" dirty="0">
                <a:solidFill>
                  <a:srgbClr val="999999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[</a:t>
            </a:r>
            <a:r>
              <a:rPr lang="en-US" dirty="0" err="1"/>
              <a:t>inline_constraint</a:t>
            </a:r>
            <a:r>
              <a:rPr lang="en-US" dirty="0">
                <a:solidFill>
                  <a:srgbClr val="999999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[</a:t>
            </a:r>
            <a:r>
              <a:rPr lang="en-US" dirty="0">
                <a:solidFill>
                  <a:srgbClr val="0077AA"/>
                </a:solidFill>
              </a:rPr>
              <a:t>DEFAULT</a:t>
            </a:r>
            <a:r>
              <a:rPr lang="en-US" dirty="0"/>
              <a:t> </a:t>
            </a:r>
            <a:r>
              <a:rPr lang="en-US" dirty="0" err="1"/>
              <a:t>default_value</a:t>
            </a:r>
            <a:r>
              <a:rPr lang="en-US" dirty="0">
                <a:solidFill>
                  <a:srgbClr val="999999"/>
                </a:solidFill>
              </a:rPr>
              <a:t>],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999999"/>
                </a:solidFill>
              </a:rPr>
              <a:t>...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out_of_line_constraints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);</a:t>
            </a:r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95D19-D928-4362-A383-BBBFC56C5B2E}"/>
              </a:ext>
            </a:extLst>
          </p:cNvPr>
          <p:cNvSpPr txBox="1"/>
          <p:nvPr/>
        </p:nvSpPr>
        <p:spPr>
          <a:xfrm>
            <a:off x="838994" y="1485901"/>
            <a:ext cx="89185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 most basic form - indicate the name of the table, the names of the various columns and the type of each one of them.​</a:t>
            </a: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30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3EF74F-0FF6-4E9E-8E7A-888129D95198}"/>
              </a:ext>
            </a:extLst>
          </p:cNvPr>
          <p:cNvSpPr>
            <a:spLocks noGrp="1"/>
          </p:cNvSpPr>
          <p:nvPr/>
        </p:nvSpPr>
        <p:spPr>
          <a:xfrm>
            <a:off x="838199" y="1474839"/>
            <a:ext cx="10515599" cy="501803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sz="1600" dirty="0">
                <a:cs typeface="Calibri"/>
              </a:rPr>
              <a:t>Default values can also be set for each column using the </a:t>
            </a:r>
            <a:r>
              <a:rPr lang="en-US" sz="1600" b="1" dirty="0">
                <a:cs typeface="Calibri"/>
              </a:rPr>
              <a:t>default keyword. </a:t>
            </a:r>
            <a:endParaRPr lang="pt-PT" sz="1600" b="1" dirty="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4BC06-34F1-4B4F-9B16-3E3B2174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</a:pPr>
            <a:r>
              <a:rPr lang="pt-PT" dirty="0"/>
              <a:t>DDL –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, </a:t>
            </a:r>
            <a:r>
              <a:rPr lang="pt-PT" dirty="0" err="1"/>
              <a:t>defining</a:t>
            </a:r>
            <a:r>
              <a:rPr lang="pt-PT" dirty="0"/>
              <a:t> </a:t>
            </a:r>
            <a:r>
              <a:rPr lang="pt-PT" dirty="0" err="1"/>
              <a:t>attributes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data </a:t>
            </a:r>
            <a:r>
              <a:rPr lang="pt-PT" dirty="0" err="1"/>
              <a:t>types</a:t>
            </a:r>
            <a:br>
              <a:rPr lang="en-US" altLang="en-PT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pt-PT" dirty="0">
              <a:cs typeface="Calibri Light" panose="020F03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5583E-CB36-DD4A-8C73-77EB9AB1DAFC}"/>
              </a:ext>
            </a:extLst>
          </p:cNvPr>
          <p:cNvSpPr/>
          <p:nvPr/>
        </p:nvSpPr>
        <p:spPr>
          <a:xfrm>
            <a:off x="2019300" y="2158743"/>
            <a:ext cx="4412635" cy="3378169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 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nacionalidade </a:t>
            </a:r>
            <a:r>
              <a:rPr lang="pt-PT" sz="1600" dirty="0" err="1"/>
              <a:t>varchar</a:t>
            </a:r>
            <a:r>
              <a:rPr lang="pt-PT" sz="1600" dirty="0"/>
              <a:t>(30</a:t>
            </a:r>
            <a:r>
              <a:rPr lang="pt-PT" sz="1600" dirty="0">
                <a:solidFill>
                  <a:srgbClr val="FF0000"/>
                </a:solidFill>
              </a:rPr>
              <a:t>)   </a:t>
            </a:r>
            <a:r>
              <a:rPr lang="pt-PT" sz="1600" b="1" dirty="0" err="1">
                <a:solidFill>
                  <a:srgbClr val="FF0000"/>
                </a:solidFill>
              </a:rPr>
              <a:t>default</a:t>
            </a:r>
            <a:r>
              <a:rPr lang="pt-PT" sz="1600" dirty="0">
                <a:solidFill>
                  <a:srgbClr val="FF0000"/>
                </a:solidFill>
              </a:rPr>
              <a:t>  ‘Portuguesa’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mediaCurso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</a:t>
            </a:r>
            <a:r>
              <a:rPr lang="pt-PT" sz="1600" b="1" dirty="0"/>
              <a:t>)  </a:t>
            </a:r>
            <a:r>
              <a:rPr lang="pt-PT" sz="1600" b="1" dirty="0" err="1">
                <a:solidFill>
                  <a:srgbClr val="FF0000"/>
                </a:solidFill>
              </a:rPr>
              <a:t>default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dirty="0">
                <a:solidFill>
                  <a:srgbClr val="FF0000"/>
                </a:solidFill>
              </a:rPr>
              <a:t> 10,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media_notasExame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 (4 ,2),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datanascimento</a:t>
            </a:r>
            <a:r>
              <a:rPr lang="pt-PT" sz="1600" dirty="0"/>
              <a:t> date       </a:t>
            </a:r>
            <a:endParaRPr lang="pt-PT" sz="1600" dirty="0">
              <a:solidFill>
                <a:srgbClr val="FF0000"/>
              </a:solidFill>
            </a:endParaRP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cursoid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 ); </a:t>
            </a:r>
          </a:p>
        </p:txBody>
      </p:sp>
      <p:pic>
        <p:nvPicPr>
          <p:cNvPr id="10" name="Content Placeholder 11" descr="diagrama.jpg">
            <a:extLst>
              <a:ext uri="{FF2B5EF4-FFF2-40B4-BE49-F238E27FC236}">
                <a16:creationId xmlns:a16="http://schemas.microsoft.com/office/drawing/2014/main" id="{B82AF1F7-BC29-5440-95AC-884B1B479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1" t="14619" r="44392" b="48305"/>
          <a:stretch/>
        </p:blipFill>
        <p:spPr>
          <a:xfrm>
            <a:off x="10147372" y="1266841"/>
            <a:ext cx="2044628" cy="2222484"/>
          </a:xfrm>
          <a:prstGeom prst="rect">
            <a:avLst/>
          </a:prstGeom>
          <a:solidFill>
            <a:srgbClr val="FFFFD9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35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6" ma:contentTypeDescription="Create a new document." ma:contentTypeScope="" ma:versionID="387d2d00564a67c1eb08c3fa2a2bda5f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b6c82b0a1d6311f465a124f26c3eb02c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4EEC6-8EFF-4370-BA55-2D69840F2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269106-3571-41BB-BF3A-0F6DAC8FE511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1e3ca88-8ae5-4fd0-ba37-40ce669fcb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0D4A82-63F9-4B56-96E4-DBF9509E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2415</Words>
  <Application>Microsoft Macintosh PowerPoint</Application>
  <PresentationFormat>Widescreen</PresentationFormat>
  <Paragraphs>228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-webkit-standard</vt:lpstr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Bases de Dados Databases</vt:lpstr>
      <vt:lpstr>Sumário Outline</vt:lpstr>
      <vt:lpstr>SQL- Strutured Query Language </vt:lpstr>
      <vt:lpstr>Sumário Outline</vt:lpstr>
      <vt:lpstr>SQL- Data Definition Language</vt:lpstr>
      <vt:lpstr>PowerPoint Presentation</vt:lpstr>
      <vt:lpstr>DDL - Steps  In Table Creation</vt:lpstr>
      <vt:lpstr>DDL – Create Table</vt:lpstr>
      <vt:lpstr>DDL – Create Table , defining attributes and their data types </vt:lpstr>
      <vt:lpstr>Data Integrity Controls</vt:lpstr>
      <vt:lpstr>Identifying primary keys </vt:lpstr>
      <vt:lpstr>Identifying foreign keys and establishing relationships</vt:lpstr>
      <vt:lpstr>PowerPoint Presentation</vt:lpstr>
      <vt:lpstr>Constraint - Check </vt:lpstr>
      <vt:lpstr>Constraint  - check</vt:lpstr>
      <vt:lpstr>Identifying Null Values</vt:lpstr>
      <vt:lpstr>Identifying Unique values 
</vt:lpstr>
      <vt:lpstr>Creating a Table with an IDENTIFY column</vt:lpstr>
      <vt:lpstr>Changing Tables</vt:lpstr>
      <vt:lpstr>Changing constraints</vt:lpstr>
      <vt:lpstr>Sumário Outline</vt:lpstr>
      <vt:lpstr>Data Manipulation Language </vt:lpstr>
      <vt:lpstr>INSERT STATEMENT</vt:lpstr>
      <vt:lpstr>PowerPoint Presentation</vt:lpstr>
      <vt:lpstr>Delete Statement</vt:lpstr>
      <vt:lpstr>UPDATE STATEMENT</vt:lpstr>
      <vt:lpstr>Sumário Outline</vt:lpstr>
      <vt:lpstr>Regular Expressions</vt:lpstr>
      <vt:lpstr>Regular Expressions</vt:lpstr>
      <vt:lpstr>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Escudeiro</dc:creator>
  <cp:lastModifiedBy>Rosa Reis</cp:lastModifiedBy>
  <cp:revision>437</cp:revision>
  <dcterms:created xsi:type="dcterms:W3CDTF">2021-10-02T16:35:44Z</dcterms:created>
  <dcterms:modified xsi:type="dcterms:W3CDTF">2021-10-28T12:58:56Z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