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8"/>
  </p:notesMasterIdLst>
  <p:handoutMasterIdLst>
    <p:handoutMasterId r:id="rId9"/>
  </p:handoutMasterIdLst>
  <p:sldIdLst>
    <p:sldId id="518" r:id="rId2"/>
    <p:sldId id="329" r:id="rId3"/>
    <p:sldId id="520" r:id="rId4"/>
    <p:sldId id="521" r:id="rId5"/>
    <p:sldId id="522" r:id="rId6"/>
    <p:sldId id="523" r:id="rId7"/>
  </p:sldIdLst>
  <p:sldSz cx="9144000" cy="6858000" type="screen4x3"/>
  <p:notesSz cx="10234613" cy="70993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7146AF-3961-4DD4-99DB-BD16E3F69223}">
          <p14:sldIdLst/>
        </p14:section>
        <p14:section name="Concurrent Access" id="{7B0481C1-4BF4-47AC-9C5D-3BFCF9E70399}">
          <p14:sldIdLst>
            <p14:sldId id="518"/>
            <p14:sldId id="329"/>
            <p14:sldId id="520"/>
            <p14:sldId id="521"/>
            <p14:sldId id="522"/>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uno Silva" initials="NS" lastIdx="3" clrIdx="0"/>
  <p:cmAuthor id="1" name="António Rocha" initials="AR" lastIdx="12" clrIdx="1">
    <p:extLst>
      <p:ext uri="{19B8F6BF-5375-455C-9EA6-DF929625EA0E}">
        <p15:presenceInfo xmlns:p15="http://schemas.microsoft.com/office/powerpoint/2012/main" userId="S-1-12-1-928732781-1306934202-1449833869-2211653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440F6-C3C0-470D-B49F-CC6BDF430C73}" v="180" dt="2020-03-09T15:41:02.771"/>
    <p1510:client id="{687240CF-3530-49D6-9C64-DAE4A92B928B}" v="5" dt="2020-03-10T14:51:44.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38452" autoAdjust="0"/>
  </p:normalViewPr>
  <p:slideViewPr>
    <p:cSldViewPr>
      <p:cViewPr varScale="1">
        <p:scale>
          <a:sx n="30" d="100"/>
          <a:sy n="30" d="100"/>
        </p:scale>
        <p:origin x="3158" y="29"/>
      </p:cViewPr>
      <p:guideLst>
        <p:guide orient="horz" pos="2160"/>
        <p:guide pos="2880"/>
      </p:guideLst>
    </p:cSldViewPr>
  </p:slideViewPr>
  <p:outlineViewPr>
    <p:cViewPr>
      <p:scale>
        <a:sx n="33" d="100"/>
        <a:sy n="33" d="100"/>
      </p:scale>
      <p:origin x="0" y="21696"/>
    </p:cViewPr>
  </p:outlineViewPr>
  <p:notesTextViewPr>
    <p:cViewPr>
      <p:scale>
        <a:sx n="3" d="2"/>
        <a:sy n="3" d="2"/>
      </p:scale>
      <p:origin x="0" y="0"/>
    </p:cViewPr>
  </p:notesTextViewPr>
  <p:sorterViewPr>
    <p:cViewPr varScale="1">
      <p:scale>
        <a:sx n="1" d="1"/>
        <a:sy n="1" d="1"/>
      </p:scale>
      <p:origin x="0" y="-37747"/>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72"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Proença" userId="2e773b2f047e0c26" providerId="LiveId" clId="{E598E9A8-FFD4-4B89-8AF4-FF6DB58051C0}"/>
    <pc:docChg chg="undo custSel addSld delSld modSld">
      <pc:chgData name="Paulo Proença" userId="2e773b2f047e0c26" providerId="LiveId" clId="{E598E9A8-FFD4-4B89-8AF4-FF6DB58051C0}" dt="2020-03-03T23:23:00.818" v="96" actId="20577"/>
      <pc:docMkLst>
        <pc:docMk/>
      </pc:docMkLst>
      <pc:sldChg chg="modAnim">
        <pc:chgData name="Paulo Proença" userId="2e773b2f047e0c26" providerId="LiveId" clId="{E598E9A8-FFD4-4B89-8AF4-FF6DB58051C0}" dt="2020-03-03T23:16:05.431" v="7"/>
        <pc:sldMkLst>
          <pc:docMk/>
          <pc:sldMk cId="2822481806" sldId="262"/>
        </pc:sldMkLst>
      </pc:sldChg>
      <pc:sldChg chg="modSp mod">
        <pc:chgData name="Paulo Proença" userId="2e773b2f047e0c26" providerId="LiveId" clId="{E598E9A8-FFD4-4B89-8AF4-FF6DB58051C0}" dt="2020-03-03T23:17:02.914" v="8" actId="20577"/>
        <pc:sldMkLst>
          <pc:docMk/>
          <pc:sldMk cId="1997501764" sldId="263"/>
        </pc:sldMkLst>
        <pc:spChg chg="mod">
          <ac:chgData name="Paulo Proença" userId="2e773b2f047e0c26" providerId="LiveId" clId="{E598E9A8-FFD4-4B89-8AF4-FF6DB58051C0}" dt="2020-03-03T23:17:02.914" v="8" actId="20577"/>
          <ac:spMkLst>
            <pc:docMk/>
            <pc:sldMk cId="1997501764" sldId="263"/>
            <ac:spMk id="3" creationId="{00000000-0000-0000-0000-000000000000}"/>
          </ac:spMkLst>
        </pc:spChg>
      </pc:sldChg>
      <pc:sldChg chg="modSp mod">
        <pc:chgData name="Paulo Proença" userId="2e773b2f047e0c26" providerId="LiveId" clId="{E598E9A8-FFD4-4B89-8AF4-FF6DB58051C0}" dt="2020-03-03T23:23:00.818" v="96" actId="20577"/>
        <pc:sldMkLst>
          <pc:docMk/>
          <pc:sldMk cId="3129320191" sldId="324"/>
        </pc:sldMkLst>
        <pc:spChg chg="mod">
          <ac:chgData name="Paulo Proença" userId="2e773b2f047e0c26" providerId="LiveId" clId="{E598E9A8-FFD4-4B89-8AF4-FF6DB58051C0}" dt="2020-03-03T23:23:00.818" v="96" actId="20577"/>
          <ac:spMkLst>
            <pc:docMk/>
            <pc:sldMk cId="3129320191" sldId="324"/>
            <ac:spMk id="3" creationId="{00000000-0000-0000-0000-000000000000}"/>
          </ac:spMkLst>
        </pc:spChg>
      </pc:sldChg>
      <pc:sldChg chg="modSp">
        <pc:chgData name="Paulo Proença" userId="2e773b2f047e0c26" providerId="LiveId" clId="{E598E9A8-FFD4-4B89-8AF4-FF6DB58051C0}" dt="2020-03-03T23:15:25.733" v="6" actId="20577"/>
        <pc:sldMkLst>
          <pc:docMk/>
          <pc:sldMk cId="4009364147" sldId="335"/>
        </pc:sldMkLst>
        <pc:spChg chg="mod">
          <ac:chgData name="Paulo Proença" userId="2e773b2f047e0c26" providerId="LiveId" clId="{E598E9A8-FFD4-4B89-8AF4-FF6DB58051C0}" dt="2020-03-03T23:15:25.733" v="6" actId="20577"/>
          <ac:spMkLst>
            <pc:docMk/>
            <pc:sldMk cId="4009364147" sldId="335"/>
            <ac:spMk id="9" creationId="{D3992A2A-76B1-4AF3-9B68-7ADC9AFD1FC3}"/>
          </ac:spMkLst>
        </pc:spChg>
      </pc:sldChg>
      <pc:sldChg chg="del">
        <pc:chgData name="Paulo Proença" userId="2e773b2f047e0c26" providerId="LiveId" clId="{E598E9A8-FFD4-4B89-8AF4-FF6DB58051C0}" dt="2020-03-03T23:12:46.626" v="1" actId="47"/>
        <pc:sldMkLst>
          <pc:docMk/>
          <pc:sldMk cId="777185416" sldId="493"/>
        </pc:sldMkLst>
      </pc:sldChg>
      <pc:sldChg chg="modSp">
        <pc:chgData name="Paulo Proença" userId="2e773b2f047e0c26" providerId="LiveId" clId="{E598E9A8-FFD4-4B89-8AF4-FF6DB58051C0}" dt="2020-03-03T23:20:24.919" v="54" actId="20577"/>
        <pc:sldMkLst>
          <pc:docMk/>
          <pc:sldMk cId="1107875871" sldId="499"/>
        </pc:sldMkLst>
        <pc:spChg chg="mod">
          <ac:chgData name="Paulo Proença" userId="2e773b2f047e0c26" providerId="LiveId" clId="{E598E9A8-FFD4-4B89-8AF4-FF6DB58051C0}" dt="2020-03-03T23:20:24.919" v="54" actId="20577"/>
          <ac:spMkLst>
            <pc:docMk/>
            <pc:sldMk cId="1107875871" sldId="499"/>
            <ac:spMk id="7" creationId="{86EB295E-242A-467C-BD5F-1DCD81384576}"/>
          </ac:spMkLst>
        </pc:spChg>
      </pc:sldChg>
      <pc:sldChg chg="modSp mod">
        <pc:chgData name="Paulo Proença" userId="2e773b2f047e0c26" providerId="LiveId" clId="{E598E9A8-FFD4-4B89-8AF4-FF6DB58051C0}" dt="2020-03-03T23:21:27.990" v="71" actId="20577"/>
        <pc:sldMkLst>
          <pc:docMk/>
          <pc:sldMk cId="1192273186" sldId="500"/>
        </pc:sldMkLst>
        <pc:spChg chg="mod">
          <ac:chgData name="Paulo Proença" userId="2e773b2f047e0c26" providerId="LiveId" clId="{E598E9A8-FFD4-4B89-8AF4-FF6DB58051C0}" dt="2020-03-03T23:21:27.990" v="71" actId="20577"/>
          <ac:spMkLst>
            <pc:docMk/>
            <pc:sldMk cId="1192273186" sldId="500"/>
            <ac:spMk id="16" creationId="{F38C3FEF-0AC7-499C-924C-E628D637BB1E}"/>
          </ac:spMkLst>
        </pc:spChg>
      </pc:sldChg>
      <pc:sldChg chg="modSp mod">
        <pc:chgData name="Paulo Proença" userId="2e773b2f047e0c26" providerId="LiveId" clId="{E598E9A8-FFD4-4B89-8AF4-FF6DB58051C0}" dt="2020-03-03T23:21:57.256" v="73" actId="20577"/>
        <pc:sldMkLst>
          <pc:docMk/>
          <pc:sldMk cId="3657388075" sldId="501"/>
        </pc:sldMkLst>
        <pc:spChg chg="mod">
          <ac:chgData name="Paulo Proença" userId="2e773b2f047e0c26" providerId="LiveId" clId="{E598E9A8-FFD4-4B89-8AF4-FF6DB58051C0}" dt="2020-03-03T23:21:57.256" v="73" actId="20577"/>
          <ac:spMkLst>
            <pc:docMk/>
            <pc:sldMk cId="3657388075" sldId="501"/>
            <ac:spMk id="16" creationId="{F38C3FEF-0AC7-499C-924C-E628D637BB1E}"/>
          </ac:spMkLst>
        </pc:spChg>
      </pc:sldChg>
      <pc:sldChg chg="add">
        <pc:chgData name="Paulo Proença" userId="2e773b2f047e0c26" providerId="LiveId" clId="{E598E9A8-FFD4-4B89-8AF4-FF6DB58051C0}" dt="2020-03-03T23:12:43.251" v="0"/>
        <pc:sldMkLst>
          <pc:docMk/>
          <pc:sldMk cId="146505084" sldId="505"/>
        </pc:sldMkLst>
      </pc:sldChg>
    </pc:docChg>
  </pc:docChgLst>
  <pc:docChgLst>
    <pc:chgData name="Paulo Proença" userId="2e773b2f047e0c26" providerId="LiveId" clId="{687240CF-3530-49D6-9C64-DAE4A92B928B}"/>
    <pc:docChg chg="modSld addSection modSection">
      <pc:chgData name="Paulo Proença" userId="2e773b2f047e0c26" providerId="LiveId" clId="{687240CF-3530-49D6-9C64-DAE4A92B928B}" dt="2020-03-10T14:51:44.879" v="21"/>
      <pc:docMkLst>
        <pc:docMk/>
      </pc:docMkLst>
      <pc:sldChg chg="modTransition">
        <pc:chgData name="Paulo Proença" userId="2e773b2f047e0c26" providerId="LiveId" clId="{687240CF-3530-49D6-9C64-DAE4A92B928B}" dt="2020-03-10T14:07:54.787" v="4"/>
        <pc:sldMkLst>
          <pc:docMk/>
          <pc:sldMk cId="3371344527" sldId="333"/>
        </pc:sldMkLst>
      </pc:sldChg>
      <pc:sldChg chg="modSp mod">
        <pc:chgData name="Paulo Proença" userId="2e773b2f047e0c26" providerId="LiveId" clId="{687240CF-3530-49D6-9C64-DAE4A92B928B}" dt="2020-03-10T14:50:44.928" v="13" actId="20577"/>
        <pc:sldMkLst>
          <pc:docMk/>
          <pc:sldMk cId="1667268750" sldId="497"/>
        </pc:sldMkLst>
        <pc:spChg chg="mod">
          <ac:chgData name="Paulo Proença" userId="2e773b2f047e0c26" providerId="LiveId" clId="{687240CF-3530-49D6-9C64-DAE4A92B928B}" dt="2020-03-10T14:50:44.928" v="13" actId="20577"/>
          <ac:spMkLst>
            <pc:docMk/>
            <pc:sldMk cId="1667268750" sldId="497"/>
            <ac:spMk id="16" creationId="{F38C3FEF-0AC7-499C-924C-E628D637BB1E}"/>
          </ac:spMkLst>
        </pc:spChg>
      </pc:sldChg>
      <pc:sldChg chg="modSp mod">
        <pc:chgData name="Paulo Proença" userId="2e773b2f047e0c26" providerId="LiveId" clId="{687240CF-3530-49D6-9C64-DAE4A92B928B}" dt="2020-03-10T14:51:44.879" v="21"/>
        <pc:sldMkLst>
          <pc:docMk/>
          <pc:sldMk cId="1107875871" sldId="499"/>
        </pc:sldMkLst>
        <pc:spChg chg="mod">
          <ac:chgData name="Paulo Proença" userId="2e773b2f047e0c26" providerId="LiveId" clId="{687240CF-3530-49D6-9C64-DAE4A92B928B}" dt="2020-03-10T14:51:44.879" v="21"/>
          <ac:spMkLst>
            <pc:docMk/>
            <pc:sldMk cId="1107875871" sldId="499"/>
            <ac:spMk id="6" creationId="{22E37F2B-3945-42B2-A5D3-7F573C262478}"/>
          </ac:spMkLst>
        </pc:spChg>
        <pc:spChg chg="mod">
          <ac:chgData name="Paulo Proença" userId="2e773b2f047e0c26" providerId="LiveId" clId="{687240CF-3530-49D6-9C64-DAE4A92B928B}" dt="2020-03-10T13:42:24.671" v="3" actId="20577"/>
          <ac:spMkLst>
            <pc:docMk/>
            <pc:sldMk cId="1107875871" sldId="499"/>
            <ac:spMk id="7" creationId="{86EB295E-242A-467C-BD5F-1DCD81384576}"/>
          </ac:spMkLst>
        </pc:spChg>
      </pc:sldChg>
    </pc:docChg>
  </pc:docChgLst>
  <pc:docChgLst>
    <pc:chgData name="Paulo Proença" userId="2e773b2f047e0c26" providerId="LiveId" clId="{2AF440F6-C3C0-470D-B49F-CC6BDF430C73}"/>
    <pc:docChg chg="undo custSel addSld delSld modSld sldOrd addSection delSection modSection">
      <pc:chgData name="Paulo Proença" userId="2e773b2f047e0c26" providerId="LiveId" clId="{2AF440F6-C3C0-470D-B49F-CC6BDF430C73}" dt="2020-03-09T15:42:38.816" v="1089" actId="113"/>
      <pc:docMkLst>
        <pc:docMk/>
      </pc:docMkLst>
      <pc:sldChg chg="modSp del mod">
        <pc:chgData name="Paulo Proença" userId="2e773b2f047e0c26" providerId="LiveId" clId="{2AF440F6-C3C0-470D-B49F-CC6BDF430C73}" dt="2020-03-06T16:19:21.465" v="106" actId="2696"/>
        <pc:sldMkLst>
          <pc:docMk/>
          <pc:sldMk cId="1750824250" sldId="258"/>
        </pc:sldMkLst>
        <pc:spChg chg="mod">
          <ac:chgData name="Paulo Proença" userId="2e773b2f047e0c26" providerId="LiveId" clId="{2AF440F6-C3C0-470D-B49F-CC6BDF430C73}" dt="2020-03-04T09:59:53.290" v="96" actId="207"/>
          <ac:spMkLst>
            <pc:docMk/>
            <pc:sldMk cId="1750824250" sldId="258"/>
            <ac:spMk id="8" creationId="{00000000-0000-0000-0000-000000000000}"/>
          </ac:spMkLst>
        </pc:spChg>
      </pc:sldChg>
      <pc:sldChg chg="add">
        <pc:chgData name="Paulo Proença" userId="2e773b2f047e0c26" providerId="LiveId" clId="{2AF440F6-C3C0-470D-B49F-CC6BDF430C73}" dt="2020-03-06T16:19:30.740" v="107"/>
        <pc:sldMkLst>
          <pc:docMk/>
          <pc:sldMk cId="3956884440" sldId="258"/>
        </pc:sldMkLst>
      </pc:sldChg>
      <pc:sldChg chg="add">
        <pc:chgData name="Paulo Proença" userId="2e773b2f047e0c26" providerId="LiveId" clId="{2AF440F6-C3C0-470D-B49F-CC6BDF430C73}" dt="2020-03-06T16:19:30.740" v="107"/>
        <pc:sldMkLst>
          <pc:docMk/>
          <pc:sldMk cId="1633229494" sldId="259"/>
        </pc:sldMkLst>
      </pc:sldChg>
      <pc:sldChg chg="del">
        <pc:chgData name="Paulo Proença" userId="2e773b2f047e0c26" providerId="LiveId" clId="{2AF440F6-C3C0-470D-B49F-CC6BDF430C73}" dt="2020-03-06T16:19:21.465" v="106" actId="2696"/>
        <pc:sldMkLst>
          <pc:docMk/>
          <pc:sldMk cId="1981127419" sldId="259"/>
        </pc:sldMkLst>
      </pc:sldChg>
      <pc:sldChg chg="del">
        <pc:chgData name="Paulo Proença" userId="2e773b2f047e0c26" providerId="LiveId" clId="{2AF440F6-C3C0-470D-B49F-CC6BDF430C73}" dt="2020-03-06T16:19:21.465" v="106" actId="2696"/>
        <pc:sldMkLst>
          <pc:docMk/>
          <pc:sldMk cId="254854497" sldId="260"/>
        </pc:sldMkLst>
      </pc:sldChg>
      <pc:sldChg chg="add">
        <pc:chgData name="Paulo Proença" userId="2e773b2f047e0c26" providerId="LiveId" clId="{2AF440F6-C3C0-470D-B49F-CC6BDF430C73}" dt="2020-03-06T16:19:30.740" v="107"/>
        <pc:sldMkLst>
          <pc:docMk/>
          <pc:sldMk cId="2880732439" sldId="260"/>
        </pc:sldMkLst>
      </pc:sldChg>
      <pc:sldChg chg="add">
        <pc:chgData name="Paulo Proença" userId="2e773b2f047e0c26" providerId="LiveId" clId="{2AF440F6-C3C0-470D-B49F-CC6BDF430C73}" dt="2020-03-06T16:19:30.740" v="107"/>
        <pc:sldMkLst>
          <pc:docMk/>
          <pc:sldMk cId="1268931056" sldId="261"/>
        </pc:sldMkLst>
      </pc:sldChg>
      <pc:sldChg chg="del">
        <pc:chgData name="Paulo Proença" userId="2e773b2f047e0c26" providerId="LiveId" clId="{2AF440F6-C3C0-470D-B49F-CC6BDF430C73}" dt="2020-03-06T16:19:21.465" v="106" actId="2696"/>
        <pc:sldMkLst>
          <pc:docMk/>
          <pc:sldMk cId="2687231987" sldId="261"/>
        </pc:sldMkLst>
      </pc:sldChg>
      <pc:sldChg chg="del">
        <pc:chgData name="Paulo Proença" userId="2e773b2f047e0c26" providerId="LiveId" clId="{2AF440F6-C3C0-470D-B49F-CC6BDF430C73}" dt="2020-03-06T16:19:21.465" v="106" actId="2696"/>
        <pc:sldMkLst>
          <pc:docMk/>
          <pc:sldMk cId="2822481806" sldId="262"/>
        </pc:sldMkLst>
      </pc:sldChg>
      <pc:sldChg chg="add">
        <pc:chgData name="Paulo Proença" userId="2e773b2f047e0c26" providerId="LiveId" clId="{2AF440F6-C3C0-470D-B49F-CC6BDF430C73}" dt="2020-03-06T16:19:30.740" v="107"/>
        <pc:sldMkLst>
          <pc:docMk/>
          <pc:sldMk cId="4173259405" sldId="262"/>
        </pc:sldMkLst>
      </pc:sldChg>
      <pc:sldChg chg="add">
        <pc:chgData name="Paulo Proença" userId="2e773b2f047e0c26" providerId="LiveId" clId="{2AF440F6-C3C0-470D-B49F-CC6BDF430C73}" dt="2020-03-06T16:19:30.740" v="107"/>
        <pc:sldMkLst>
          <pc:docMk/>
          <pc:sldMk cId="1324491390" sldId="263"/>
        </pc:sldMkLst>
      </pc:sldChg>
      <pc:sldChg chg="del">
        <pc:chgData name="Paulo Proença" userId="2e773b2f047e0c26" providerId="LiveId" clId="{2AF440F6-C3C0-470D-B49F-CC6BDF430C73}" dt="2020-03-06T16:19:21.465" v="106" actId="2696"/>
        <pc:sldMkLst>
          <pc:docMk/>
          <pc:sldMk cId="1997501764" sldId="263"/>
        </pc:sldMkLst>
      </pc:sldChg>
      <pc:sldChg chg="del">
        <pc:chgData name="Paulo Proença" userId="2e773b2f047e0c26" providerId="LiveId" clId="{2AF440F6-C3C0-470D-B49F-CC6BDF430C73}" dt="2020-03-06T16:19:21.465" v="106" actId="2696"/>
        <pc:sldMkLst>
          <pc:docMk/>
          <pc:sldMk cId="1456178008" sldId="264"/>
        </pc:sldMkLst>
      </pc:sldChg>
      <pc:sldChg chg="add">
        <pc:chgData name="Paulo Proença" userId="2e773b2f047e0c26" providerId="LiveId" clId="{2AF440F6-C3C0-470D-B49F-CC6BDF430C73}" dt="2020-03-06T16:19:30.740" v="107"/>
        <pc:sldMkLst>
          <pc:docMk/>
          <pc:sldMk cId="2299755139" sldId="264"/>
        </pc:sldMkLst>
      </pc:sldChg>
      <pc:sldChg chg="add">
        <pc:chgData name="Paulo Proença" userId="2e773b2f047e0c26" providerId="LiveId" clId="{2AF440F6-C3C0-470D-B49F-CC6BDF430C73}" dt="2020-03-06T16:19:30.740" v="107"/>
        <pc:sldMkLst>
          <pc:docMk/>
          <pc:sldMk cId="1885861688" sldId="265"/>
        </pc:sldMkLst>
      </pc:sldChg>
      <pc:sldChg chg="modSp del mod">
        <pc:chgData name="Paulo Proença" userId="2e773b2f047e0c26" providerId="LiveId" clId="{2AF440F6-C3C0-470D-B49F-CC6BDF430C73}" dt="2020-03-06T16:19:21.465" v="106" actId="2696"/>
        <pc:sldMkLst>
          <pc:docMk/>
          <pc:sldMk cId="2200350911" sldId="265"/>
        </pc:sldMkLst>
        <pc:spChg chg="mod">
          <ac:chgData name="Paulo Proença" userId="2e773b2f047e0c26" providerId="LiveId" clId="{2AF440F6-C3C0-470D-B49F-CC6BDF430C73}" dt="2020-03-04T10:12:55.569" v="100" actId="207"/>
          <ac:spMkLst>
            <pc:docMk/>
            <pc:sldMk cId="2200350911" sldId="265"/>
            <ac:spMk id="3" creationId="{00000000-0000-0000-0000-000000000000}"/>
          </ac:spMkLst>
        </pc:spChg>
      </pc:sldChg>
      <pc:sldChg chg="addSp delSp modSp add mod modTransition">
        <pc:chgData name="Paulo Proença" userId="2e773b2f047e0c26" providerId="LiveId" clId="{2AF440F6-C3C0-470D-B49F-CC6BDF430C73}" dt="2020-03-09T09:55:54.622" v="191"/>
        <pc:sldMkLst>
          <pc:docMk/>
          <pc:sldMk cId="2025334366" sldId="266"/>
        </pc:sldMkLst>
        <pc:spChg chg="mod">
          <ac:chgData name="Paulo Proença" userId="2e773b2f047e0c26" providerId="LiveId" clId="{2AF440F6-C3C0-470D-B49F-CC6BDF430C73}" dt="2020-03-09T09:53:06.448" v="166" actId="20577"/>
          <ac:spMkLst>
            <pc:docMk/>
            <pc:sldMk cId="2025334366" sldId="266"/>
            <ac:spMk id="3" creationId="{00000000-0000-0000-0000-000000000000}"/>
          </ac:spMkLst>
        </pc:spChg>
        <pc:spChg chg="add del mod">
          <ac:chgData name="Paulo Proença" userId="2e773b2f047e0c26" providerId="LiveId" clId="{2AF440F6-C3C0-470D-B49F-CC6BDF430C73}" dt="2020-03-09T09:44:07.211" v="154"/>
          <ac:spMkLst>
            <pc:docMk/>
            <pc:sldMk cId="2025334366" sldId="266"/>
            <ac:spMk id="4" creationId="{30988458-CAE9-4BE6-919B-8893B4B33755}"/>
          </ac:spMkLst>
        </pc:spChg>
        <pc:spChg chg="add del mod">
          <ac:chgData name="Paulo Proença" userId="2e773b2f047e0c26" providerId="LiveId" clId="{2AF440F6-C3C0-470D-B49F-CC6BDF430C73}" dt="2020-03-09T09:42:54.488" v="153"/>
          <ac:spMkLst>
            <pc:docMk/>
            <pc:sldMk cId="2025334366" sldId="266"/>
            <ac:spMk id="4" creationId="{D6A16113-BB87-4344-8365-BDF6E8E72E7A}"/>
          </ac:spMkLst>
        </pc:spChg>
        <pc:spChg chg="add del mod">
          <ac:chgData name="Paulo Proença" userId="2e773b2f047e0c26" providerId="LiveId" clId="{2AF440F6-C3C0-470D-B49F-CC6BDF430C73}" dt="2020-03-09T09:42:54.488" v="153"/>
          <ac:spMkLst>
            <pc:docMk/>
            <pc:sldMk cId="2025334366" sldId="266"/>
            <ac:spMk id="5" creationId="{37CA2671-D3DD-4602-951F-6297CBD44054}"/>
          </ac:spMkLst>
        </pc:spChg>
        <pc:spChg chg="add del mod">
          <ac:chgData name="Paulo Proença" userId="2e773b2f047e0c26" providerId="LiveId" clId="{2AF440F6-C3C0-470D-B49F-CC6BDF430C73}" dt="2020-03-09T09:44:07.211" v="154"/>
          <ac:spMkLst>
            <pc:docMk/>
            <pc:sldMk cId="2025334366" sldId="266"/>
            <ac:spMk id="5" creationId="{EBF0BEC9-5A12-4744-B235-FCEF2F6FAA4A}"/>
          </ac:spMkLst>
        </pc:spChg>
      </pc:sldChg>
      <pc:sldChg chg="del">
        <pc:chgData name="Paulo Proença" userId="2e773b2f047e0c26" providerId="LiveId" clId="{2AF440F6-C3C0-470D-B49F-CC6BDF430C73}" dt="2020-03-06T16:19:21.465" v="106" actId="2696"/>
        <pc:sldMkLst>
          <pc:docMk/>
          <pc:sldMk cId="3040329487" sldId="266"/>
        </pc:sldMkLst>
      </pc:sldChg>
      <pc:sldChg chg="del">
        <pc:chgData name="Paulo Proença" userId="2e773b2f047e0c26" providerId="LiveId" clId="{2AF440F6-C3C0-470D-B49F-CC6BDF430C73}" dt="2020-03-06T16:19:21.465" v="106" actId="2696"/>
        <pc:sldMkLst>
          <pc:docMk/>
          <pc:sldMk cId="902291611" sldId="267"/>
        </pc:sldMkLst>
      </pc:sldChg>
      <pc:sldChg chg="addSp delSp modSp add mod modTransition">
        <pc:chgData name="Paulo Proença" userId="2e773b2f047e0c26" providerId="LiveId" clId="{2AF440F6-C3C0-470D-B49F-CC6BDF430C73}" dt="2020-03-09T10:00:51.065" v="267"/>
        <pc:sldMkLst>
          <pc:docMk/>
          <pc:sldMk cId="2654335059" sldId="267"/>
        </pc:sldMkLst>
        <pc:spChg chg="mod">
          <ac:chgData name="Paulo Proença" userId="2e773b2f047e0c26" providerId="LiveId" clId="{2AF440F6-C3C0-470D-B49F-CC6BDF430C73}" dt="2020-03-09T09:54:46.937" v="176" actId="2711"/>
          <ac:spMkLst>
            <pc:docMk/>
            <pc:sldMk cId="2654335059" sldId="267"/>
            <ac:spMk id="2" creationId="{00000000-0000-0000-0000-000000000000}"/>
          </ac:spMkLst>
        </pc:spChg>
        <pc:spChg chg="mod">
          <ac:chgData name="Paulo Proença" userId="2e773b2f047e0c26" providerId="LiveId" clId="{2AF440F6-C3C0-470D-B49F-CC6BDF430C73}" dt="2020-03-09T10:00:35.711" v="265" actId="6549"/>
          <ac:spMkLst>
            <pc:docMk/>
            <pc:sldMk cId="2654335059" sldId="267"/>
            <ac:spMk id="3" creationId="{00000000-0000-0000-0000-000000000000}"/>
          </ac:spMkLst>
        </pc:spChg>
        <pc:spChg chg="add del mod">
          <ac:chgData name="Paulo Proença" userId="2e773b2f047e0c26" providerId="LiveId" clId="{2AF440F6-C3C0-470D-B49F-CC6BDF430C73}" dt="2020-03-09T09:54:34.482" v="173"/>
          <ac:spMkLst>
            <pc:docMk/>
            <pc:sldMk cId="2654335059" sldId="267"/>
            <ac:spMk id="4" creationId="{9E28637E-9CD7-4036-AD32-F050AB76AFC2}"/>
          </ac:spMkLst>
        </pc:spChg>
        <pc:spChg chg="add del mod">
          <ac:chgData name="Paulo Proença" userId="2e773b2f047e0c26" providerId="LiveId" clId="{2AF440F6-C3C0-470D-B49F-CC6BDF430C73}" dt="2020-03-09T09:54:34.482" v="173"/>
          <ac:spMkLst>
            <pc:docMk/>
            <pc:sldMk cId="2654335059" sldId="267"/>
            <ac:spMk id="5" creationId="{E9A67C5B-8B8E-481D-997E-421493A4E960}"/>
          </ac:spMkLst>
        </pc:spChg>
        <pc:spChg chg="add del mod">
          <ac:chgData name="Paulo Proença" userId="2e773b2f047e0c26" providerId="LiveId" clId="{2AF440F6-C3C0-470D-B49F-CC6BDF430C73}" dt="2020-03-09T10:00:42.291" v="266" actId="1076"/>
          <ac:spMkLst>
            <pc:docMk/>
            <pc:sldMk cId="2654335059" sldId="267"/>
            <ac:spMk id="6" creationId="{476A4221-85FA-4B3D-8DB4-FFBD6055F8E9}"/>
          </ac:spMkLst>
        </pc:spChg>
      </pc:sldChg>
      <pc:sldChg chg="del">
        <pc:chgData name="Paulo Proença" userId="2e773b2f047e0c26" providerId="LiveId" clId="{2AF440F6-C3C0-470D-B49F-CC6BDF430C73}" dt="2020-03-06T16:19:21.465" v="106" actId="2696"/>
        <pc:sldMkLst>
          <pc:docMk/>
          <pc:sldMk cId="2721032796" sldId="268"/>
        </pc:sldMkLst>
      </pc:sldChg>
      <pc:sldChg chg="addSp delSp modSp add mod modTransition">
        <pc:chgData name="Paulo Proença" userId="2e773b2f047e0c26" providerId="LiveId" clId="{2AF440F6-C3C0-470D-B49F-CC6BDF430C73}" dt="2020-03-09T10:06:36.087" v="376" actId="20577"/>
        <pc:sldMkLst>
          <pc:docMk/>
          <pc:sldMk cId="3366061445" sldId="268"/>
        </pc:sldMkLst>
        <pc:spChg chg="mod">
          <ac:chgData name="Paulo Proença" userId="2e773b2f047e0c26" providerId="LiveId" clId="{2AF440F6-C3C0-470D-B49F-CC6BDF430C73}" dt="2020-03-09T10:01:28.530" v="284" actId="20577"/>
          <ac:spMkLst>
            <pc:docMk/>
            <pc:sldMk cId="3366061445" sldId="268"/>
            <ac:spMk id="2" creationId="{00000000-0000-0000-0000-000000000000}"/>
          </ac:spMkLst>
        </pc:spChg>
        <pc:spChg chg="mod">
          <ac:chgData name="Paulo Proença" userId="2e773b2f047e0c26" providerId="LiveId" clId="{2AF440F6-C3C0-470D-B49F-CC6BDF430C73}" dt="2020-03-09T10:02:29.764" v="299" actId="27636"/>
          <ac:spMkLst>
            <pc:docMk/>
            <pc:sldMk cId="3366061445" sldId="268"/>
            <ac:spMk id="3" creationId="{00000000-0000-0000-0000-000000000000}"/>
          </ac:spMkLst>
        </pc:spChg>
        <pc:spChg chg="add del mod">
          <ac:chgData name="Paulo Proença" userId="2e773b2f047e0c26" providerId="LiveId" clId="{2AF440F6-C3C0-470D-B49F-CC6BDF430C73}" dt="2020-03-09T10:01:14.561" v="269"/>
          <ac:spMkLst>
            <pc:docMk/>
            <pc:sldMk cId="3366061445" sldId="268"/>
            <ac:spMk id="4" creationId="{25083F16-333B-40E4-B833-D3A56F56B274}"/>
          </ac:spMkLst>
        </pc:spChg>
        <pc:spChg chg="add del mod">
          <ac:chgData name="Paulo Proença" userId="2e773b2f047e0c26" providerId="LiveId" clId="{2AF440F6-C3C0-470D-B49F-CC6BDF430C73}" dt="2020-03-09T10:01:14.561" v="269"/>
          <ac:spMkLst>
            <pc:docMk/>
            <pc:sldMk cId="3366061445" sldId="268"/>
            <ac:spMk id="5" creationId="{39D0593E-CF20-47CF-A1E1-E5CCFB2FC1BD}"/>
          </ac:spMkLst>
        </pc:spChg>
        <pc:spChg chg="add mod">
          <ac:chgData name="Paulo Proença" userId="2e773b2f047e0c26" providerId="LiveId" clId="{2AF440F6-C3C0-470D-B49F-CC6BDF430C73}" dt="2020-03-09T10:06:36.087" v="376" actId="20577"/>
          <ac:spMkLst>
            <pc:docMk/>
            <pc:sldMk cId="3366061445" sldId="268"/>
            <ac:spMk id="6" creationId="{FF1C28E9-8CED-48BC-AB16-5ADBE7D61057}"/>
          </ac:spMkLst>
        </pc:spChg>
      </pc:sldChg>
      <pc:sldChg chg="del ord">
        <pc:chgData name="Paulo Proença" userId="2e773b2f047e0c26" providerId="LiveId" clId="{2AF440F6-C3C0-470D-B49F-CC6BDF430C73}" dt="2020-03-06T16:19:21.465" v="106" actId="2696"/>
        <pc:sldMkLst>
          <pc:docMk/>
          <pc:sldMk cId="547336752" sldId="280"/>
        </pc:sldMkLst>
      </pc:sldChg>
      <pc:sldChg chg="add">
        <pc:chgData name="Paulo Proença" userId="2e773b2f047e0c26" providerId="LiveId" clId="{2AF440F6-C3C0-470D-B49F-CC6BDF430C73}" dt="2020-03-06T16:19:30.740" v="107"/>
        <pc:sldMkLst>
          <pc:docMk/>
          <pc:sldMk cId="1417761895" sldId="280"/>
        </pc:sldMkLst>
      </pc:sldChg>
      <pc:sldChg chg="del ord">
        <pc:chgData name="Paulo Proença" userId="2e773b2f047e0c26" providerId="LiveId" clId="{2AF440F6-C3C0-470D-B49F-CC6BDF430C73}" dt="2020-03-06T16:19:21.465" v="106" actId="2696"/>
        <pc:sldMkLst>
          <pc:docMk/>
          <pc:sldMk cId="2117240166" sldId="281"/>
        </pc:sldMkLst>
      </pc:sldChg>
      <pc:sldChg chg="add">
        <pc:chgData name="Paulo Proença" userId="2e773b2f047e0c26" providerId="LiveId" clId="{2AF440F6-C3C0-470D-B49F-CC6BDF430C73}" dt="2020-03-06T16:19:30.740" v="107"/>
        <pc:sldMkLst>
          <pc:docMk/>
          <pc:sldMk cId="2828880998" sldId="281"/>
        </pc:sldMkLst>
      </pc:sldChg>
      <pc:sldChg chg="add">
        <pc:chgData name="Paulo Proença" userId="2e773b2f047e0c26" providerId="LiveId" clId="{2AF440F6-C3C0-470D-B49F-CC6BDF430C73}" dt="2020-03-06T16:19:30.740" v="107"/>
        <pc:sldMkLst>
          <pc:docMk/>
          <pc:sldMk cId="1092380787" sldId="282"/>
        </pc:sldMkLst>
      </pc:sldChg>
      <pc:sldChg chg="del">
        <pc:chgData name="Paulo Proença" userId="2e773b2f047e0c26" providerId="LiveId" clId="{2AF440F6-C3C0-470D-B49F-CC6BDF430C73}" dt="2020-03-06T16:19:21.465" v="106" actId="2696"/>
        <pc:sldMkLst>
          <pc:docMk/>
          <pc:sldMk cId="1758729019" sldId="282"/>
        </pc:sldMkLst>
      </pc:sldChg>
      <pc:sldChg chg="del">
        <pc:chgData name="Paulo Proença" userId="2e773b2f047e0c26" providerId="LiveId" clId="{2AF440F6-C3C0-470D-B49F-CC6BDF430C73}" dt="2020-03-06T16:19:21.465" v="106" actId="2696"/>
        <pc:sldMkLst>
          <pc:docMk/>
          <pc:sldMk cId="2188759940" sldId="283"/>
        </pc:sldMkLst>
      </pc:sldChg>
      <pc:sldChg chg="add">
        <pc:chgData name="Paulo Proença" userId="2e773b2f047e0c26" providerId="LiveId" clId="{2AF440F6-C3C0-470D-B49F-CC6BDF430C73}" dt="2020-03-06T16:19:30.740" v="107"/>
        <pc:sldMkLst>
          <pc:docMk/>
          <pc:sldMk cId="3617533588" sldId="283"/>
        </pc:sldMkLst>
      </pc:sldChg>
      <pc:sldChg chg="del">
        <pc:chgData name="Paulo Proença" userId="2e773b2f047e0c26" providerId="LiveId" clId="{2AF440F6-C3C0-470D-B49F-CC6BDF430C73}" dt="2020-03-06T16:19:21.465" v="106" actId="2696"/>
        <pc:sldMkLst>
          <pc:docMk/>
          <pc:sldMk cId="23697719" sldId="295"/>
        </pc:sldMkLst>
      </pc:sldChg>
      <pc:sldChg chg="add">
        <pc:chgData name="Paulo Proença" userId="2e773b2f047e0c26" providerId="LiveId" clId="{2AF440F6-C3C0-470D-B49F-CC6BDF430C73}" dt="2020-03-06T16:19:30.740" v="107"/>
        <pc:sldMkLst>
          <pc:docMk/>
          <pc:sldMk cId="4136468484" sldId="295"/>
        </pc:sldMkLst>
      </pc:sldChg>
      <pc:sldChg chg="modSp">
        <pc:chgData name="Paulo Proença" userId="2e773b2f047e0c26" providerId="LiveId" clId="{2AF440F6-C3C0-470D-B49F-CC6BDF430C73}" dt="2020-03-04T09:46:12.506" v="2" actId="207"/>
        <pc:sldMkLst>
          <pc:docMk/>
          <pc:sldMk cId="1217637186" sldId="302"/>
        </pc:sldMkLst>
        <pc:spChg chg="mod">
          <ac:chgData name="Paulo Proença" userId="2e773b2f047e0c26" providerId="LiveId" clId="{2AF440F6-C3C0-470D-B49F-CC6BDF430C73}" dt="2020-03-04T09:46:12.506" v="2" actId="207"/>
          <ac:spMkLst>
            <pc:docMk/>
            <pc:sldMk cId="1217637186" sldId="302"/>
            <ac:spMk id="3" creationId="{00000000-0000-0000-0000-000000000000}"/>
          </ac:spMkLst>
        </pc:spChg>
      </pc:sldChg>
      <pc:sldChg chg="modSp mod">
        <pc:chgData name="Paulo Proença" userId="2e773b2f047e0c26" providerId="LiveId" clId="{2AF440F6-C3C0-470D-B49F-CC6BDF430C73}" dt="2020-03-04T09:47:42.508" v="9" actId="20577"/>
        <pc:sldMkLst>
          <pc:docMk/>
          <pc:sldMk cId="1000998774" sldId="304"/>
        </pc:sldMkLst>
        <pc:spChg chg="mod">
          <ac:chgData name="Paulo Proença" userId="2e773b2f047e0c26" providerId="LiveId" clId="{2AF440F6-C3C0-470D-B49F-CC6BDF430C73}" dt="2020-03-04T09:47:42.508" v="9" actId="20577"/>
          <ac:spMkLst>
            <pc:docMk/>
            <pc:sldMk cId="1000998774" sldId="304"/>
            <ac:spMk id="10" creationId="{00000000-0000-0000-0000-000000000000}"/>
          </ac:spMkLst>
        </pc:spChg>
      </pc:sldChg>
      <pc:sldChg chg="modSp mod">
        <pc:chgData name="Paulo Proença" userId="2e773b2f047e0c26" providerId="LiveId" clId="{2AF440F6-C3C0-470D-B49F-CC6BDF430C73}" dt="2020-03-04T09:49:05.447" v="11" actId="114"/>
        <pc:sldMkLst>
          <pc:docMk/>
          <pc:sldMk cId="1123192371" sldId="305"/>
        </pc:sldMkLst>
        <pc:spChg chg="mod">
          <ac:chgData name="Paulo Proença" userId="2e773b2f047e0c26" providerId="LiveId" clId="{2AF440F6-C3C0-470D-B49F-CC6BDF430C73}" dt="2020-03-04T09:49:05.447" v="11" actId="114"/>
          <ac:spMkLst>
            <pc:docMk/>
            <pc:sldMk cId="1123192371" sldId="305"/>
            <ac:spMk id="5" creationId="{00000000-0000-0000-0000-000000000000}"/>
          </ac:spMkLst>
        </pc:spChg>
      </pc:sldChg>
      <pc:sldChg chg="modSp mod">
        <pc:chgData name="Paulo Proença" userId="2e773b2f047e0c26" providerId="LiveId" clId="{2AF440F6-C3C0-470D-B49F-CC6BDF430C73}" dt="2020-03-04T09:50:39.634" v="44" actId="113"/>
        <pc:sldMkLst>
          <pc:docMk/>
          <pc:sldMk cId="93563927" sldId="306"/>
        </pc:sldMkLst>
        <pc:spChg chg="mod">
          <ac:chgData name="Paulo Proença" userId="2e773b2f047e0c26" providerId="LiveId" clId="{2AF440F6-C3C0-470D-B49F-CC6BDF430C73}" dt="2020-03-04T09:50:39.634" v="44" actId="113"/>
          <ac:spMkLst>
            <pc:docMk/>
            <pc:sldMk cId="93563927" sldId="306"/>
            <ac:spMk id="5" creationId="{00000000-0000-0000-0000-000000000000}"/>
          </ac:spMkLst>
        </pc:spChg>
      </pc:sldChg>
      <pc:sldChg chg="addSp modSp mod modAnim">
        <pc:chgData name="Paulo Proença" userId="2e773b2f047e0c26" providerId="LiveId" clId="{2AF440F6-C3C0-470D-B49F-CC6BDF430C73}" dt="2020-03-04T09:55:21.906" v="78" actId="14100"/>
        <pc:sldMkLst>
          <pc:docMk/>
          <pc:sldMk cId="1820143920" sldId="307"/>
        </pc:sldMkLst>
        <pc:spChg chg="mod">
          <ac:chgData name="Paulo Proença" userId="2e773b2f047e0c26" providerId="LiveId" clId="{2AF440F6-C3C0-470D-B49F-CC6BDF430C73}" dt="2020-03-04T09:51:13.509" v="46" actId="115"/>
          <ac:spMkLst>
            <pc:docMk/>
            <pc:sldMk cId="1820143920" sldId="307"/>
            <ac:spMk id="5" creationId="{00000000-0000-0000-0000-000000000000}"/>
          </ac:spMkLst>
        </pc:spChg>
        <pc:spChg chg="mod">
          <ac:chgData name="Paulo Proença" userId="2e773b2f047e0c26" providerId="LiveId" clId="{2AF440F6-C3C0-470D-B49F-CC6BDF430C73}" dt="2020-03-04T09:53:58.390" v="68" actId="1076"/>
          <ac:spMkLst>
            <pc:docMk/>
            <pc:sldMk cId="1820143920" sldId="307"/>
            <ac:spMk id="6" creationId="{00000000-0000-0000-0000-000000000000}"/>
          </ac:spMkLst>
        </pc:spChg>
        <pc:spChg chg="mod">
          <ac:chgData name="Paulo Proença" userId="2e773b2f047e0c26" providerId="LiveId" clId="{2AF440F6-C3C0-470D-B49F-CC6BDF430C73}" dt="2020-03-04T09:54:06.613" v="72" actId="1076"/>
          <ac:spMkLst>
            <pc:docMk/>
            <pc:sldMk cId="1820143920" sldId="307"/>
            <ac:spMk id="7" creationId="{00000000-0000-0000-0000-000000000000}"/>
          </ac:spMkLst>
        </pc:spChg>
        <pc:spChg chg="add mod">
          <ac:chgData name="Paulo Proença" userId="2e773b2f047e0c26" providerId="LiveId" clId="{2AF440F6-C3C0-470D-B49F-CC6BDF430C73}" dt="2020-03-04T09:55:21.906" v="78" actId="14100"/>
          <ac:spMkLst>
            <pc:docMk/>
            <pc:sldMk cId="1820143920" sldId="307"/>
            <ac:spMk id="9" creationId="{910BA38A-AF2B-475A-B621-C0AA9CAEC1AD}"/>
          </ac:spMkLst>
        </pc:spChg>
        <pc:graphicFrameChg chg="mod">
          <ac:chgData name="Paulo Proença" userId="2e773b2f047e0c26" providerId="LiveId" clId="{2AF440F6-C3C0-470D-B49F-CC6BDF430C73}" dt="2020-03-04T09:53:54.098" v="67" actId="1076"/>
          <ac:graphicFrameMkLst>
            <pc:docMk/>
            <pc:sldMk cId="1820143920" sldId="307"/>
            <ac:graphicFrameMk id="8" creationId="{00000000-0000-0000-0000-000000000000}"/>
          </ac:graphicFrameMkLst>
        </pc:graphicFrameChg>
      </pc:sldChg>
      <pc:sldChg chg="modSp mod">
        <pc:chgData name="Paulo Proença" userId="2e773b2f047e0c26" providerId="LiveId" clId="{2AF440F6-C3C0-470D-B49F-CC6BDF430C73}" dt="2020-03-04T09:55:43.963" v="80" actId="114"/>
        <pc:sldMkLst>
          <pc:docMk/>
          <pc:sldMk cId="3830957794" sldId="308"/>
        </pc:sldMkLst>
        <pc:spChg chg="mod">
          <ac:chgData name="Paulo Proença" userId="2e773b2f047e0c26" providerId="LiveId" clId="{2AF440F6-C3C0-470D-B49F-CC6BDF430C73}" dt="2020-03-04T09:55:43.963" v="80" actId="114"/>
          <ac:spMkLst>
            <pc:docMk/>
            <pc:sldMk cId="3830957794" sldId="308"/>
            <ac:spMk id="5" creationId="{00000000-0000-0000-0000-000000000000}"/>
          </ac:spMkLst>
        </pc:spChg>
      </pc:sldChg>
      <pc:sldChg chg="addSp delSp modSp add mod modTransition">
        <pc:chgData name="Paulo Proença" userId="2e773b2f047e0c26" providerId="LiveId" clId="{2AF440F6-C3C0-470D-B49F-CC6BDF430C73}" dt="2020-03-09T10:07:59.448" v="389" actId="14100"/>
        <pc:sldMkLst>
          <pc:docMk/>
          <pc:sldMk cId="1929811646" sldId="329"/>
        </pc:sldMkLst>
        <pc:spChg chg="mod">
          <ac:chgData name="Paulo Proença" userId="2e773b2f047e0c26" providerId="LiveId" clId="{2AF440F6-C3C0-470D-B49F-CC6BDF430C73}" dt="2020-03-06T16:23:25.520" v="120" actId="20577"/>
          <ac:spMkLst>
            <pc:docMk/>
            <pc:sldMk cId="1929811646" sldId="329"/>
            <ac:spMk id="2" creationId="{00000000-0000-0000-0000-000000000000}"/>
          </ac:spMkLst>
        </pc:spChg>
        <pc:spChg chg="del">
          <ac:chgData name="Paulo Proença" userId="2e773b2f047e0c26" providerId="LiveId" clId="{2AF440F6-C3C0-470D-B49F-CC6BDF430C73}" dt="2020-03-06T16:23:36.189" v="121" actId="478"/>
          <ac:spMkLst>
            <pc:docMk/>
            <pc:sldMk cId="1929811646" sldId="329"/>
            <ac:spMk id="3" creationId="{00000000-0000-0000-0000-000000000000}"/>
          </ac:spMkLst>
        </pc:spChg>
        <pc:spChg chg="add del mod">
          <ac:chgData name="Paulo Proença" userId="2e773b2f047e0c26" providerId="LiveId" clId="{2AF440F6-C3C0-470D-B49F-CC6BDF430C73}" dt="2020-03-08T21:17:48.102" v="128"/>
          <ac:spMkLst>
            <pc:docMk/>
            <pc:sldMk cId="1929811646" sldId="329"/>
            <ac:spMk id="3" creationId="{38962DF2-F8E6-45E8-9DDD-7C41E2BCDFCB}"/>
          </ac:spMkLst>
        </pc:spChg>
        <pc:spChg chg="add mod">
          <ac:chgData name="Paulo Proença" userId="2e773b2f047e0c26" providerId="LiveId" clId="{2AF440F6-C3C0-470D-B49F-CC6BDF430C73}" dt="2020-03-09T10:07:59.448" v="389" actId="14100"/>
          <ac:spMkLst>
            <pc:docMk/>
            <pc:sldMk cId="1929811646" sldId="329"/>
            <ac:spMk id="4" creationId="{18FA24D5-F265-4208-991E-F468724C6D37}"/>
          </ac:spMkLst>
        </pc:spChg>
        <pc:spChg chg="add del mod">
          <ac:chgData name="Paulo Proença" userId="2e773b2f047e0c26" providerId="LiveId" clId="{2AF440F6-C3C0-470D-B49F-CC6BDF430C73}" dt="2020-03-06T16:21:18.768" v="114"/>
          <ac:spMkLst>
            <pc:docMk/>
            <pc:sldMk cId="1929811646" sldId="329"/>
            <ac:spMk id="4" creationId="{8F569EFF-B17B-4466-A1AF-CBB0755CA5A5}"/>
          </ac:spMkLst>
        </pc:spChg>
        <pc:spChg chg="add del mod">
          <ac:chgData name="Paulo Proença" userId="2e773b2f047e0c26" providerId="LiveId" clId="{2AF440F6-C3C0-470D-B49F-CC6BDF430C73}" dt="2020-03-06T16:21:18.768" v="114"/>
          <ac:spMkLst>
            <pc:docMk/>
            <pc:sldMk cId="1929811646" sldId="329"/>
            <ac:spMk id="5" creationId="{50191AFB-BDD8-4DA8-827B-985DB52E6AEC}"/>
          </ac:spMkLst>
        </pc:spChg>
        <pc:picChg chg="add del mod">
          <ac:chgData name="Paulo Proença" userId="2e773b2f047e0c26" providerId="LiveId" clId="{2AF440F6-C3C0-470D-B49F-CC6BDF430C73}" dt="2020-03-08T21:17:43.143" v="127" actId="478"/>
          <ac:picMkLst>
            <pc:docMk/>
            <pc:sldMk cId="1929811646" sldId="329"/>
            <ac:picMk id="1026" creationId="{FB1A62D7-1390-4310-9E77-B9B699208E0B}"/>
          </ac:picMkLst>
        </pc:picChg>
      </pc:sldChg>
      <pc:sldChg chg="del">
        <pc:chgData name="Paulo Proença" userId="2e773b2f047e0c26" providerId="LiveId" clId="{2AF440F6-C3C0-470D-B49F-CC6BDF430C73}" dt="2020-03-06T16:19:21.465" v="106" actId="2696"/>
        <pc:sldMkLst>
          <pc:docMk/>
          <pc:sldMk cId="2234216607" sldId="329"/>
        </pc:sldMkLst>
      </pc:sldChg>
      <pc:sldChg chg="addSp delSp modSp mod modTransition">
        <pc:chgData name="Paulo Proença" userId="2e773b2f047e0c26" providerId="LiveId" clId="{2AF440F6-C3C0-470D-B49F-CC6BDF430C73}" dt="2020-03-09T14:18:16.974" v="873" actId="20577"/>
        <pc:sldMkLst>
          <pc:docMk/>
          <pc:sldMk cId="998849424" sldId="330"/>
        </pc:sldMkLst>
        <pc:spChg chg="mod">
          <ac:chgData name="Paulo Proença" userId="2e773b2f047e0c26" providerId="LiveId" clId="{2AF440F6-C3C0-470D-B49F-CC6BDF430C73}" dt="2020-03-09T14:18:16.974" v="873" actId="20577"/>
          <ac:spMkLst>
            <pc:docMk/>
            <pc:sldMk cId="998849424" sldId="330"/>
            <ac:spMk id="3" creationId="{A522CFB6-C8C9-4DEB-978D-962C027C15F4}"/>
          </ac:spMkLst>
        </pc:spChg>
        <pc:spChg chg="add del mod">
          <ac:chgData name="Paulo Proença" userId="2e773b2f047e0c26" providerId="LiveId" clId="{2AF440F6-C3C0-470D-B49F-CC6BDF430C73}" dt="2020-03-09T14:02:15.554" v="451"/>
          <ac:spMkLst>
            <pc:docMk/>
            <pc:sldMk cId="998849424" sldId="330"/>
            <ac:spMk id="5" creationId="{70F4A1AD-7725-44CF-A136-A066FC94C1FF}"/>
          </ac:spMkLst>
        </pc:spChg>
        <pc:spChg chg="add del mod">
          <ac:chgData name="Paulo Proença" userId="2e773b2f047e0c26" providerId="LiveId" clId="{2AF440F6-C3C0-470D-B49F-CC6BDF430C73}" dt="2020-03-09T14:02:15.554" v="451"/>
          <ac:spMkLst>
            <pc:docMk/>
            <pc:sldMk cId="998849424" sldId="330"/>
            <ac:spMk id="6" creationId="{B8D28BDB-563C-4BEF-BEB0-14F8A0879D7E}"/>
          </ac:spMkLst>
        </pc:spChg>
        <pc:spChg chg="add del mod">
          <ac:chgData name="Paulo Proença" userId="2e773b2f047e0c26" providerId="LiveId" clId="{2AF440F6-C3C0-470D-B49F-CC6BDF430C73}" dt="2020-03-09T14:02:15.554" v="451"/>
          <ac:spMkLst>
            <pc:docMk/>
            <pc:sldMk cId="998849424" sldId="330"/>
            <ac:spMk id="7" creationId="{033A59D0-CB0C-4243-B53B-B0BCA8792090}"/>
          </ac:spMkLst>
        </pc:spChg>
        <pc:spChg chg="add del mod">
          <ac:chgData name="Paulo Proença" userId="2e773b2f047e0c26" providerId="LiveId" clId="{2AF440F6-C3C0-470D-B49F-CC6BDF430C73}" dt="2020-03-09T14:02:19.021" v="452"/>
          <ac:spMkLst>
            <pc:docMk/>
            <pc:sldMk cId="998849424" sldId="330"/>
            <ac:spMk id="8" creationId="{25D550E9-2460-437A-9FB9-6FD790113636}"/>
          </ac:spMkLst>
        </pc:spChg>
        <pc:spChg chg="add del mod">
          <ac:chgData name="Paulo Proença" userId="2e773b2f047e0c26" providerId="LiveId" clId="{2AF440F6-C3C0-470D-B49F-CC6BDF430C73}" dt="2020-03-09T14:02:19.021" v="452"/>
          <ac:spMkLst>
            <pc:docMk/>
            <pc:sldMk cId="998849424" sldId="330"/>
            <ac:spMk id="9" creationId="{860EB0DB-3FFD-462D-8485-95A0134B9897}"/>
          </ac:spMkLst>
        </pc:spChg>
        <pc:spChg chg="add del mod">
          <ac:chgData name="Paulo Proença" userId="2e773b2f047e0c26" providerId="LiveId" clId="{2AF440F6-C3C0-470D-B49F-CC6BDF430C73}" dt="2020-03-09T14:02:19.021" v="452"/>
          <ac:spMkLst>
            <pc:docMk/>
            <pc:sldMk cId="998849424" sldId="330"/>
            <ac:spMk id="10" creationId="{032561E6-19CB-4E27-99E3-F025489108A8}"/>
          </ac:spMkLst>
        </pc:spChg>
        <pc:spChg chg="add mod">
          <ac:chgData name="Paulo Proença" userId="2e773b2f047e0c26" providerId="LiveId" clId="{2AF440F6-C3C0-470D-B49F-CC6BDF430C73}" dt="2020-03-09T14:05:28.301" v="492" actId="1076"/>
          <ac:spMkLst>
            <pc:docMk/>
            <pc:sldMk cId="998849424" sldId="330"/>
            <ac:spMk id="11" creationId="{258C3F83-B3E2-4D70-88FF-7E6ACB33E10B}"/>
          </ac:spMkLst>
        </pc:spChg>
      </pc:sldChg>
      <pc:sldChg chg="addSp delSp modSp mod modTransition">
        <pc:chgData name="Paulo Proença" userId="2e773b2f047e0c26" providerId="LiveId" clId="{2AF440F6-C3C0-470D-B49F-CC6BDF430C73}" dt="2020-03-09T14:11:18.128" v="776"/>
        <pc:sldMkLst>
          <pc:docMk/>
          <pc:sldMk cId="3474525641" sldId="331"/>
        </pc:sldMkLst>
        <pc:spChg chg="mod">
          <ac:chgData name="Paulo Proença" userId="2e773b2f047e0c26" providerId="LiveId" clId="{2AF440F6-C3C0-470D-B49F-CC6BDF430C73}" dt="2020-03-09T14:10:58.319" v="775" actId="20577"/>
          <ac:spMkLst>
            <pc:docMk/>
            <pc:sldMk cId="3474525641" sldId="331"/>
            <ac:spMk id="3" creationId="{A522CFB6-C8C9-4DEB-978D-962C027C15F4}"/>
          </ac:spMkLst>
        </pc:spChg>
        <pc:spChg chg="add del mod">
          <ac:chgData name="Paulo Proença" userId="2e773b2f047e0c26" providerId="LiveId" clId="{2AF440F6-C3C0-470D-B49F-CC6BDF430C73}" dt="2020-03-09T14:06:58.834" v="503"/>
          <ac:spMkLst>
            <pc:docMk/>
            <pc:sldMk cId="3474525641" sldId="331"/>
            <ac:spMk id="5" creationId="{AB6CAD3D-75C7-4552-A53C-19FE3416BEC5}"/>
          </ac:spMkLst>
        </pc:spChg>
        <pc:spChg chg="add del mod">
          <ac:chgData name="Paulo Proença" userId="2e773b2f047e0c26" providerId="LiveId" clId="{2AF440F6-C3C0-470D-B49F-CC6BDF430C73}" dt="2020-03-09T14:06:58.834" v="503"/>
          <ac:spMkLst>
            <pc:docMk/>
            <pc:sldMk cId="3474525641" sldId="331"/>
            <ac:spMk id="6" creationId="{6CCF22A0-06DF-45F5-ADB0-E931CDC9AC8C}"/>
          </ac:spMkLst>
        </pc:spChg>
        <pc:spChg chg="add del mod">
          <ac:chgData name="Paulo Proença" userId="2e773b2f047e0c26" providerId="LiveId" clId="{2AF440F6-C3C0-470D-B49F-CC6BDF430C73}" dt="2020-03-09T14:06:58.834" v="503"/>
          <ac:spMkLst>
            <pc:docMk/>
            <pc:sldMk cId="3474525641" sldId="331"/>
            <ac:spMk id="7" creationId="{81332B20-B116-4C82-95CB-E63F9EC696A5}"/>
          </ac:spMkLst>
        </pc:spChg>
        <pc:spChg chg="add mod">
          <ac:chgData name="Paulo Proença" userId="2e773b2f047e0c26" providerId="LiveId" clId="{2AF440F6-C3C0-470D-B49F-CC6BDF430C73}" dt="2020-03-09T14:10:29.236" v="764" actId="1076"/>
          <ac:spMkLst>
            <pc:docMk/>
            <pc:sldMk cId="3474525641" sldId="331"/>
            <ac:spMk id="8" creationId="{417514EB-EBFD-4AB3-B7E3-1380BBCBE87B}"/>
          </ac:spMkLst>
        </pc:spChg>
      </pc:sldChg>
      <pc:sldChg chg="addSp delSp modSp mod modTransition">
        <pc:chgData name="Paulo Proença" userId="2e773b2f047e0c26" providerId="LiveId" clId="{2AF440F6-C3C0-470D-B49F-CC6BDF430C73}" dt="2020-03-09T14:20:23.409" v="882" actId="20577"/>
        <pc:sldMkLst>
          <pc:docMk/>
          <pc:sldMk cId="1242846290" sldId="332"/>
        </pc:sldMkLst>
        <pc:spChg chg="mod">
          <ac:chgData name="Paulo Proença" userId="2e773b2f047e0c26" providerId="LiveId" clId="{2AF440F6-C3C0-470D-B49F-CC6BDF430C73}" dt="2020-03-09T14:01:45.311" v="445" actId="20577"/>
          <ac:spMkLst>
            <pc:docMk/>
            <pc:sldMk cId="1242846290" sldId="332"/>
            <ac:spMk id="2" creationId="{D8B0343E-204B-4D70-81CC-AA6EC27F66E9}"/>
          </ac:spMkLst>
        </pc:spChg>
        <pc:spChg chg="mod">
          <ac:chgData name="Paulo Proença" userId="2e773b2f047e0c26" providerId="LiveId" clId="{2AF440F6-C3C0-470D-B49F-CC6BDF430C73}" dt="2020-03-09T14:20:23.409" v="882" actId="20577"/>
          <ac:spMkLst>
            <pc:docMk/>
            <pc:sldMk cId="1242846290" sldId="332"/>
            <ac:spMk id="3" creationId="{A522CFB6-C8C9-4DEB-978D-962C027C15F4}"/>
          </ac:spMkLst>
        </pc:spChg>
        <pc:spChg chg="add del mod">
          <ac:chgData name="Paulo Proença" userId="2e773b2f047e0c26" providerId="LiveId" clId="{2AF440F6-C3C0-470D-B49F-CC6BDF430C73}" dt="2020-03-09T14:01:48.070" v="446"/>
          <ac:spMkLst>
            <pc:docMk/>
            <pc:sldMk cId="1242846290" sldId="332"/>
            <ac:spMk id="5" creationId="{0BD6C882-38B5-47FA-80E3-3ABEDF6AA168}"/>
          </ac:spMkLst>
        </pc:spChg>
        <pc:spChg chg="add del mod">
          <ac:chgData name="Paulo Proença" userId="2e773b2f047e0c26" providerId="LiveId" clId="{2AF440F6-C3C0-470D-B49F-CC6BDF430C73}" dt="2020-03-09T14:01:48.070" v="446"/>
          <ac:spMkLst>
            <pc:docMk/>
            <pc:sldMk cId="1242846290" sldId="332"/>
            <ac:spMk id="6" creationId="{44249C85-23FC-4094-AAF8-2EE613B2AEA2}"/>
          </ac:spMkLst>
        </pc:spChg>
        <pc:spChg chg="add del mod">
          <ac:chgData name="Paulo Proença" userId="2e773b2f047e0c26" providerId="LiveId" clId="{2AF440F6-C3C0-470D-B49F-CC6BDF430C73}" dt="2020-03-09T14:01:48.070" v="446"/>
          <ac:spMkLst>
            <pc:docMk/>
            <pc:sldMk cId="1242846290" sldId="332"/>
            <ac:spMk id="7" creationId="{0ECF99E1-83CE-441F-9F95-55301C5B9E4B}"/>
          </ac:spMkLst>
        </pc:spChg>
      </pc:sldChg>
      <pc:sldChg chg="del">
        <pc:chgData name="Paulo Proença" userId="2e773b2f047e0c26" providerId="LiveId" clId="{2AF440F6-C3C0-470D-B49F-CC6BDF430C73}" dt="2020-03-09T14:18:31.422" v="874" actId="47"/>
        <pc:sldMkLst>
          <pc:docMk/>
          <pc:sldMk cId="321578060" sldId="334"/>
        </pc:sldMkLst>
      </pc:sldChg>
      <pc:sldChg chg="modTransition">
        <pc:chgData name="Paulo Proença" userId="2e773b2f047e0c26" providerId="LiveId" clId="{2AF440F6-C3C0-470D-B49F-CC6BDF430C73}" dt="2020-03-04T09:44:25.707" v="1"/>
        <pc:sldMkLst>
          <pc:docMk/>
          <pc:sldMk cId="1744849052" sldId="336"/>
        </pc:sldMkLst>
      </pc:sldChg>
      <pc:sldChg chg="modSp add mod ord modTransition">
        <pc:chgData name="Paulo Proença" userId="2e773b2f047e0c26" providerId="LiveId" clId="{2AF440F6-C3C0-470D-B49F-CC6BDF430C73}" dt="2020-03-09T14:22:08.099" v="923"/>
        <pc:sldMkLst>
          <pc:docMk/>
          <pc:sldMk cId="4263047608" sldId="451"/>
        </pc:sldMkLst>
        <pc:spChg chg="mod">
          <ac:chgData name="Paulo Proença" userId="2e773b2f047e0c26" providerId="LiveId" clId="{2AF440F6-C3C0-470D-B49F-CC6BDF430C73}" dt="2020-03-09T14:20:51.736" v="884" actId="6549"/>
          <ac:spMkLst>
            <pc:docMk/>
            <pc:sldMk cId="4263047608" sldId="451"/>
            <ac:spMk id="2" creationId="{D8B0343E-204B-4D70-81CC-AA6EC27F66E9}"/>
          </ac:spMkLst>
        </pc:spChg>
        <pc:spChg chg="mod">
          <ac:chgData name="Paulo Proença" userId="2e773b2f047e0c26" providerId="LiveId" clId="{2AF440F6-C3C0-470D-B49F-CC6BDF430C73}" dt="2020-03-09T14:21:58.846" v="920" actId="20577"/>
          <ac:spMkLst>
            <pc:docMk/>
            <pc:sldMk cId="4263047608" sldId="451"/>
            <ac:spMk id="3" creationId="{A522CFB6-C8C9-4DEB-978D-962C027C15F4}"/>
          </ac:spMkLst>
        </pc:spChg>
        <pc:spChg chg="mod">
          <ac:chgData name="Paulo Proença" userId="2e773b2f047e0c26" providerId="LiveId" clId="{2AF440F6-C3C0-470D-B49F-CC6BDF430C73}" dt="2020-03-09T14:21:55.211" v="919" actId="1076"/>
          <ac:spMkLst>
            <pc:docMk/>
            <pc:sldMk cId="4263047608" sldId="451"/>
            <ac:spMk id="11" creationId="{F8ED0AA8-1AD8-45C4-97BB-4F00D9E87853}"/>
          </ac:spMkLst>
        </pc:spChg>
      </pc:sldChg>
      <pc:sldChg chg="modSp add mod ord modTransition">
        <pc:chgData name="Paulo Proença" userId="2e773b2f047e0c26" providerId="LiveId" clId="{2AF440F6-C3C0-470D-B49F-CC6BDF430C73}" dt="2020-03-09T15:42:38.816" v="1089" actId="113"/>
        <pc:sldMkLst>
          <pc:docMk/>
          <pc:sldMk cId="1794359262" sldId="476"/>
        </pc:sldMkLst>
        <pc:spChg chg="mod">
          <ac:chgData name="Paulo Proença" userId="2e773b2f047e0c26" providerId="LiveId" clId="{2AF440F6-C3C0-470D-B49F-CC6BDF430C73}" dt="2020-03-09T14:22:20.464" v="927" actId="6549"/>
          <ac:spMkLst>
            <pc:docMk/>
            <pc:sldMk cId="1794359262" sldId="476"/>
            <ac:spMk id="2" creationId="{0C1DCBD4-2C04-4699-B65F-A2E5900DFF98}"/>
          </ac:spMkLst>
        </pc:spChg>
        <pc:spChg chg="mod">
          <ac:chgData name="Paulo Proença" userId="2e773b2f047e0c26" providerId="LiveId" clId="{2AF440F6-C3C0-470D-B49F-CC6BDF430C73}" dt="2020-03-09T15:42:38.816" v="1089" actId="113"/>
          <ac:spMkLst>
            <pc:docMk/>
            <pc:sldMk cId="1794359262" sldId="476"/>
            <ac:spMk id="3" creationId="{AF7369D6-C6D0-4A83-95FF-055ABB480AD7}"/>
          </ac:spMkLst>
        </pc:spChg>
        <pc:spChg chg="mod">
          <ac:chgData name="Paulo Proença" userId="2e773b2f047e0c26" providerId="LiveId" clId="{2AF440F6-C3C0-470D-B49F-CC6BDF430C73}" dt="2020-03-09T14:24:11.499" v="992" actId="20577"/>
          <ac:spMkLst>
            <pc:docMk/>
            <pc:sldMk cId="1794359262" sldId="476"/>
            <ac:spMk id="5" creationId="{2DF7FC04-C43B-4A5F-AFF9-FAC0584FAF27}"/>
          </ac:spMkLst>
        </pc:spChg>
      </pc:sldChg>
      <pc:sldChg chg="del">
        <pc:chgData name="Paulo Proença" userId="2e773b2f047e0c26" providerId="LiveId" clId="{2AF440F6-C3C0-470D-B49F-CC6BDF430C73}" dt="2020-03-06T16:20:04.049" v="108" actId="47"/>
        <pc:sldMkLst>
          <pc:docMk/>
          <pc:sldMk cId="1288104826" sldId="487"/>
        </pc:sldMkLst>
      </pc:sldChg>
      <pc:sldChg chg="modSp mod">
        <pc:chgData name="Paulo Proença" userId="2e773b2f047e0c26" providerId="LiveId" clId="{2AF440F6-C3C0-470D-B49F-CC6BDF430C73}" dt="2020-03-04T09:56:03.171" v="81" actId="113"/>
        <pc:sldMkLst>
          <pc:docMk/>
          <pc:sldMk cId="2153140796" sldId="490"/>
        </pc:sldMkLst>
        <pc:spChg chg="mod">
          <ac:chgData name="Paulo Proença" userId="2e773b2f047e0c26" providerId="LiveId" clId="{2AF440F6-C3C0-470D-B49F-CC6BDF430C73}" dt="2020-03-04T09:56:03.171" v="81" actId="113"/>
          <ac:spMkLst>
            <pc:docMk/>
            <pc:sldMk cId="2153140796" sldId="490"/>
            <ac:spMk id="5" creationId="{00000000-0000-0000-0000-000000000000}"/>
          </ac:spMkLst>
        </pc:spChg>
      </pc:sldChg>
      <pc:sldChg chg="modSp mod">
        <pc:chgData name="Paulo Proença" userId="2e773b2f047e0c26" providerId="LiveId" clId="{2AF440F6-C3C0-470D-B49F-CC6BDF430C73}" dt="2020-03-04T09:57:18.767" v="91" actId="20577"/>
        <pc:sldMkLst>
          <pc:docMk/>
          <pc:sldMk cId="2855890667" sldId="491"/>
        </pc:sldMkLst>
        <pc:spChg chg="mod">
          <ac:chgData name="Paulo Proença" userId="2e773b2f047e0c26" providerId="LiveId" clId="{2AF440F6-C3C0-470D-B49F-CC6BDF430C73}" dt="2020-03-04T09:57:18.767" v="91" actId="20577"/>
          <ac:spMkLst>
            <pc:docMk/>
            <pc:sldMk cId="2855890667" sldId="491"/>
            <ac:spMk id="6" creationId="{7EB9416D-D41F-488F-B1BE-F2DAFA0D62E1}"/>
          </ac:spMkLst>
        </pc:spChg>
      </pc:sldChg>
      <pc:sldChg chg="add del">
        <pc:chgData name="Paulo Proença" userId="2e773b2f047e0c26" providerId="LiveId" clId="{2AF440F6-C3C0-470D-B49F-CC6BDF430C73}" dt="2020-03-04T12:51:32.027" v="104" actId="47"/>
        <pc:sldMkLst>
          <pc:docMk/>
          <pc:sldMk cId="1667268750" sldId="497"/>
        </pc:sldMkLst>
      </pc:sldChg>
      <pc:sldChg chg="del">
        <pc:chgData name="Paulo Proença" userId="2e773b2f047e0c26" providerId="LiveId" clId="{2AF440F6-C3C0-470D-B49F-CC6BDF430C73}" dt="2020-03-04T12:51:35.413" v="105" actId="47"/>
        <pc:sldMkLst>
          <pc:docMk/>
          <pc:sldMk cId="1466125150" sldId="498"/>
        </pc:sldMkLst>
      </pc:sldChg>
      <pc:sldChg chg="add">
        <pc:chgData name="Paulo Proença" userId="2e773b2f047e0c26" providerId="LiveId" clId="{2AF440F6-C3C0-470D-B49F-CC6BDF430C73}" dt="2020-03-06T16:19:30.740" v="107"/>
        <pc:sldMkLst>
          <pc:docMk/>
          <pc:sldMk cId="996943910" sldId="504"/>
        </pc:sldMkLst>
      </pc:sldChg>
      <pc:sldChg chg="del">
        <pc:chgData name="Paulo Proença" userId="2e773b2f047e0c26" providerId="LiveId" clId="{2AF440F6-C3C0-470D-B49F-CC6BDF430C73}" dt="2020-03-06T16:19:21.465" v="106" actId="2696"/>
        <pc:sldMkLst>
          <pc:docMk/>
          <pc:sldMk cId="4197583582" sldId="504"/>
        </pc:sldMkLst>
      </pc:sldChg>
      <pc:sldChg chg="modSp add mod">
        <pc:chgData name="Paulo Proença" userId="2e773b2f047e0c26" providerId="LiveId" clId="{2AF440F6-C3C0-470D-B49F-CC6BDF430C73}" dt="2020-03-06T16:20:22.465" v="111" actId="20577"/>
        <pc:sldMkLst>
          <pc:docMk/>
          <pc:sldMk cId="633725862" sldId="506"/>
        </pc:sldMkLst>
        <pc:spChg chg="mod">
          <ac:chgData name="Paulo Proença" userId="2e773b2f047e0c26" providerId="LiveId" clId="{2AF440F6-C3C0-470D-B49F-CC6BDF430C73}" dt="2020-03-06T16:20:22.465" v="111" actId="20577"/>
          <ac:spMkLst>
            <pc:docMk/>
            <pc:sldMk cId="633725862" sldId="506"/>
            <ac:spMk id="4" creationId="{00000000-0000-0000-0000-000000000000}"/>
          </ac:spMkLst>
        </pc:spChg>
      </pc:sldChg>
      <pc:sldChg chg="add del">
        <pc:chgData name="Paulo Proença" userId="2e773b2f047e0c26" providerId="LiveId" clId="{2AF440F6-C3C0-470D-B49F-CC6BDF430C73}" dt="2020-03-08T21:21:31.962" v="145"/>
        <pc:sldMkLst>
          <pc:docMk/>
          <pc:sldMk cId="318331593" sldId="507"/>
        </pc:sldMkLst>
      </pc:sldChg>
      <pc:sldChg chg="delSp modSp add mod">
        <pc:chgData name="Paulo Proença" userId="2e773b2f047e0c26" providerId="LiveId" clId="{2AF440F6-C3C0-470D-B49F-CC6BDF430C73}" dt="2020-03-09T10:11:43.571" v="402" actId="478"/>
        <pc:sldMkLst>
          <pc:docMk/>
          <pc:sldMk cId="993889880" sldId="507"/>
        </pc:sldMkLst>
        <pc:spChg chg="mod">
          <ac:chgData name="Paulo Proença" userId="2e773b2f047e0c26" providerId="LiveId" clId="{2AF440F6-C3C0-470D-B49F-CC6BDF430C73}" dt="2020-03-09T10:09:21.644" v="394" actId="255"/>
          <ac:spMkLst>
            <pc:docMk/>
            <pc:sldMk cId="993889880" sldId="507"/>
            <ac:spMk id="2" creationId="{00000000-0000-0000-0000-000000000000}"/>
          </ac:spMkLst>
        </pc:spChg>
        <pc:spChg chg="mod">
          <ac:chgData name="Paulo Proença" userId="2e773b2f047e0c26" providerId="LiveId" clId="{2AF440F6-C3C0-470D-B49F-CC6BDF430C73}" dt="2020-03-09T10:10:26.517" v="400" actId="27636"/>
          <ac:spMkLst>
            <pc:docMk/>
            <pc:sldMk cId="993889880" sldId="507"/>
            <ac:spMk id="3" creationId="{00000000-0000-0000-0000-000000000000}"/>
          </ac:spMkLst>
        </pc:spChg>
        <pc:spChg chg="del">
          <ac:chgData name="Paulo Proença" userId="2e773b2f047e0c26" providerId="LiveId" clId="{2AF440F6-C3C0-470D-B49F-CC6BDF430C73}" dt="2020-03-09T10:11:43.571" v="402" actId="478"/>
          <ac:spMkLst>
            <pc:docMk/>
            <pc:sldMk cId="993889880" sldId="507"/>
            <ac:spMk id="6" creationId="{FF1C28E9-8CED-48BC-AB16-5ADBE7D61057}"/>
          </ac:spMkLst>
        </pc:spChg>
      </pc:sldChg>
      <pc:sldChg chg="add del">
        <pc:chgData name="Paulo Proença" userId="2e773b2f047e0c26" providerId="LiveId" clId="{2AF440F6-C3C0-470D-B49F-CC6BDF430C73}" dt="2020-03-08T21:20:13.025" v="139" actId="47"/>
        <pc:sldMkLst>
          <pc:docMk/>
          <pc:sldMk cId="3570747503" sldId="507"/>
        </pc:sldMkLst>
      </pc:sldChg>
      <pc:sldChg chg="addSp delSp modSp add del mod">
        <pc:chgData name="Paulo Proença" userId="2e773b2f047e0c26" providerId="LiveId" clId="{2AF440F6-C3C0-470D-B49F-CC6BDF430C73}" dt="2020-03-09T09:58:37.554" v="232"/>
        <pc:sldMkLst>
          <pc:docMk/>
          <pc:sldMk cId="3824624717" sldId="507"/>
        </pc:sldMkLst>
        <pc:spChg chg="add del mod">
          <ac:chgData name="Paulo Proença" userId="2e773b2f047e0c26" providerId="LiveId" clId="{2AF440F6-C3C0-470D-B49F-CC6BDF430C73}" dt="2020-03-09T09:58:37.036" v="231" actId="6549"/>
          <ac:spMkLst>
            <pc:docMk/>
            <pc:sldMk cId="3824624717" sldId="507"/>
            <ac:spMk id="3" creationId="{00000000-0000-0000-0000-000000000000}"/>
          </ac:spMkLst>
        </pc:spChg>
        <pc:spChg chg="add del mod">
          <ac:chgData name="Paulo Proença" userId="2e773b2f047e0c26" providerId="LiveId" clId="{2AF440F6-C3C0-470D-B49F-CC6BDF430C73}" dt="2020-03-09T09:58:36.537" v="230" actId="478"/>
          <ac:spMkLst>
            <pc:docMk/>
            <pc:sldMk cId="3824624717" sldId="507"/>
            <ac:spMk id="5" creationId="{5B365B3C-B320-489C-A73B-43653ADCC00E}"/>
          </ac:spMkLst>
        </pc:spChg>
        <pc:spChg chg="mod">
          <ac:chgData name="Paulo Proença" userId="2e773b2f047e0c26" providerId="LiveId" clId="{2AF440F6-C3C0-470D-B49F-CC6BDF430C73}" dt="2020-03-09T09:58:35.590" v="228" actId="1076"/>
          <ac:spMkLst>
            <pc:docMk/>
            <pc:sldMk cId="3824624717" sldId="507"/>
            <ac:spMk id="6" creationId="{476A4221-85FA-4B3D-8DB4-FFBD6055F8E9}"/>
          </ac:spMkLst>
        </pc:spChg>
      </pc:sldChg>
      <pc:sldChg chg="addSp delSp modSp add del mod">
        <pc:chgData name="Paulo Proença" userId="2e773b2f047e0c26" providerId="LiveId" clId="{2AF440F6-C3C0-470D-B49F-CC6BDF430C73}" dt="2020-03-09T15:41:19.667" v="1084" actId="47"/>
        <pc:sldMkLst>
          <pc:docMk/>
          <pc:sldMk cId="842439880" sldId="508"/>
        </pc:sldMkLst>
        <pc:spChg chg="del">
          <ac:chgData name="Paulo Proença" userId="2e773b2f047e0c26" providerId="LiveId" clId="{2AF440F6-C3C0-470D-B49F-CC6BDF430C73}" dt="2020-03-09T10:11:50.915" v="403" actId="478"/>
          <ac:spMkLst>
            <pc:docMk/>
            <pc:sldMk cId="842439880" sldId="508"/>
            <ac:spMk id="3" creationId="{00000000-0000-0000-0000-000000000000}"/>
          </ac:spMkLst>
        </pc:spChg>
        <pc:spChg chg="add del mod">
          <ac:chgData name="Paulo Proença" userId="2e773b2f047e0c26" providerId="LiveId" clId="{2AF440F6-C3C0-470D-B49F-CC6BDF430C73}" dt="2020-03-09T10:12:02.029" v="404"/>
          <ac:spMkLst>
            <pc:docMk/>
            <pc:sldMk cId="842439880" sldId="508"/>
            <ac:spMk id="5" creationId="{CF44B099-75D4-40CF-B57C-4818BAEFD735}"/>
          </ac:spMkLst>
        </pc:spChg>
        <pc:spChg chg="mod">
          <ac:chgData name="Paulo Proença" userId="2e773b2f047e0c26" providerId="LiveId" clId="{2AF440F6-C3C0-470D-B49F-CC6BDF430C73}" dt="2020-03-09T14:29:03.074" v="994" actId="6549"/>
          <ac:spMkLst>
            <pc:docMk/>
            <pc:sldMk cId="842439880" sldId="508"/>
            <ac:spMk id="6" creationId="{FF1C28E9-8CED-48BC-AB16-5ADBE7D61057}"/>
          </ac:spMkLst>
        </pc:spChg>
      </pc:sldChg>
      <pc:sldChg chg="add del">
        <pc:chgData name="Paulo Proença" userId="2e773b2f047e0c26" providerId="LiveId" clId="{2AF440F6-C3C0-470D-B49F-CC6BDF430C73}" dt="2020-03-09T14:01:54.170" v="447" actId="47"/>
        <pc:sldMkLst>
          <pc:docMk/>
          <pc:sldMk cId="2870442457" sldId="509"/>
        </pc:sldMkLst>
      </pc:sldChg>
      <pc:sldChg chg="addSp modSp add mod modAnim">
        <pc:chgData name="Paulo Proença" userId="2e773b2f047e0c26" providerId="LiveId" clId="{2AF440F6-C3C0-470D-B49F-CC6BDF430C73}" dt="2020-03-09T14:17:41.178" v="853" actId="20577"/>
        <pc:sldMkLst>
          <pc:docMk/>
          <pc:sldMk cId="4065104870" sldId="509"/>
        </pc:sldMkLst>
        <pc:spChg chg="mod">
          <ac:chgData name="Paulo Proença" userId="2e773b2f047e0c26" providerId="LiveId" clId="{2AF440F6-C3C0-470D-B49F-CC6BDF430C73}" dt="2020-03-09T14:17:41.178" v="853" actId="20577"/>
          <ac:spMkLst>
            <pc:docMk/>
            <pc:sldMk cId="4065104870" sldId="509"/>
            <ac:spMk id="3" creationId="{A522CFB6-C8C9-4DEB-978D-962C027C15F4}"/>
          </ac:spMkLst>
        </pc:spChg>
        <pc:spChg chg="add mod">
          <ac:chgData name="Paulo Proença" userId="2e773b2f047e0c26" providerId="LiveId" clId="{2AF440F6-C3C0-470D-B49F-CC6BDF430C73}" dt="2020-03-09T14:17:05.687" v="852" actId="113"/>
          <ac:spMkLst>
            <pc:docMk/>
            <pc:sldMk cId="4065104870" sldId="509"/>
            <ac:spMk id="6" creationId="{2CE705D4-0692-48E9-A881-9F44396EA0B9}"/>
          </ac:spMkLst>
        </pc:spChg>
        <pc:spChg chg="mod">
          <ac:chgData name="Paulo Proença" userId="2e773b2f047e0c26" providerId="LiveId" clId="{2AF440F6-C3C0-470D-B49F-CC6BDF430C73}" dt="2020-03-09T14:15:34.017" v="847" actId="692"/>
          <ac:spMkLst>
            <pc:docMk/>
            <pc:sldMk cId="4065104870" sldId="509"/>
            <ac:spMk id="8" creationId="{417514EB-EBFD-4AB3-B7E3-1380BBCBE87B}"/>
          </ac:spMkLst>
        </pc:spChg>
      </pc:sldChg>
      <pc:sldChg chg="addSp modSp add mod modAnim">
        <pc:chgData name="Paulo Proença" userId="2e773b2f047e0c26" providerId="LiveId" clId="{2AF440F6-C3C0-470D-B49F-CC6BDF430C73}" dt="2020-03-09T15:42:18.831" v="1088" actId="14100"/>
        <pc:sldMkLst>
          <pc:docMk/>
          <pc:sldMk cId="3289738334" sldId="510"/>
        </pc:sldMkLst>
        <pc:spChg chg="add mod">
          <ac:chgData name="Paulo Proença" userId="2e773b2f047e0c26" providerId="LiveId" clId="{2AF440F6-C3C0-470D-B49F-CC6BDF430C73}" dt="2020-03-09T15:40:42.389" v="1081" actId="14100"/>
          <ac:spMkLst>
            <pc:docMk/>
            <pc:sldMk cId="3289738334" sldId="510"/>
            <ac:spMk id="4" creationId="{793D921F-655C-424F-90F2-258F0737EAA4}"/>
          </ac:spMkLst>
        </pc:spChg>
        <pc:spChg chg="add mod">
          <ac:chgData name="Paulo Proença" userId="2e773b2f047e0c26" providerId="LiveId" clId="{2AF440F6-C3C0-470D-B49F-CC6BDF430C73}" dt="2020-03-09T15:42:18.831" v="1088" actId="14100"/>
          <ac:spMkLst>
            <pc:docMk/>
            <pc:sldMk cId="3289738334" sldId="510"/>
            <ac:spMk id="5" creationId="{BDC7E184-B0FB-4821-9EB1-8DB88774918A}"/>
          </ac:spMkLst>
        </pc:spChg>
        <pc:spChg chg="mod">
          <ac:chgData name="Paulo Proença" userId="2e773b2f047e0c26" providerId="LiveId" clId="{2AF440F6-C3C0-470D-B49F-CC6BDF430C73}" dt="2020-03-09T15:40:15.422" v="1080" actId="20577"/>
          <ac:spMkLst>
            <pc:docMk/>
            <pc:sldMk cId="3289738334" sldId="510"/>
            <ac:spMk id="6" creationId="{FF1C28E9-8CED-48BC-AB16-5ADBE7D6105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5444" cy="354495"/>
          </a:xfrm>
          <a:prstGeom prst="rect">
            <a:avLst/>
          </a:prstGeom>
        </p:spPr>
        <p:txBody>
          <a:bodyPr vert="horz" lIns="95070" tIns="47535" rIns="95070" bIns="47535" rtlCol="0"/>
          <a:lstStyle>
            <a:lvl1pPr algn="l">
              <a:defRPr sz="1200"/>
            </a:lvl1pPr>
          </a:lstStyle>
          <a:p>
            <a:endParaRPr lang="en-US"/>
          </a:p>
        </p:txBody>
      </p:sp>
      <p:sp>
        <p:nvSpPr>
          <p:cNvPr id="3" name="Date Placeholder 2"/>
          <p:cNvSpPr>
            <a:spLocks noGrp="1"/>
          </p:cNvSpPr>
          <p:nvPr>
            <p:ph type="dt" sz="quarter" idx="1"/>
          </p:nvPr>
        </p:nvSpPr>
        <p:spPr>
          <a:xfrm>
            <a:off x="5796949" y="1"/>
            <a:ext cx="4435444" cy="354495"/>
          </a:xfrm>
          <a:prstGeom prst="rect">
            <a:avLst/>
          </a:prstGeom>
        </p:spPr>
        <p:txBody>
          <a:bodyPr vert="horz" lIns="95070" tIns="47535" rIns="95070" bIns="47535" rtlCol="0"/>
          <a:lstStyle>
            <a:lvl1pPr algn="r">
              <a:defRPr sz="1200"/>
            </a:lvl1pPr>
          </a:lstStyle>
          <a:p>
            <a:fld id="{DF9BBED1-C878-4044-B70F-841416CAC1AE}" type="datetimeFigureOut">
              <a:rPr lang="en-US" smtClean="0"/>
              <a:pPr/>
              <a:t>23-Mar-20</a:t>
            </a:fld>
            <a:endParaRPr lang="en-US"/>
          </a:p>
        </p:txBody>
      </p:sp>
      <p:sp>
        <p:nvSpPr>
          <p:cNvPr id="4" name="Footer Placeholder 3"/>
          <p:cNvSpPr>
            <a:spLocks noGrp="1"/>
          </p:cNvSpPr>
          <p:nvPr>
            <p:ph type="ftr" sz="quarter" idx="2"/>
          </p:nvPr>
        </p:nvSpPr>
        <p:spPr>
          <a:xfrm>
            <a:off x="2" y="6743632"/>
            <a:ext cx="4435444" cy="354495"/>
          </a:xfrm>
          <a:prstGeom prst="rect">
            <a:avLst/>
          </a:prstGeom>
        </p:spPr>
        <p:txBody>
          <a:bodyPr vert="horz" lIns="95070" tIns="47535" rIns="95070" bIns="47535" rtlCol="0" anchor="b"/>
          <a:lstStyle>
            <a:lvl1pPr algn="l">
              <a:defRPr sz="1200"/>
            </a:lvl1pPr>
          </a:lstStyle>
          <a:p>
            <a:endParaRPr lang="en-US"/>
          </a:p>
        </p:txBody>
      </p:sp>
      <p:sp>
        <p:nvSpPr>
          <p:cNvPr id="5" name="Slide Number Placeholder 4"/>
          <p:cNvSpPr>
            <a:spLocks noGrp="1"/>
          </p:cNvSpPr>
          <p:nvPr>
            <p:ph type="sldNum" sz="quarter" idx="3"/>
          </p:nvPr>
        </p:nvSpPr>
        <p:spPr>
          <a:xfrm>
            <a:off x="5796949" y="6743632"/>
            <a:ext cx="4435444" cy="354495"/>
          </a:xfrm>
          <a:prstGeom prst="rect">
            <a:avLst/>
          </a:prstGeom>
        </p:spPr>
        <p:txBody>
          <a:bodyPr vert="horz" lIns="95070" tIns="47535" rIns="95070" bIns="47535" rtlCol="0" anchor="b"/>
          <a:lstStyle>
            <a:lvl1pPr algn="r">
              <a:defRPr sz="1200"/>
            </a:lvl1pPr>
          </a:lstStyle>
          <a:p>
            <a:fld id="{D7D9A969-75A7-403D-A555-777A6053A772}" type="slidenum">
              <a:rPr lang="en-US" smtClean="0"/>
              <a:pPr/>
              <a:t>‹#›</a:t>
            </a:fld>
            <a:endParaRPr lang="en-US"/>
          </a:p>
        </p:txBody>
      </p:sp>
    </p:spTree>
    <p:extLst>
      <p:ext uri="{BB962C8B-B14F-4D97-AF65-F5344CB8AC3E}">
        <p14:creationId xmlns:p14="http://schemas.microsoft.com/office/powerpoint/2010/main" val="2436631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998" cy="354965"/>
          </a:xfrm>
          <a:prstGeom prst="rect">
            <a:avLst/>
          </a:prstGeom>
        </p:spPr>
        <p:txBody>
          <a:bodyPr vert="horz" lIns="102980" tIns="51490" rIns="102980" bIns="51490" rtlCol="0"/>
          <a:lstStyle>
            <a:lvl1pPr algn="l">
              <a:defRPr sz="1400"/>
            </a:lvl1pPr>
          </a:lstStyle>
          <a:p>
            <a:endParaRPr lang="pt-PT"/>
          </a:p>
        </p:txBody>
      </p:sp>
      <p:sp>
        <p:nvSpPr>
          <p:cNvPr id="3" name="Date Placeholder 2"/>
          <p:cNvSpPr>
            <a:spLocks noGrp="1"/>
          </p:cNvSpPr>
          <p:nvPr>
            <p:ph type="dt" idx="1"/>
          </p:nvPr>
        </p:nvSpPr>
        <p:spPr>
          <a:xfrm>
            <a:off x="5797249" y="1"/>
            <a:ext cx="4434998" cy="354965"/>
          </a:xfrm>
          <a:prstGeom prst="rect">
            <a:avLst/>
          </a:prstGeom>
        </p:spPr>
        <p:txBody>
          <a:bodyPr vert="horz" lIns="102980" tIns="51490" rIns="102980" bIns="51490" rtlCol="0"/>
          <a:lstStyle>
            <a:lvl1pPr algn="r">
              <a:defRPr sz="1400"/>
            </a:lvl1pPr>
          </a:lstStyle>
          <a:p>
            <a:fld id="{754636F6-6535-4DFB-8291-07E7DDBE6239}" type="datetimeFigureOut">
              <a:rPr lang="pt-PT" smtClean="0"/>
              <a:pPr/>
              <a:t>23/03/2020</a:t>
            </a:fld>
            <a:endParaRPr lang="pt-PT"/>
          </a:p>
        </p:txBody>
      </p:sp>
      <p:sp>
        <p:nvSpPr>
          <p:cNvPr id="4" name="Slide Image Placeholder 3"/>
          <p:cNvSpPr>
            <a:spLocks noGrp="1" noRot="1" noChangeAspect="1"/>
          </p:cNvSpPr>
          <p:nvPr>
            <p:ph type="sldImg" idx="2"/>
          </p:nvPr>
        </p:nvSpPr>
        <p:spPr>
          <a:xfrm>
            <a:off x="3344863" y="531813"/>
            <a:ext cx="3544887" cy="2660650"/>
          </a:xfrm>
          <a:prstGeom prst="rect">
            <a:avLst/>
          </a:prstGeom>
          <a:noFill/>
          <a:ln w="12700">
            <a:solidFill>
              <a:prstClr val="black"/>
            </a:solidFill>
          </a:ln>
        </p:spPr>
        <p:txBody>
          <a:bodyPr vert="horz" lIns="102980" tIns="51490" rIns="102980" bIns="51490" rtlCol="0" anchor="ctr"/>
          <a:lstStyle/>
          <a:p>
            <a:endParaRPr lang="pt-PT"/>
          </a:p>
        </p:txBody>
      </p:sp>
      <p:sp>
        <p:nvSpPr>
          <p:cNvPr id="5" name="Notes Placeholder 4"/>
          <p:cNvSpPr>
            <a:spLocks noGrp="1"/>
          </p:cNvSpPr>
          <p:nvPr>
            <p:ph type="body" sz="quarter" idx="3"/>
          </p:nvPr>
        </p:nvSpPr>
        <p:spPr>
          <a:xfrm>
            <a:off x="1023463" y="3372168"/>
            <a:ext cx="8187690" cy="3194685"/>
          </a:xfrm>
          <a:prstGeom prst="rect">
            <a:avLst/>
          </a:prstGeom>
        </p:spPr>
        <p:txBody>
          <a:bodyPr vert="horz" lIns="102980" tIns="51490" rIns="102980" bIns="514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2" y="6743104"/>
            <a:ext cx="4434998" cy="354965"/>
          </a:xfrm>
          <a:prstGeom prst="rect">
            <a:avLst/>
          </a:prstGeom>
        </p:spPr>
        <p:txBody>
          <a:bodyPr vert="horz" lIns="102980" tIns="51490" rIns="102980" bIns="51490" rtlCol="0" anchor="b"/>
          <a:lstStyle>
            <a:lvl1pPr algn="l">
              <a:defRPr sz="1400"/>
            </a:lvl1pPr>
          </a:lstStyle>
          <a:p>
            <a:endParaRPr lang="pt-PT"/>
          </a:p>
        </p:txBody>
      </p:sp>
      <p:sp>
        <p:nvSpPr>
          <p:cNvPr id="7" name="Slide Number Placeholder 6"/>
          <p:cNvSpPr>
            <a:spLocks noGrp="1"/>
          </p:cNvSpPr>
          <p:nvPr>
            <p:ph type="sldNum" sz="quarter" idx="5"/>
          </p:nvPr>
        </p:nvSpPr>
        <p:spPr>
          <a:xfrm>
            <a:off x="5797249" y="6743104"/>
            <a:ext cx="4434998" cy="354965"/>
          </a:xfrm>
          <a:prstGeom prst="rect">
            <a:avLst/>
          </a:prstGeom>
        </p:spPr>
        <p:txBody>
          <a:bodyPr vert="horz" lIns="102980" tIns="51490" rIns="102980" bIns="51490" rtlCol="0" anchor="b"/>
          <a:lstStyle>
            <a:lvl1pPr algn="r">
              <a:defRPr sz="1400"/>
            </a:lvl1pPr>
          </a:lstStyle>
          <a:p>
            <a:fld id="{54F76911-F589-44E9-8155-61F0472246BF}" type="slidenum">
              <a:rPr lang="pt-PT" smtClean="0"/>
              <a:pPr/>
              <a:t>‹#›</a:t>
            </a:fld>
            <a:endParaRPr lang="pt-PT"/>
          </a:p>
        </p:txBody>
      </p:sp>
    </p:spTree>
    <p:extLst>
      <p:ext uri="{BB962C8B-B14F-4D97-AF65-F5344CB8AC3E}">
        <p14:creationId xmlns:p14="http://schemas.microsoft.com/office/powerpoint/2010/main" val="84142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Vamos</a:t>
            </a:r>
            <a:r>
              <a:rPr lang="en-US" dirty="0" smtClean="0"/>
              <a:t> agora </a:t>
            </a:r>
            <a:r>
              <a:rPr lang="en-US" dirty="0" err="1" smtClean="0"/>
              <a:t>discutir</a:t>
            </a:r>
            <a:r>
              <a:rPr lang="en-US" baseline="0" dirty="0" smtClean="0"/>
              <a:t> </a:t>
            </a:r>
            <a:r>
              <a:rPr lang="en-US" dirty="0" err="1" smtClean="0"/>
              <a:t>casos</a:t>
            </a:r>
            <a:r>
              <a:rPr lang="en-US" dirty="0" smtClean="0"/>
              <a:t> </a:t>
            </a:r>
            <a:r>
              <a:rPr lang="en-US" dirty="0" err="1" smtClean="0"/>
              <a:t>concretos</a:t>
            </a:r>
            <a:r>
              <a:rPr lang="en-US" dirty="0" smtClean="0"/>
              <a:t> de </a:t>
            </a:r>
            <a:r>
              <a:rPr lang="en-US" dirty="0" err="1" smtClean="0"/>
              <a:t>acesso</a:t>
            </a:r>
            <a:r>
              <a:rPr lang="en-US" dirty="0" smtClean="0"/>
              <a:t> </a:t>
            </a:r>
            <a:r>
              <a:rPr lang="en-US" dirty="0" err="1" smtClean="0"/>
              <a:t>concorrente</a:t>
            </a:r>
            <a:r>
              <a:rPr lang="en-US" baseline="0" dirty="0" smtClean="0"/>
              <a:t> a dados. </a:t>
            </a:r>
            <a:r>
              <a:rPr lang="en-US" baseline="0" dirty="0" err="1" smtClean="0"/>
              <a:t>Vamos</a:t>
            </a:r>
            <a:r>
              <a:rPr lang="en-US" baseline="0" dirty="0" smtClean="0"/>
              <a:t> </a:t>
            </a:r>
            <a:r>
              <a:rPr lang="en-US" baseline="0" dirty="0" err="1" smtClean="0"/>
              <a:t>executar</a:t>
            </a:r>
            <a:r>
              <a:rPr lang="en-US" baseline="0" dirty="0" smtClean="0"/>
              <a:t> </a:t>
            </a:r>
            <a:r>
              <a:rPr lang="en-US" baseline="0" dirty="0" err="1" smtClean="0"/>
              <a:t>dois</a:t>
            </a:r>
            <a:r>
              <a:rPr lang="en-US" baseline="0" dirty="0" smtClean="0"/>
              <a:t> </a:t>
            </a:r>
            <a:r>
              <a:rPr lang="en-US" baseline="0" dirty="0" err="1" smtClean="0"/>
              <a:t>processos</a:t>
            </a:r>
            <a:r>
              <a:rPr lang="en-US" baseline="0" dirty="0" smtClean="0"/>
              <a:t> que </a:t>
            </a:r>
            <a:r>
              <a:rPr lang="en-US" baseline="0" dirty="0" err="1" smtClean="0"/>
              <a:t>tentam</a:t>
            </a:r>
            <a:r>
              <a:rPr lang="en-US" baseline="0" dirty="0" smtClean="0"/>
              <a:t> </a:t>
            </a:r>
            <a:r>
              <a:rPr lang="en-US" baseline="0" dirty="0" err="1" smtClean="0"/>
              <a:t>atualizar</a:t>
            </a:r>
            <a:r>
              <a:rPr lang="en-US" baseline="0" dirty="0" smtClean="0"/>
              <a:t> o </a:t>
            </a:r>
            <a:r>
              <a:rPr lang="en-US" baseline="0" dirty="0" err="1" smtClean="0"/>
              <a:t>mesmo</a:t>
            </a:r>
            <a:r>
              <a:rPr lang="en-US" baseline="0" dirty="0" smtClean="0"/>
              <a:t> </a:t>
            </a:r>
            <a:r>
              <a:rPr lang="en-US" baseline="0" dirty="0" err="1" smtClean="0"/>
              <a:t>registo</a:t>
            </a:r>
            <a:r>
              <a:rPr lang="en-US" baseline="0" dirty="0" smtClean="0"/>
              <a:t> </a:t>
            </a:r>
            <a:r>
              <a:rPr lang="en-US" baseline="0" dirty="0" err="1" smtClean="0"/>
              <a:t>gerando</a:t>
            </a:r>
            <a:r>
              <a:rPr lang="en-US" baseline="0" dirty="0" smtClean="0"/>
              <a:t> </a:t>
            </a:r>
            <a:r>
              <a:rPr lang="en-US" baseline="0" dirty="0" err="1" smtClean="0"/>
              <a:t>conflitos</a:t>
            </a:r>
            <a:r>
              <a:rPr lang="en-US" baseline="0" dirty="0" smtClean="0"/>
              <a:t>.</a:t>
            </a:r>
            <a:endParaRPr lang="pt-PT" dirty="0" smtClean="0"/>
          </a:p>
        </p:txBody>
      </p:sp>
      <p:sp>
        <p:nvSpPr>
          <p:cNvPr id="4" name="Slide Number Placeholder 3"/>
          <p:cNvSpPr>
            <a:spLocks noGrp="1"/>
          </p:cNvSpPr>
          <p:nvPr>
            <p:ph type="sldNum" sz="quarter" idx="10"/>
          </p:nvPr>
        </p:nvSpPr>
        <p:spPr/>
        <p:txBody>
          <a:bodyPr/>
          <a:lstStyle/>
          <a:p>
            <a:fld id="{54F76911-F589-44E9-8155-61F0472246BF}" type="slidenum">
              <a:rPr lang="pt-PT" smtClean="0"/>
              <a:pPr/>
              <a:t>1</a:t>
            </a:fld>
            <a:endParaRPr lang="pt-PT"/>
          </a:p>
        </p:txBody>
      </p:sp>
    </p:spTree>
    <p:extLst>
      <p:ext uri="{BB962C8B-B14F-4D97-AF65-F5344CB8AC3E}">
        <p14:creationId xmlns:p14="http://schemas.microsoft.com/office/powerpoint/2010/main" val="19234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pt-PT" dirty="0"/>
              <a:t>Abrir uma sessão e JPA e outra direta à BD e mostrar o funcionamento. Ver também os comandos SQL que são executados.</a:t>
            </a:r>
          </a:p>
          <a:p>
            <a:r>
              <a:rPr lang="pt-PT" sz="1200" b="1" kern="1200" dirty="0">
                <a:solidFill>
                  <a:schemeClr val="tx1"/>
                </a:solidFill>
                <a:effectLst/>
                <a:latin typeface="+mn-lt"/>
                <a:ea typeface="+mn-ea"/>
                <a:cs typeface="+mn-cs"/>
              </a:rPr>
              <a:t>Apoio demo </a:t>
            </a:r>
            <a:r>
              <a:rPr lang="pt-PT" sz="1200" b="1" kern="1200" dirty="0" err="1">
                <a:solidFill>
                  <a:schemeClr val="tx1"/>
                </a:solidFill>
                <a:effectLst/>
                <a:latin typeface="+mn-lt"/>
                <a:ea typeface="+mn-ea"/>
                <a:cs typeface="+mn-cs"/>
              </a:rPr>
              <a:t>Lock</a:t>
            </a:r>
            <a:endParaRPr lang="en-US" sz="1200" kern="1200" dirty="0">
              <a:solidFill>
                <a:schemeClr val="tx1"/>
              </a:solidFill>
              <a:effectLst/>
              <a:latin typeface="+mn-lt"/>
              <a:ea typeface="+mn-ea"/>
              <a:cs typeface="+mn-cs"/>
            </a:endParaRPr>
          </a:p>
          <a:p>
            <a:r>
              <a:rPr lang="pt-PT" sz="1200" b="1" kern="1200" dirty="0">
                <a:solidFill>
                  <a:schemeClr val="tx1"/>
                </a:solidFill>
                <a:effectLst/>
                <a:latin typeface="+mn-lt"/>
                <a:ea typeface="+mn-ea"/>
                <a:cs typeface="+mn-cs"/>
              </a:rPr>
              <a:t>Nota: usar a app de demo “</a:t>
            </a:r>
            <a:r>
              <a:rPr lang="pt-PT" sz="1200" b="1" kern="1200" dirty="0" err="1">
                <a:solidFill>
                  <a:schemeClr val="tx1"/>
                </a:solidFill>
                <a:effectLst/>
                <a:latin typeface="+mn-lt"/>
                <a:ea typeface="+mn-ea"/>
                <a:cs typeface="+mn-cs"/>
              </a:rPr>
              <a:t>DemoLock</a:t>
            </a:r>
            <a:r>
              <a:rPr lang="pt-PT"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pt-PT" sz="1200" b="1" kern="1200" dirty="0" err="1">
                <a:solidFill>
                  <a:schemeClr val="tx1"/>
                </a:solidFill>
                <a:effectLst/>
                <a:latin typeface="+mn-lt"/>
                <a:ea typeface="+mn-ea"/>
                <a:cs typeface="+mn-cs"/>
              </a:rPr>
              <a:t>em.lock</a:t>
            </a:r>
            <a:r>
              <a:rPr lang="pt-PT" sz="1200" b="1" kern="1200" dirty="0">
                <a:solidFill>
                  <a:schemeClr val="tx1"/>
                </a:solidFill>
                <a:effectLst/>
                <a:latin typeface="+mn-lt"/>
                <a:ea typeface="+mn-ea"/>
                <a:cs typeface="+mn-cs"/>
              </a:rPr>
              <a:t>(</a:t>
            </a:r>
            <a:r>
              <a:rPr lang="pt-PT" sz="1200" b="1" kern="1200" dirty="0" err="1">
                <a:solidFill>
                  <a:schemeClr val="tx1"/>
                </a:solidFill>
                <a:effectLst/>
                <a:latin typeface="+mn-lt"/>
                <a:ea typeface="+mn-ea"/>
                <a:cs typeface="+mn-cs"/>
              </a:rPr>
              <a:t>umaPessoa</a:t>
            </a:r>
            <a:r>
              <a:rPr lang="pt-PT" sz="1200" b="1" kern="1200" dirty="0">
                <a:solidFill>
                  <a:schemeClr val="tx1"/>
                </a:solidFill>
                <a:effectLst/>
                <a:latin typeface="+mn-lt"/>
                <a:ea typeface="+mn-ea"/>
                <a:cs typeface="+mn-cs"/>
              </a:rPr>
              <a:t>, </a:t>
            </a:r>
            <a:r>
              <a:rPr lang="pt-PT" sz="1200" b="1" kern="1200" dirty="0" err="1">
                <a:solidFill>
                  <a:schemeClr val="tx1"/>
                </a:solidFill>
                <a:effectLst/>
                <a:latin typeface="+mn-lt"/>
                <a:ea typeface="+mn-ea"/>
                <a:cs typeface="+mn-cs"/>
              </a:rPr>
              <a:t>LockModeType.OPTIMISTIC</a:t>
            </a:r>
            <a:r>
              <a:rPr lang="pt-PT"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pt-PT" sz="1200" b="1" kern="1200" dirty="0">
                <a:solidFill>
                  <a:schemeClr val="tx1"/>
                </a:solidFill>
                <a:effectLst/>
                <a:latin typeface="+mn-lt"/>
                <a:ea typeface="+mn-ea"/>
                <a:cs typeface="+mn-cs"/>
              </a:rPr>
              <a:t>Demo 1</a:t>
            </a:r>
            <a:endParaRPr lang="en-US" sz="1200" kern="1200" dirty="0">
              <a:solidFill>
                <a:schemeClr val="tx1"/>
              </a:solidFill>
              <a:effectLst/>
              <a:latin typeface="+mn-lt"/>
              <a:ea typeface="+mn-ea"/>
              <a:cs typeface="+mn-cs"/>
            </a:endParaRPr>
          </a:p>
          <a:p>
            <a:r>
              <a:rPr lang="pt-PT" sz="1200" b="1" kern="1200" dirty="0">
                <a:solidFill>
                  <a:schemeClr val="tx1"/>
                </a:solidFill>
                <a:effectLst/>
                <a:latin typeface="+mn-lt"/>
                <a:ea typeface="+mn-ea"/>
                <a:cs typeface="+mn-cs"/>
              </a:rPr>
              <a:t>- </a:t>
            </a:r>
            <a:r>
              <a:rPr lang="pt-PT" sz="1200" kern="1200" dirty="0">
                <a:solidFill>
                  <a:schemeClr val="tx1"/>
                </a:solidFill>
                <a:effectLst/>
                <a:latin typeface="+mn-lt"/>
                <a:ea typeface="+mn-ea"/>
                <a:cs typeface="+mn-cs"/>
              </a:rPr>
              <a:t>executar app </a:t>
            </a:r>
            <a:r>
              <a:rPr lang="pt-PT" sz="1200" kern="1200" dirty="0" err="1">
                <a:solidFill>
                  <a:schemeClr val="tx1"/>
                </a:solidFill>
                <a:effectLst/>
                <a:latin typeface="+mn-lt"/>
                <a:ea typeface="+mn-ea"/>
                <a:cs typeface="+mn-cs"/>
              </a:rPr>
              <a:t>DemoLock</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Na pausa executar o SQL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update </a:t>
            </a:r>
            <a:r>
              <a:rPr lang="en-US" sz="1200" kern="1200" dirty="0" err="1">
                <a:solidFill>
                  <a:schemeClr val="tx1"/>
                </a:solidFill>
                <a:effectLst/>
                <a:latin typeface="+mn-lt"/>
                <a:ea typeface="+mn-ea"/>
                <a:cs typeface="+mn-cs"/>
              </a:rPr>
              <a:t>pessoa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 Nome = 'teste'</a:t>
            </a:r>
          </a:p>
          <a:p>
            <a:r>
              <a:rPr lang="pt-PT" sz="1200" kern="1200" dirty="0" err="1">
                <a:solidFill>
                  <a:schemeClr val="tx1"/>
                </a:solidFill>
                <a:effectLst/>
                <a:latin typeface="+mn-lt"/>
                <a:ea typeface="+mn-ea"/>
                <a:cs typeface="+mn-cs"/>
              </a:rPr>
              <a:t>where</a:t>
            </a:r>
            <a:r>
              <a:rPr lang="pt-PT" sz="1200" kern="1200" dirty="0">
                <a:solidFill>
                  <a:schemeClr val="tx1"/>
                </a:solidFill>
                <a:effectLst/>
                <a:latin typeface="+mn-lt"/>
                <a:ea typeface="+mn-ea"/>
                <a:cs typeface="+mn-cs"/>
              </a:rPr>
              <a:t> id = 1</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Continuar a aplicação e verificar que a transação JPA terminou sem erros</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pt-PT" sz="1200" b="1" kern="1200" dirty="0">
                <a:solidFill>
                  <a:schemeClr val="tx1"/>
                </a:solidFill>
                <a:effectLst/>
                <a:latin typeface="+mn-lt"/>
                <a:ea typeface="+mn-ea"/>
                <a:cs typeface="+mn-cs"/>
              </a:rPr>
              <a:t>Demo 2</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executar app </a:t>
            </a:r>
            <a:r>
              <a:rPr lang="pt-PT" sz="1200" kern="1200" dirty="0" err="1">
                <a:solidFill>
                  <a:schemeClr val="tx1"/>
                </a:solidFill>
                <a:effectLst/>
                <a:latin typeface="+mn-lt"/>
                <a:ea typeface="+mn-ea"/>
                <a:cs typeface="+mn-cs"/>
              </a:rPr>
              <a:t>DemoLock</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Na pausa executar o SQL</a:t>
            </a:r>
            <a:endParaRPr lang="en-US" sz="1200" kern="1200" dirty="0">
              <a:solidFill>
                <a:schemeClr val="tx1"/>
              </a:solidFill>
              <a:effectLst/>
              <a:latin typeface="+mn-lt"/>
              <a:ea typeface="+mn-ea"/>
              <a:cs typeface="+mn-cs"/>
            </a:endParaRPr>
          </a:p>
          <a:p>
            <a:r>
              <a:rPr lang="pt-PT" sz="1200" kern="1200" dirty="0" err="1">
                <a:solidFill>
                  <a:schemeClr val="tx1"/>
                </a:solidFill>
                <a:effectLst/>
                <a:latin typeface="+mn-lt"/>
                <a:ea typeface="+mn-ea"/>
                <a:cs typeface="+mn-cs"/>
              </a:rPr>
              <a:t>update</a:t>
            </a:r>
            <a:r>
              <a:rPr lang="pt-PT" sz="1200" kern="1200" dirty="0">
                <a:solidFill>
                  <a:schemeClr val="tx1"/>
                </a:solidFill>
                <a:effectLst/>
                <a:latin typeface="+mn-lt"/>
                <a:ea typeface="+mn-ea"/>
                <a:cs typeface="+mn-cs"/>
              </a:rPr>
              <a:t> pessoa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 Nome = 'teste', version = version +1 </a:t>
            </a:r>
          </a:p>
          <a:p>
            <a:r>
              <a:rPr lang="en-US" sz="1200" kern="1200" dirty="0">
                <a:solidFill>
                  <a:schemeClr val="tx1"/>
                </a:solidFill>
                <a:effectLst/>
                <a:latin typeface="+mn-lt"/>
                <a:ea typeface="+mn-ea"/>
                <a:cs typeface="+mn-cs"/>
              </a:rPr>
              <a:t>where id = 1</a:t>
            </a:r>
          </a:p>
          <a:p>
            <a:r>
              <a:rPr lang="pt-PT" sz="1200" kern="1200" dirty="0">
                <a:solidFill>
                  <a:schemeClr val="tx1"/>
                </a:solidFill>
                <a:effectLst/>
                <a:latin typeface="+mn-lt"/>
                <a:ea typeface="+mn-ea"/>
                <a:cs typeface="+mn-cs"/>
              </a:rPr>
              <a:t>- Continuar a aplicação e verificar que esta rebenta porque o registo entretanto foi alterado por outro utilizador</a:t>
            </a:r>
            <a:endParaRPr lang="en-US" sz="1200" kern="1200" dirty="0">
              <a:solidFill>
                <a:schemeClr val="tx1"/>
              </a:solidFill>
              <a:effectLst/>
              <a:latin typeface="+mn-lt"/>
              <a:ea typeface="+mn-ea"/>
              <a:cs typeface="+mn-cs"/>
            </a:endParaRPr>
          </a:p>
          <a:p>
            <a:r>
              <a:rPr lang="pt-PT"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pt-PT" sz="1200" b="1" kern="1200" dirty="0" err="1">
                <a:solidFill>
                  <a:schemeClr val="tx1"/>
                </a:solidFill>
                <a:effectLst/>
                <a:latin typeface="+mn-lt"/>
                <a:ea typeface="+mn-ea"/>
                <a:cs typeface="+mn-cs"/>
              </a:rPr>
              <a:t>em.lock</a:t>
            </a:r>
            <a:r>
              <a:rPr lang="pt-PT" sz="1200" b="1" kern="1200" dirty="0">
                <a:solidFill>
                  <a:schemeClr val="tx1"/>
                </a:solidFill>
                <a:effectLst/>
                <a:latin typeface="+mn-lt"/>
                <a:ea typeface="+mn-ea"/>
                <a:cs typeface="+mn-cs"/>
              </a:rPr>
              <a:t>(</a:t>
            </a:r>
            <a:r>
              <a:rPr lang="pt-PT" sz="1200" b="1" kern="1200" dirty="0" err="1">
                <a:solidFill>
                  <a:schemeClr val="tx1"/>
                </a:solidFill>
                <a:effectLst/>
                <a:latin typeface="+mn-lt"/>
                <a:ea typeface="+mn-ea"/>
                <a:cs typeface="+mn-cs"/>
              </a:rPr>
              <a:t>umaPessoa</a:t>
            </a:r>
            <a:r>
              <a:rPr lang="pt-PT" sz="1200" b="1" kern="1200" dirty="0">
                <a:solidFill>
                  <a:schemeClr val="tx1"/>
                </a:solidFill>
                <a:effectLst/>
                <a:latin typeface="+mn-lt"/>
                <a:ea typeface="+mn-ea"/>
                <a:cs typeface="+mn-cs"/>
              </a:rPr>
              <a:t>, </a:t>
            </a:r>
            <a:r>
              <a:rPr lang="pt-PT" sz="1200" b="1" kern="1200" dirty="0" err="1">
                <a:solidFill>
                  <a:schemeClr val="tx1"/>
                </a:solidFill>
                <a:effectLst/>
                <a:latin typeface="+mn-lt"/>
                <a:ea typeface="+mn-ea"/>
                <a:cs typeface="+mn-cs"/>
              </a:rPr>
              <a:t>LockModeType.PESSIMISTIC_WRITE</a:t>
            </a:r>
            <a:r>
              <a:rPr lang="pt-PT"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pt-PT" sz="1200" b="1" kern="1200" dirty="0">
                <a:solidFill>
                  <a:schemeClr val="tx1"/>
                </a:solidFill>
                <a:effectLst/>
                <a:latin typeface="+mn-lt"/>
                <a:ea typeface="+mn-ea"/>
                <a:cs typeface="+mn-cs"/>
              </a:rPr>
              <a:t>Demo 3</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Alterar a linha de código para </a:t>
            </a:r>
            <a:r>
              <a:rPr lang="pt-PT" sz="1200" kern="1200" dirty="0" err="1">
                <a:solidFill>
                  <a:schemeClr val="tx1"/>
                </a:solidFill>
                <a:effectLst/>
                <a:latin typeface="+mn-lt"/>
                <a:ea typeface="+mn-ea"/>
                <a:cs typeface="+mn-cs"/>
              </a:rPr>
              <a:t>Pessimistic_write</a:t>
            </a:r>
            <a:r>
              <a:rPr lang="pt-PT" sz="1200" kern="1200" dirty="0">
                <a:solidFill>
                  <a:schemeClr val="tx1"/>
                </a:solidFill>
                <a:effectLst/>
                <a:latin typeface="+mn-lt"/>
                <a:ea typeface="+mn-ea"/>
                <a:cs typeface="+mn-cs"/>
              </a:rPr>
              <a:t> na app </a:t>
            </a:r>
            <a:r>
              <a:rPr lang="pt-PT" sz="1200" kern="1200" dirty="0" err="1">
                <a:solidFill>
                  <a:schemeClr val="tx1"/>
                </a:solidFill>
                <a:effectLst/>
                <a:latin typeface="+mn-lt"/>
                <a:ea typeface="+mn-ea"/>
                <a:cs typeface="+mn-cs"/>
              </a:rPr>
              <a:t>DemoLock</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executar app </a:t>
            </a:r>
            <a:r>
              <a:rPr lang="pt-PT" sz="1200" kern="1200" dirty="0" err="1">
                <a:solidFill>
                  <a:schemeClr val="tx1"/>
                </a:solidFill>
                <a:effectLst/>
                <a:latin typeface="+mn-lt"/>
                <a:ea typeface="+mn-ea"/>
                <a:cs typeface="+mn-cs"/>
              </a:rPr>
              <a:t>DemoLock</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Na pausa executar o SQL e verificar que dá erro de </a:t>
            </a:r>
            <a:r>
              <a:rPr lang="pt-PT" sz="1200" kern="1200" dirty="0" err="1">
                <a:solidFill>
                  <a:schemeClr val="tx1"/>
                </a:solidFill>
                <a:effectLst/>
                <a:latin typeface="+mn-lt"/>
                <a:ea typeface="+mn-ea"/>
                <a:cs typeface="+mn-cs"/>
              </a:rPr>
              <a:t>lock</a:t>
            </a:r>
            <a:r>
              <a:rPr lang="pt-PT" sz="1200" kern="1200" dirty="0">
                <a:solidFill>
                  <a:schemeClr val="tx1"/>
                </a:solidFill>
                <a:effectLst/>
                <a:latin typeface="+mn-lt"/>
                <a:ea typeface="+mn-ea"/>
                <a:cs typeface="+mn-cs"/>
              </a:rPr>
              <a:t> no editor da BD</a:t>
            </a:r>
            <a:endParaRPr lang="en-US" sz="1200" kern="1200" dirty="0">
              <a:solidFill>
                <a:schemeClr val="tx1"/>
              </a:solidFill>
              <a:effectLst/>
              <a:latin typeface="+mn-lt"/>
              <a:ea typeface="+mn-ea"/>
              <a:cs typeface="+mn-cs"/>
            </a:endParaRPr>
          </a:p>
          <a:p>
            <a:r>
              <a:rPr lang="pt-PT" sz="1200" kern="1200" dirty="0" err="1">
                <a:solidFill>
                  <a:schemeClr val="tx1"/>
                </a:solidFill>
                <a:effectLst/>
                <a:latin typeface="+mn-lt"/>
                <a:ea typeface="+mn-ea"/>
                <a:cs typeface="+mn-cs"/>
              </a:rPr>
              <a:t>update</a:t>
            </a:r>
            <a:r>
              <a:rPr lang="pt-PT" sz="1200" kern="1200" dirty="0">
                <a:solidFill>
                  <a:schemeClr val="tx1"/>
                </a:solidFill>
                <a:effectLst/>
                <a:latin typeface="+mn-lt"/>
                <a:ea typeface="+mn-ea"/>
                <a:cs typeface="+mn-cs"/>
              </a:rPr>
              <a:t> pessoa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 Nome = 'teste' </a:t>
            </a:r>
          </a:p>
          <a:p>
            <a:r>
              <a:rPr lang="pt-PT" sz="1200" kern="1200" dirty="0" err="1">
                <a:solidFill>
                  <a:schemeClr val="tx1"/>
                </a:solidFill>
                <a:effectLst/>
                <a:latin typeface="+mn-lt"/>
                <a:ea typeface="+mn-ea"/>
                <a:cs typeface="+mn-cs"/>
              </a:rPr>
              <a:t>where</a:t>
            </a:r>
            <a:r>
              <a:rPr lang="pt-PT" sz="1200" kern="1200" dirty="0">
                <a:solidFill>
                  <a:schemeClr val="tx1"/>
                </a:solidFill>
                <a:effectLst/>
                <a:latin typeface="+mn-lt"/>
                <a:ea typeface="+mn-ea"/>
                <a:cs typeface="+mn-cs"/>
              </a:rPr>
              <a:t> id = 1</a:t>
            </a:r>
            <a:endParaRPr lang="en-US"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 Continuar a aplicação e verificar que a transação JPA terminou sem erros</a:t>
            </a:r>
            <a:endParaRPr lang="en-US" sz="1200" kern="1200" dirty="0">
              <a:solidFill>
                <a:schemeClr val="tx1"/>
              </a:solidFill>
              <a:effectLst/>
              <a:latin typeface="+mn-lt"/>
              <a:ea typeface="+mn-ea"/>
              <a:cs typeface="+mn-cs"/>
            </a:endParaRPr>
          </a:p>
          <a:p>
            <a:endParaRPr lang="pt-PT" dirty="0"/>
          </a:p>
        </p:txBody>
      </p:sp>
      <p:sp>
        <p:nvSpPr>
          <p:cNvPr id="4" name="Slide Number Placeholder 3"/>
          <p:cNvSpPr>
            <a:spLocks noGrp="1"/>
          </p:cNvSpPr>
          <p:nvPr>
            <p:ph type="sldNum" sz="quarter" idx="10"/>
          </p:nvPr>
        </p:nvSpPr>
        <p:spPr/>
        <p:txBody>
          <a:bodyPr/>
          <a:lstStyle/>
          <a:p>
            <a:fld id="{54F76911-F589-44E9-8155-61F0472246BF}" type="slidenum">
              <a:rPr lang="pt-PT" smtClean="0"/>
              <a:pPr/>
              <a:t>2</a:t>
            </a:fld>
            <a:endParaRPr lang="pt-PT"/>
          </a:p>
        </p:txBody>
      </p:sp>
    </p:spTree>
    <p:extLst>
      <p:ext uri="{BB962C8B-B14F-4D97-AF65-F5344CB8AC3E}">
        <p14:creationId xmlns:p14="http://schemas.microsoft.com/office/powerpoint/2010/main" val="34767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Terminamos</a:t>
            </a:r>
            <a:r>
              <a:rPr lang="en-US" baseline="0" dirty="0" smtClean="0"/>
              <a:t> </a:t>
            </a:r>
            <a:r>
              <a:rPr lang="en-US" baseline="0" dirty="0" err="1" smtClean="0"/>
              <a:t>aqui</a:t>
            </a:r>
            <a:r>
              <a:rPr lang="en-US" baseline="0" dirty="0" smtClean="0"/>
              <a:t> a parte 2 </a:t>
            </a:r>
            <a:r>
              <a:rPr lang="en-US" baseline="0" dirty="0" err="1" smtClean="0"/>
              <a:t>desta</a:t>
            </a:r>
            <a:r>
              <a:rPr lang="en-US" baseline="0" dirty="0" smtClean="0"/>
              <a:t> </a:t>
            </a:r>
            <a:r>
              <a:rPr lang="en-US" baseline="0" dirty="0" err="1" smtClean="0"/>
              <a:t>sessão</a:t>
            </a:r>
            <a:r>
              <a:rPr lang="en-US" baseline="0" dirty="0" smtClean="0"/>
              <a:t>.</a:t>
            </a:r>
          </a:p>
          <a:p>
            <a:r>
              <a:rPr lang="en-US" baseline="0" dirty="0" err="1" smtClean="0"/>
              <a:t>Esperamos</a:t>
            </a:r>
            <a:r>
              <a:rPr lang="en-US" baseline="0" dirty="0" smtClean="0"/>
              <a:t> que </a:t>
            </a:r>
            <a:r>
              <a:rPr lang="en-US" baseline="0" dirty="0" err="1" smtClean="0"/>
              <a:t>continuem</a:t>
            </a:r>
            <a:r>
              <a:rPr lang="en-US" baseline="0" dirty="0" smtClean="0"/>
              <a:t> agora a </a:t>
            </a:r>
            <a:r>
              <a:rPr lang="en-US" baseline="0" dirty="0" err="1" smtClean="0"/>
              <a:t>desenvolver</a:t>
            </a:r>
            <a:r>
              <a:rPr lang="en-US" baseline="0" dirty="0" smtClean="0"/>
              <a:t> </a:t>
            </a:r>
            <a:r>
              <a:rPr lang="en-US" baseline="0" dirty="0" err="1" smtClean="0"/>
              <a:t>este</a:t>
            </a:r>
            <a:r>
              <a:rPr lang="en-US" baseline="0" dirty="0" smtClean="0"/>
              <a:t> </a:t>
            </a:r>
            <a:r>
              <a:rPr lang="en-US" baseline="0" dirty="0" err="1" smtClean="0"/>
              <a:t>tema</a:t>
            </a:r>
            <a:r>
              <a:rPr lang="en-US" baseline="0" dirty="0" smtClean="0"/>
              <a:t> </a:t>
            </a:r>
            <a:r>
              <a:rPr lang="en-US" baseline="0" dirty="0" err="1" smtClean="0"/>
              <a:t>por</a:t>
            </a:r>
            <a:r>
              <a:rPr lang="en-US" baseline="0" dirty="0" smtClean="0"/>
              <a:t> </a:t>
            </a:r>
            <a:r>
              <a:rPr lang="en-US" baseline="0" dirty="0" err="1" smtClean="0"/>
              <a:t>vossa</a:t>
            </a:r>
            <a:r>
              <a:rPr lang="en-US" baseline="0" dirty="0" smtClean="0"/>
              <a:t> </a:t>
            </a:r>
            <a:r>
              <a:rPr lang="en-US" baseline="0" dirty="0" err="1" smtClean="0"/>
              <a:t>iniciativa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4F76911-F589-44E9-8155-61F0472246BF}" type="slidenum">
              <a:rPr lang="pt-PT" smtClean="0"/>
              <a:pPr/>
              <a:t>3</a:t>
            </a:fld>
            <a:endParaRPr lang="pt-PT"/>
          </a:p>
        </p:txBody>
      </p:sp>
    </p:spTree>
    <p:extLst>
      <p:ext uri="{BB962C8B-B14F-4D97-AF65-F5344CB8AC3E}">
        <p14:creationId xmlns:p14="http://schemas.microsoft.com/office/powerpoint/2010/main" val="410823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24EF3-C575-449A-9F2D-5D63427FE921}" type="slidenum">
              <a:rPr lang="en-US"/>
              <a:pPr/>
              <a:t>4</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normAutofit/>
          </a:bodyPr>
          <a:lstStyle/>
          <a:p>
            <a:r>
              <a:rPr lang="en-US" dirty="0" err="1" smtClean="0"/>
              <a:t>Nesta</a:t>
            </a:r>
            <a:r>
              <a:rPr lang="en-US" dirty="0" smtClean="0"/>
              <a:t> </a:t>
            </a:r>
            <a:r>
              <a:rPr lang="en-US" dirty="0" err="1" smtClean="0"/>
              <a:t>sessão</a:t>
            </a:r>
            <a:r>
              <a:rPr lang="en-US" baseline="0" dirty="0" smtClean="0"/>
              <a:t> </a:t>
            </a:r>
            <a:r>
              <a:rPr lang="en-US" baseline="0" dirty="0" err="1" smtClean="0"/>
              <a:t>vimos</a:t>
            </a:r>
            <a:r>
              <a:rPr lang="en-US" baseline="0" dirty="0" smtClean="0"/>
              <a:t> </a:t>
            </a:r>
            <a:r>
              <a:rPr lang="en-US" baseline="0" dirty="0" err="1" smtClean="0"/>
              <a:t>os</a:t>
            </a:r>
            <a:r>
              <a:rPr lang="en-US" baseline="0" dirty="0" smtClean="0"/>
              <a:t> </a:t>
            </a:r>
            <a:r>
              <a:rPr lang="en-US" baseline="0" dirty="0" err="1" smtClean="0"/>
              <a:t>aspetos</a:t>
            </a:r>
            <a:r>
              <a:rPr lang="en-US" baseline="0" dirty="0" smtClean="0"/>
              <a:t> </a:t>
            </a:r>
            <a:r>
              <a:rPr lang="en-US" baseline="0" dirty="0" err="1" smtClean="0"/>
              <a:t>fundamentais</a:t>
            </a:r>
            <a:r>
              <a:rPr lang="en-US" baseline="0" dirty="0" smtClean="0"/>
              <a:t> da </a:t>
            </a:r>
            <a:r>
              <a:rPr lang="en-US" baseline="0" dirty="0" err="1" smtClean="0"/>
              <a:t>gestão</a:t>
            </a:r>
            <a:r>
              <a:rPr lang="en-US" baseline="0" dirty="0" smtClean="0"/>
              <a:t> de </a:t>
            </a:r>
            <a:r>
              <a:rPr lang="en-US" baseline="0" dirty="0" err="1" smtClean="0"/>
              <a:t>acessos</a:t>
            </a:r>
            <a:r>
              <a:rPr lang="en-US" baseline="0" dirty="0" smtClean="0"/>
              <a:t> </a:t>
            </a:r>
            <a:r>
              <a:rPr lang="en-US" baseline="0" dirty="0" err="1" smtClean="0"/>
              <a:t>concorrentes</a:t>
            </a:r>
            <a:r>
              <a:rPr lang="en-US" baseline="0" dirty="0" smtClean="0"/>
              <a:t> a dados com ORM e a </a:t>
            </a:r>
            <a:r>
              <a:rPr lang="en-US" baseline="0" dirty="0" err="1" smtClean="0"/>
              <a:t>sua</a:t>
            </a:r>
            <a:r>
              <a:rPr lang="en-US" baseline="0" dirty="0" smtClean="0"/>
              <a:t> </a:t>
            </a:r>
            <a:r>
              <a:rPr lang="en-US" baseline="0" dirty="0" err="1" smtClean="0"/>
              <a:t>implementação</a:t>
            </a:r>
            <a:r>
              <a:rPr lang="en-US" baseline="0" dirty="0" smtClean="0"/>
              <a:t> </a:t>
            </a:r>
            <a:r>
              <a:rPr lang="en-US" baseline="0" dirty="0" err="1" smtClean="0"/>
              <a:t>em</a:t>
            </a:r>
            <a:r>
              <a:rPr lang="en-US" baseline="0" dirty="0" smtClean="0"/>
              <a:t> JPA.</a:t>
            </a:r>
          </a:p>
          <a:p>
            <a:r>
              <a:rPr lang="en-US" baseline="0" dirty="0" err="1" smtClean="0"/>
              <a:t>Discutimos</a:t>
            </a:r>
            <a:r>
              <a:rPr lang="en-US" baseline="0" dirty="0" smtClean="0"/>
              <a:t> as </a:t>
            </a:r>
            <a:r>
              <a:rPr lang="en-US" baseline="0" dirty="0" err="1" smtClean="0"/>
              <a:t>características</a:t>
            </a:r>
            <a:r>
              <a:rPr lang="en-US" baseline="0" dirty="0" smtClean="0"/>
              <a:t> </a:t>
            </a:r>
            <a:r>
              <a:rPr lang="en-US" baseline="0" dirty="0" err="1" smtClean="0"/>
              <a:t>operacionais</a:t>
            </a:r>
            <a:r>
              <a:rPr lang="en-US" baseline="0" dirty="0" smtClean="0"/>
              <a:t> de </a:t>
            </a:r>
            <a:r>
              <a:rPr lang="en-US" baseline="0" dirty="0" err="1" smtClean="0"/>
              <a:t>cada</a:t>
            </a:r>
            <a:r>
              <a:rPr lang="en-US" baseline="0" dirty="0" smtClean="0"/>
              <a:t> </a:t>
            </a:r>
            <a:r>
              <a:rPr lang="en-US" baseline="0" dirty="0" err="1" smtClean="0"/>
              <a:t>estratégia</a:t>
            </a:r>
            <a:r>
              <a:rPr lang="en-US" baseline="0" dirty="0" smtClean="0"/>
              <a:t> de locking e </a:t>
            </a:r>
            <a:r>
              <a:rPr lang="en-US" baseline="0" dirty="0" err="1" smtClean="0"/>
              <a:t>em</a:t>
            </a:r>
            <a:r>
              <a:rPr lang="en-US" baseline="0" dirty="0" smtClean="0"/>
              <a:t> que </a:t>
            </a:r>
            <a:r>
              <a:rPr lang="en-US" baseline="0" dirty="0" err="1" smtClean="0"/>
              <a:t>circunstâncias</a:t>
            </a:r>
            <a:r>
              <a:rPr lang="en-US" baseline="0" dirty="0" smtClean="0"/>
              <a:t> </a:t>
            </a:r>
            <a:r>
              <a:rPr lang="en-US" baseline="0" dirty="0" err="1" smtClean="0"/>
              <a:t>cada</a:t>
            </a:r>
            <a:r>
              <a:rPr lang="en-US" baseline="0" dirty="0" smtClean="0"/>
              <a:t> </a:t>
            </a:r>
            <a:r>
              <a:rPr lang="en-US" baseline="0" dirty="0" err="1" smtClean="0"/>
              <a:t>uma</a:t>
            </a:r>
            <a:r>
              <a:rPr lang="en-US" baseline="0" dirty="0" smtClean="0"/>
              <a:t> é, </a:t>
            </a:r>
            <a:r>
              <a:rPr lang="en-US" baseline="0" dirty="0" err="1" smtClean="0"/>
              <a:t>normalmente</a:t>
            </a:r>
            <a:r>
              <a:rPr lang="en-US" baseline="0" dirty="0" smtClean="0"/>
              <a:t>, </a:t>
            </a:r>
            <a:r>
              <a:rPr lang="en-US" baseline="0" dirty="0" err="1" smtClean="0"/>
              <a:t>mais</a:t>
            </a:r>
            <a:r>
              <a:rPr lang="en-US" baseline="0" dirty="0" smtClean="0"/>
              <a:t> </a:t>
            </a:r>
            <a:r>
              <a:rPr lang="en-US" baseline="0" dirty="0" err="1" smtClean="0"/>
              <a:t>indicada</a:t>
            </a:r>
            <a:r>
              <a:rPr lang="en-US" baseline="0" dirty="0" smtClean="0"/>
              <a:t> face a </a:t>
            </a:r>
            <a:r>
              <a:rPr lang="en-US" baseline="0" dirty="0" err="1" smtClean="0"/>
              <a:t>estas</a:t>
            </a:r>
            <a:r>
              <a:rPr lang="en-US" baseline="0" dirty="0" smtClean="0"/>
              <a:t> </a:t>
            </a:r>
            <a:r>
              <a:rPr lang="en-US" baseline="0" dirty="0" err="1" smtClean="0"/>
              <a:t>características</a:t>
            </a:r>
            <a:r>
              <a:rPr lang="en-US" baseline="0" dirty="0" smtClean="0"/>
              <a:t>.</a:t>
            </a:r>
          </a:p>
          <a:p>
            <a:endParaRPr lang="en-US" dirty="0" smtClean="0"/>
          </a:p>
          <a:p>
            <a:r>
              <a:rPr lang="en-US" dirty="0" err="1" smtClean="0"/>
              <a:t>Neste</a:t>
            </a:r>
            <a:r>
              <a:rPr lang="en-US" dirty="0" smtClean="0"/>
              <a:t> </a:t>
            </a:r>
            <a:r>
              <a:rPr lang="en-US" dirty="0" err="1" smtClean="0"/>
              <a:t>momento</a:t>
            </a:r>
            <a:r>
              <a:rPr lang="en-US" dirty="0" smtClean="0"/>
              <a:t> </a:t>
            </a:r>
            <a:r>
              <a:rPr lang="en-US" dirty="0" err="1" smtClean="0"/>
              <a:t>deverão</a:t>
            </a:r>
            <a:r>
              <a:rPr lang="en-US" dirty="0" smtClean="0"/>
              <a:t> </a:t>
            </a:r>
            <a:r>
              <a:rPr lang="en-US" dirty="0" err="1" smtClean="0"/>
              <a:t>sentir</a:t>
            </a:r>
            <a:r>
              <a:rPr lang="en-US" dirty="0" smtClean="0"/>
              <a:t>-se</a:t>
            </a:r>
            <a:r>
              <a:rPr lang="en-US" baseline="0" dirty="0" smtClean="0"/>
              <a:t> </a:t>
            </a:r>
            <a:r>
              <a:rPr lang="en-US" baseline="0" dirty="0" err="1" smtClean="0"/>
              <a:t>aptos</a:t>
            </a:r>
            <a:r>
              <a:rPr lang="en-US" baseline="0" dirty="0" smtClean="0"/>
              <a:t> a </a:t>
            </a:r>
            <a:r>
              <a:rPr lang="en-US" baseline="0" dirty="0" err="1" smtClean="0"/>
              <a:t>discutir</a:t>
            </a:r>
            <a:r>
              <a:rPr lang="en-US" baseline="0" dirty="0" smtClean="0"/>
              <a:t> o </a:t>
            </a:r>
            <a:r>
              <a:rPr lang="en-US" baseline="0" dirty="0" err="1" smtClean="0"/>
              <a:t>tópico</a:t>
            </a:r>
            <a:r>
              <a:rPr lang="en-US" baseline="0" dirty="0" smtClean="0"/>
              <a:t> do </a:t>
            </a:r>
            <a:r>
              <a:rPr lang="en-US" baseline="0" dirty="0" err="1" smtClean="0"/>
              <a:t>acesso</a:t>
            </a:r>
            <a:r>
              <a:rPr lang="en-US" baseline="0" dirty="0" smtClean="0"/>
              <a:t> </a:t>
            </a:r>
            <a:r>
              <a:rPr lang="en-US" baseline="0" dirty="0" err="1" smtClean="0"/>
              <a:t>concorrente</a:t>
            </a:r>
            <a:r>
              <a:rPr lang="en-US" baseline="0" dirty="0" smtClean="0"/>
              <a:t> a dados </a:t>
            </a:r>
            <a:r>
              <a:rPr lang="en-US" baseline="0" dirty="0" err="1" smtClean="0"/>
              <a:t>em</a:t>
            </a:r>
            <a:r>
              <a:rPr lang="en-US" baseline="0" dirty="0" smtClean="0"/>
              <a:t> ORM, </a:t>
            </a:r>
            <a:r>
              <a:rPr lang="en-US" baseline="0" dirty="0" err="1" smtClean="0"/>
              <a:t>recomendar</a:t>
            </a:r>
            <a:r>
              <a:rPr lang="en-US" baseline="0" dirty="0" smtClean="0"/>
              <a:t> e </a:t>
            </a:r>
            <a:r>
              <a:rPr lang="en-US" baseline="0" dirty="0" err="1" smtClean="0"/>
              <a:t>implementar</a:t>
            </a:r>
            <a:r>
              <a:rPr lang="en-US" baseline="0" dirty="0" smtClean="0"/>
              <a:t> </a:t>
            </a:r>
            <a:r>
              <a:rPr lang="en-US" baseline="0" dirty="0" err="1" smtClean="0"/>
              <a:t>estratégias</a:t>
            </a:r>
            <a:r>
              <a:rPr lang="en-US" baseline="0" dirty="0" smtClean="0"/>
              <a:t> de locking </a:t>
            </a:r>
            <a:r>
              <a:rPr lang="en-US" baseline="0" dirty="0" err="1" smtClean="0"/>
              <a:t>adequadas</a:t>
            </a:r>
            <a:r>
              <a:rPr lang="en-US" baseline="0" dirty="0" smtClean="0"/>
              <a:t> a </a:t>
            </a:r>
            <a:r>
              <a:rPr lang="en-US" baseline="0" dirty="0" err="1" smtClean="0"/>
              <a:t>determinadas</a:t>
            </a:r>
            <a:r>
              <a:rPr lang="en-US" baseline="0" dirty="0" smtClean="0"/>
              <a:t> </a:t>
            </a:r>
            <a:r>
              <a:rPr lang="en-US" baseline="0" dirty="0" err="1" smtClean="0"/>
              <a:t>circunstâncias</a:t>
            </a:r>
            <a:r>
              <a:rPr lang="en-US" baseline="0" dirty="0" smtClean="0"/>
              <a:t>.</a:t>
            </a:r>
          </a:p>
          <a:p>
            <a:endParaRPr lang="en-US" baseline="0" dirty="0" smtClean="0"/>
          </a:p>
          <a:p>
            <a:r>
              <a:rPr lang="en-US" baseline="0" dirty="0" err="1" smtClean="0"/>
              <a:t>Esperamos</a:t>
            </a:r>
            <a:r>
              <a:rPr lang="en-US" baseline="0" dirty="0" smtClean="0"/>
              <a:t> que a </a:t>
            </a:r>
            <a:r>
              <a:rPr lang="en-US" baseline="0" dirty="0" err="1" smtClean="0"/>
              <a:t>sessão</a:t>
            </a:r>
            <a:r>
              <a:rPr lang="en-US" baseline="0" dirty="0" smtClean="0"/>
              <a:t> </a:t>
            </a:r>
            <a:r>
              <a:rPr lang="en-US" baseline="0" dirty="0" err="1" smtClean="0"/>
              <a:t>tenha</a:t>
            </a:r>
            <a:r>
              <a:rPr lang="en-US" baseline="0" dirty="0" smtClean="0"/>
              <a:t> </a:t>
            </a:r>
            <a:r>
              <a:rPr lang="en-US" baseline="0" dirty="0" err="1" smtClean="0"/>
              <a:t>sido</a:t>
            </a:r>
            <a:r>
              <a:rPr lang="en-US" baseline="0" dirty="0" smtClean="0"/>
              <a:t> </a:t>
            </a:r>
            <a:r>
              <a:rPr lang="en-US" baseline="0" dirty="0" err="1" smtClean="0"/>
              <a:t>útil</a:t>
            </a:r>
            <a:r>
              <a:rPr lang="en-US" baseline="0" dirty="0" smtClean="0"/>
              <a:t> e </a:t>
            </a:r>
            <a:r>
              <a:rPr lang="en-US" baseline="0" dirty="0" err="1" smtClean="0"/>
              <a:t>motivadora</a:t>
            </a:r>
            <a:r>
              <a:rPr lang="en-US" baseline="0" dirty="0" smtClean="0"/>
              <a:t> para que </a:t>
            </a:r>
            <a:r>
              <a:rPr lang="en-US" baseline="0" dirty="0" err="1" smtClean="0"/>
              <a:t>possam</a:t>
            </a:r>
            <a:r>
              <a:rPr lang="en-US" baseline="0" dirty="0" smtClean="0"/>
              <a:t> a </a:t>
            </a:r>
            <a:r>
              <a:rPr lang="en-US" baseline="0" dirty="0" err="1" smtClean="0"/>
              <a:t>partir</a:t>
            </a:r>
            <a:r>
              <a:rPr lang="en-US" baseline="0" dirty="0" smtClean="0"/>
              <a:t> </a:t>
            </a:r>
            <a:r>
              <a:rPr lang="en-US" baseline="0" dirty="0" err="1" smtClean="0"/>
              <a:t>daqui</a:t>
            </a:r>
            <a:r>
              <a:rPr lang="en-US" baseline="0" dirty="0" smtClean="0"/>
              <a:t> </a:t>
            </a:r>
            <a:r>
              <a:rPr lang="en-US" baseline="0" dirty="0" err="1" smtClean="0"/>
              <a:t>explorar</a:t>
            </a:r>
            <a:r>
              <a:rPr lang="en-US" baseline="0" dirty="0" smtClean="0"/>
              <a:t> </a:t>
            </a:r>
            <a:r>
              <a:rPr lang="en-US" baseline="0" dirty="0" err="1" smtClean="0"/>
              <a:t>em</a:t>
            </a:r>
            <a:r>
              <a:rPr lang="en-US" baseline="0" dirty="0" smtClean="0"/>
              <a:t> </a:t>
            </a:r>
            <a:r>
              <a:rPr lang="en-US" baseline="0" dirty="0" err="1" smtClean="0"/>
              <a:t>mais</a:t>
            </a:r>
            <a:r>
              <a:rPr lang="en-US" baseline="0" dirty="0" smtClean="0"/>
              <a:t> </a:t>
            </a:r>
            <a:r>
              <a:rPr lang="en-US" baseline="0" dirty="0" err="1" smtClean="0"/>
              <a:t>detalhe</a:t>
            </a:r>
            <a:r>
              <a:rPr lang="en-US" baseline="0" dirty="0" smtClean="0"/>
              <a:t> </a:t>
            </a:r>
            <a:r>
              <a:rPr lang="en-US" baseline="0" dirty="0" err="1" smtClean="0"/>
              <a:t>este</a:t>
            </a:r>
            <a:r>
              <a:rPr lang="en-US" baseline="0" dirty="0" smtClean="0"/>
              <a:t> </a:t>
            </a:r>
            <a:r>
              <a:rPr lang="en-US" baseline="0" dirty="0" err="1" smtClean="0"/>
              <a:t>tópico</a:t>
            </a:r>
            <a:r>
              <a:rPr lang="en-US" baseline="0" dirty="0" smtClean="0"/>
              <a:t> do </a:t>
            </a:r>
            <a:r>
              <a:rPr lang="en-US" baseline="0" dirty="0" err="1" smtClean="0"/>
              <a:t>acesso</a:t>
            </a:r>
            <a:r>
              <a:rPr lang="en-US" baseline="0" dirty="0" smtClean="0"/>
              <a:t> </a:t>
            </a:r>
            <a:r>
              <a:rPr lang="en-US" baseline="0" dirty="0" err="1" smtClean="0"/>
              <a:t>concorrente</a:t>
            </a:r>
            <a:r>
              <a:rPr lang="en-US" baseline="0" dirty="0" smtClean="0"/>
              <a:t> a dados com JPA.</a:t>
            </a:r>
          </a:p>
          <a:p>
            <a:endParaRPr lang="en-US" baseline="0" dirty="0" smtClean="0"/>
          </a:p>
          <a:p>
            <a:r>
              <a:rPr lang="en-US" baseline="0" dirty="0" err="1" smtClean="0"/>
              <a:t>Sugerimos</a:t>
            </a:r>
            <a:r>
              <a:rPr lang="en-US" baseline="0" dirty="0" smtClean="0"/>
              <a:t> que </a:t>
            </a:r>
            <a:r>
              <a:rPr lang="en-US" baseline="0" dirty="0" err="1" smtClean="0"/>
              <a:t>comecem</a:t>
            </a:r>
            <a:r>
              <a:rPr lang="en-US" baseline="0" dirty="0" smtClean="0"/>
              <a:t> </a:t>
            </a:r>
            <a:r>
              <a:rPr lang="en-US" baseline="0" dirty="0" err="1" smtClean="0"/>
              <a:t>já</a:t>
            </a:r>
            <a:r>
              <a:rPr lang="en-US" baseline="0" dirty="0" smtClean="0"/>
              <a:t> </a:t>
            </a:r>
            <a:r>
              <a:rPr lang="en-US" baseline="0" dirty="0" err="1" smtClean="0"/>
              <a:t>por</a:t>
            </a:r>
            <a:r>
              <a:rPr lang="en-US" baseline="0" dirty="0" smtClean="0"/>
              <a:t> </a:t>
            </a:r>
            <a:r>
              <a:rPr lang="en-US" baseline="0" dirty="0" err="1" smtClean="0"/>
              <a:t>discutir</a:t>
            </a:r>
            <a:r>
              <a:rPr lang="en-US" baseline="0" dirty="0" smtClean="0"/>
              <a:t> as </a:t>
            </a:r>
            <a:r>
              <a:rPr lang="en-US" baseline="0" dirty="0" err="1" smtClean="0"/>
              <a:t>questões</a:t>
            </a:r>
            <a:r>
              <a:rPr lang="en-US" baseline="0" dirty="0" smtClean="0"/>
              <a:t> que </a:t>
            </a:r>
            <a:r>
              <a:rPr lang="en-US" baseline="0" dirty="0" err="1" smtClean="0"/>
              <a:t>vos</a:t>
            </a:r>
            <a:r>
              <a:rPr lang="en-US" baseline="0" dirty="0" smtClean="0"/>
              <a:t> </a:t>
            </a:r>
            <a:r>
              <a:rPr lang="en-US" baseline="0" dirty="0" err="1" smtClean="0"/>
              <a:t>propomos</a:t>
            </a:r>
            <a:r>
              <a:rPr lang="en-US" baseline="0" dirty="0" smtClean="0"/>
              <a:t> no </a:t>
            </a:r>
            <a:r>
              <a:rPr lang="en-US" baseline="0" dirty="0" err="1" smtClean="0"/>
              <a:t>questionário</a:t>
            </a:r>
            <a:r>
              <a:rPr lang="en-US" baseline="0" dirty="0" smtClean="0"/>
              <a:t> que se segue e que </a:t>
            </a:r>
            <a:r>
              <a:rPr lang="en-US" baseline="0" dirty="0" err="1" smtClean="0"/>
              <a:t>aproveitem</a:t>
            </a:r>
            <a:r>
              <a:rPr lang="en-US" baseline="0" dirty="0" smtClean="0"/>
              <a:t> </a:t>
            </a:r>
            <a:r>
              <a:rPr lang="en-US" baseline="0" dirty="0" err="1" smtClean="0"/>
              <a:t>esta</a:t>
            </a:r>
            <a:r>
              <a:rPr lang="en-US" baseline="0" dirty="0" smtClean="0"/>
              <a:t> </a:t>
            </a:r>
            <a:r>
              <a:rPr lang="en-US" baseline="0" dirty="0" err="1" smtClean="0"/>
              <a:t>oportunidade</a:t>
            </a:r>
            <a:r>
              <a:rPr lang="en-US" baseline="0" dirty="0" smtClean="0"/>
              <a:t> para </a:t>
            </a:r>
            <a:r>
              <a:rPr lang="en-US" baseline="0" dirty="0" err="1" smtClean="0"/>
              <a:t>estudar</a:t>
            </a:r>
            <a:r>
              <a:rPr lang="en-US" baseline="0" dirty="0" smtClean="0"/>
              <a:t> outros </a:t>
            </a:r>
            <a:r>
              <a:rPr lang="en-US" baseline="0" dirty="0" err="1" smtClean="0"/>
              <a:t>casos</a:t>
            </a:r>
            <a:r>
              <a:rPr lang="en-US" baseline="0" dirty="0" smtClean="0"/>
              <a:t> </a:t>
            </a:r>
            <a:r>
              <a:rPr lang="en-US" baseline="0" dirty="0" err="1" smtClean="0"/>
              <a:t>concretos</a:t>
            </a:r>
            <a:r>
              <a:rPr lang="en-US" baseline="0" dirty="0" smtClean="0"/>
              <a:t> de </a:t>
            </a:r>
            <a:r>
              <a:rPr lang="en-US" baseline="0" dirty="0" err="1" smtClean="0"/>
              <a:t>acesso</a:t>
            </a:r>
            <a:r>
              <a:rPr lang="en-US" baseline="0" dirty="0" smtClean="0"/>
              <a:t> </a:t>
            </a:r>
            <a:r>
              <a:rPr lang="en-US" baseline="0" dirty="0" err="1" smtClean="0"/>
              <a:t>concorrente</a:t>
            </a:r>
            <a:r>
              <a:rPr lang="en-US" baseline="0" dirty="0" smtClean="0"/>
              <a:t> com que se </a:t>
            </a:r>
            <a:r>
              <a:rPr lang="en-US" baseline="0" dirty="0" err="1" smtClean="0"/>
              <a:t>tenham</a:t>
            </a:r>
            <a:r>
              <a:rPr lang="en-US" baseline="0" dirty="0" smtClean="0"/>
              <a:t> </a:t>
            </a:r>
            <a:r>
              <a:rPr lang="en-US" baseline="0" dirty="0" err="1" smtClean="0"/>
              <a:t>deparado</a:t>
            </a:r>
            <a:r>
              <a:rPr lang="en-US" baseline="0" dirty="0" smtClean="0"/>
              <a:t> no </a:t>
            </a:r>
            <a:r>
              <a:rPr lang="en-US" baseline="0" dirty="0" err="1" smtClean="0"/>
              <a:t>vosso</a:t>
            </a:r>
            <a:r>
              <a:rPr lang="en-US" baseline="0" dirty="0" smtClean="0"/>
              <a:t> </a:t>
            </a:r>
            <a:r>
              <a:rPr lang="en-US" baseline="0" dirty="0" err="1" smtClean="0"/>
              <a:t>percurso</a:t>
            </a:r>
            <a:r>
              <a:rPr lang="en-US" baseline="0" dirty="0" smtClean="0"/>
              <a:t> </a:t>
            </a:r>
            <a:r>
              <a:rPr lang="en-US" baseline="0" dirty="0" err="1" smtClean="0"/>
              <a:t>académico</a:t>
            </a:r>
            <a:r>
              <a:rPr lang="en-US" baseline="0" dirty="0" smtClean="0"/>
              <a:t> </a:t>
            </a:r>
            <a:r>
              <a:rPr lang="en-US" baseline="0" dirty="0" err="1" smtClean="0"/>
              <a:t>ou</a:t>
            </a:r>
            <a:r>
              <a:rPr lang="en-US" baseline="0" dirty="0" smtClean="0"/>
              <a:t> </a:t>
            </a:r>
            <a:r>
              <a:rPr lang="en-US" baseline="0" dirty="0" err="1" smtClean="0"/>
              <a:t>profissional</a:t>
            </a:r>
            <a:r>
              <a:rPr lang="en-US" baseline="0" dirty="0" smtClean="0"/>
              <a:t>.</a:t>
            </a:r>
            <a:endParaRPr lang="en-US" dirty="0"/>
          </a:p>
        </p:txBody>
      </p:sp>
    </p:spTree>
    <p:extLst>
      <p:ext uri="{BB962C8B-B14F-4D97-AF65-F5344CB8AC3E}">
        <p14:creationId xmlns:p14="http://schemas.microsoft.com/office/powerpoint/2010/main" val="12511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F76911-F589-44E9-8155-61F0472246BF}" type="slidenum">
              <a:rPr lang="pt-PT" smtClean="0"/>
              <a:pPr/>
              <a:t>5</a:t>
            </a:fld>
            <a:endParaRPr lang="pt-PT"/>
          </a:p>
        </p:txBody>
      </p:sp>
    </p:spTree>
    <p:extLst>
      <p:ext uri="{BB962C8B-B14F-4D97-AF65-F5344CB8AC3E}">
        <p14:creationId xmlns:p14="http://schemas.microsoft.com/office/powerpoint/2010/main" val="158925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24EF3-C575-449A-9F2D-5D63427FE921}" type="slidenum">
              <a:rPr lang="en-US"/>
              <a:pPr/>
              <a:t>6</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normAutofit fontScale="77500" lnSpcReduction="20000"/>
          </a:bodyPr>
          <a:lstStyle/>
          <a:p>
            <a:r>
              <a:rPr lang="en-US" dirty="0" smtClean="0"/>
              <a:t>https://docs.google.com/forms/d/e/1FAIpQLSfF3SLEfYtZOPjOAOYRSDhk56D6eKl6bhefdpnLUjTe_aFx7Q/viewform</a:t>
            </a:r>
          </a:p>
          <a:p>
            <a:endParaRPr lang="en-US" dirty="0" smtClean="0"/>
          </a:p>
          <a:p>
            <a:r>
              <a:rPr lang="en-US" dirty="0" smtClean="0"/>
              <a:t>1 – Who has the responsibility to update the @Version attribute in the database?</a:t>
            </a:r>
          </a:p>
          <a:p>
            <a:r>
              <a:rPr lang="en-US" dirty="0" smtClean="0"/>
              <a:t>a) The database management system (DBMS) since the attribute @Version respects to the record version in the database which might be different from the object state in memory.</a:t>
            </a:r>
          </a:p>
          <a:p>
            <a:r>
              <a:rPr lang="en-US" b="0" dirty="0" smtClean="0"/>
              <a:t>b) JPA, through </a:t>
            </a:r>
            <a:r>
              <a:rPr lang="en-US" b="0" dirty="0" err="1" smtClean="0"/>
              <a:t>EntityManager</a:t>
            </a:r>
            <a:r>
              <a:rPr lang="en-US" b="0" dirty="0" smtClean="0"/>
              <a:t>, to assure that the locking protocol is not hampered.</a:t>
            </a:r>
          </a:p>
          <a:p>
            <a:r>
              <a:rPr lang="en-US" dirty="0" smtClean="0"/>
              <a:t>c) The responsibility is shared between DBMS and JPA since the attribute @Version is declared in an @Entity class and persisted in the database table.</a:t>
            </a:r>
          </a:p>
          <a:p>
            <a:endParaRPr lang="en-US" dirty="0" smtClean="0"/>
          </a:p>
          <a:p>
            <a:r>
              <a:rPr lang="en-US" dirty="0" smtClean="0"/>
              <a:t>2 – Wikipedia articles are downloaded for review by several experts with interest in the specific field. After a long reviewing process, the reviewed articles are submitted for update.</a:t>
            </a:r>
            <a:r>
              <a:rPr lang="en-US" baseline="0" dirty="0" smtClean="0"/>
              <a:t> Under such a setting I would recommend Wikipedia to use:</a:t>
            </a:r>
          </a:p>
          <a:p>
            <a:pPr marL="228600" indent="-228600">
              <a:buAutoNum type="alphaLcParenR"/>
            </a:pPr>
            <a:r>
              <a:rPr lang="en-US" b="0" baseline="0" dirty="0" smtClean="0"/>
              <a:t>Optimistic locking</a:t>
            </a:r>
          </a:p>
          <a:p>
            <a:pPr marL="228600" indent="-228600">
              <a:buAutoNum type="alphaLcParenR"/>
            </a:pPr>
            <a:r>
              <a:rPr lang="en-US" baseline="0" dirty="0" smtClean="0"/>
              <a:t>Pessimistic locking</a:t>
            </a:r>
          </a:p>
          <a:p>
            <a:endParaRPr lang="en-US" baseline="0" dirty="0" smtClean="0"/>
          </a:p>
          <a:p>
            <a:r>
              <a:rPr lang="en-US" baseline="0" dirty="0" smtClean="0"/>
              <a:t>3 – I have to design a multi-user solution for a new domain I do not master. I have no details about the frequency and volume of data updates. Under such circumstances:</a:t>
            </a:r>
          </a:p>
          <a:p>
            <a:pPr marL="228600" indent="-228600">
              <a:buAutoNum type="alphaLcParenR"/>
            </a:pPr>
            <a:r>
              <a:rPr lang="en-US" b="0" baseline="0" dirty="0" smtClean="0"/>
              <a:t>I should base my design on Optimistic Locking to start with and review the concurrent data access strategy later on, once I have more details about data updates</a:t>
            </a:r>
          </a:p>
          <a:p>
            <a:pPr marL="228600" indent="-228600">
              <a:buAutoNum type="alphaLcParenR"/>
            </a:pPr>
            <a:r>
              <a:rPr lang="en-US" baseline="0" dirty="0" smtClean="0"/>
              <a:t>I should not recommend any strategy to manage concurrent data access to avoid erroneous decisions</a:t>
            </a:r>
          </a:p>
          <a:p>
            <a:pPr marL="228600" indent="-228600">
              <a:buAutoNum type="alphaLcParenR"/>
            </a:pPr>
            <a:r>
              <a:rPr lang="en-US" baseline="0" dirty="0" smtClean="0"/>
              <a:t>I should recommend Pessimist Locking to be on the safe side</a:t>
            </a:r>
          </a:p>
          <a:p>
            <a:pPr marL="0" indent="0">
              <a:buNone/>
            </a:pPr>
            <a:endParaRPr lang="en-US" baseline="0" dirty="0" smtClean="0"/>
          </a:p>
          <a:p>
            <a:pPr marL="0" indent="0">
              <a:buNone/>
            </a:pPr>
            <a:r>
              <a:rPr lang="en-US" baseline="0" dirty="0" smtClean="0"/>
              <a:t>4 – I am working at the IT department of a bank and reviewing the concurrent data access strategies of the commercial banking application. This application is used in every branch to perform bank operations with clients at the desk (cash deposits and withdrawals, update user data, create new accounts, etc.). We have approximately 200 daily transactions between 9 am and 3 pm in each branch. The chief of the IT department claims that our database is a critical asset and has to be permanently in a consistent state so we should use Pessimistic Locking.</a:t>
            </a:r>
          </a:p>
          <a:p>
            <a:pPr marL="228600" indent="-228600">
              <a:buAutoNum type="alphaLcParenR"/>
            </a:pPr>
            <a:r>
              <a:rPr lang="en-US" baseline="0" dirty="0" smtClean="0"/>
              <a:t>Comment this decision.</a:t>
            </a:r>
            <a:endParaRPr lang="en-US" b="0" baseline="0" dirty="0" smtClean="0"/>
          </a:p>
          <a:p>
            <a:pPr marL="228600" indent="-228600">
              <a:buFont typeface="+mj-lt"/>
              <a:buAutoNum type="alphaLcParenR" startAt="2"/>
            </a:pPr>
            <a:r>
              <a:rPr lang="en-US" b="0" baseline="0" dirty="0" smtClean="0"/>
              <a:t>Make </a:t>
            </a:r>
            <a:r>
              <a:rPr lang="en-US" b="0" baseline="0" dirty="0" smtClean="0"/>
              <a:t>a recommendation regarding the best strategy to </a:t>
            </a:r>
            <a:r>
              <a:rPr lang="en-US" b="0" baseline="0" smtClean="0"/>
              <a:t>use</a:t>
            </a:r>
            <a:r>
              <a:rPr lang="en-US" b="0" baseline="0" smtClean="0"/>
              <a:t>.</a:t>
            </a:r>
          </a:p>
          <a:p>
            <a:pPr marL="228600" indent="-228600">
              <a:buFont typeface="+mj-lt"/>
              <a:buAutoNum type="alphaLcParenR" startAt="2"/>
            </a:pPr>
            <a:endParaRPr lang="en-US" b="0" baseline="0" dirty="0" smtClean="0"/>
          </a:p>
        </p:txBody>
      </p:sp>
    </p:spTree>
    <p:extLst>
      <p:ext uri="{BB962C8B-B14F-4D97-AF65-F5344CB8AC3E}">
        <p14:creationId xmlns:p14="http://schemas.microsoft.com/office/powerpoint/2010/main" val="418210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8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A3222AE-4D74-4601-B435-B179E428ACD9}" type="datetime1">
              <a:rPr lang="pt-PT" smtClean="0"/>
              <a:pPr/>
              <a:t>23/03/2020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24A9932-4E76-455F-8E1A-2CC10C89B014}" type="slidenum">
              <a:rPr lang="pt-PT" smtClean="0"/>
              <a:pPr/>
              <a:t>‹#›</a:t>
            </a:fld>
            <a:endParaRPr lang="pt-PT"/>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643B1D-A57E-46BD-9617-845A2C51AEF7}" type="datetime1">
              <a:rPr lang="pt-PT" smtClean="0"/>
              <a:pPr/>
              <a:t>23/03/2020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24A9932-4E76-455F-8E1A-2CC10C89B014}" type="slidenum">
              <a:rPr lang="pt-PT" smtClean="0"/>
              <a:pPr/>
              <a:t>‹#›</a:t>
            </a:fld>
            <a:endParaRPr lang="pt-PT"/>
          </a:p>
        </p:txBody>
      </p:sp>
      <p:sp>
        <p:nvSpPr>
          <p:cNvPr id="7" name="Title 1">
            <a:extLst>
              <a:ext uri="{FF2B5EF4-FFF2-40B4-BE49-F238E27FC236}">
                <a16:creationId xmlns:a16="http://schemas.microsoft.com/office/drawing/2014/main" id="{9D7FA4FA-EBCA-45C5-957F-C9D6EDB0D120}"/>
              </a:ext>
            </a:extLst>
          </p:cNvPr>
          <p:cNvSpPr>
            <a:spLocks noGrp="1"/>
          </p:cNvSpPr>
          <p:nvPr>
            <p:ph type="title"/>
          </p:nvPr>
        </p:nvSpPr>
        <p:spPr>
          <a:xfrm>
            <a:off x="395536" y="8620"/>
            <a:ext cx="8229600" cy="828092"/>
          </a:xfrm>
        </p:spPr>
        <p:txBody>
          <a:bodyPr>
            <a:normAutofit/>
          </a:bodyPr>
          <a:lstStyle>
            <a:lvl1pPr>
              <a:defRPr sz="4000"/>
            </a:lvl1pPr>
            <a:extLst/>
          </a:lstStyle>
          <a:p>
            <a:r>
              <a:rPr kumimoji="0"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8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643B1D-A57E-46BD-9617-845A2C51AEF7}" type="datetime1">
              <a:rPr lang="pt-PT" smtClean="0"/>
              <a:pPr/>
              <a:t>23/03/2020</a:t>
            </a:fld>
            <a:endParaRPr lang="pt-PT"/>
          </a:p>
        </p:txBody>
      </p:sp>
      <p:sp>
        <p:nvSpPr>
          <p:cNvPr id="5" name="Footer Placeholder 4"/>
          <p:cNvSpPr>
            <a:spLocks noGrp="1"/>
          </p:cNvSpPr>
          <p:nvPr>
            <p:ph type="ftr" sz="quarter" idx="11"/>
          </p:nvPr>
        </p:nvSpPr>
        <p:spPr>
          <a:xfrm>
            <a:off x="2640597" y="6377459"/>
            <a:ext cx="3836404" cy="365125"/>
          </a:xfrm>
        </p:spPr>
        <p:txBody>
          <a:bodyPr/>
          <a:lstStyle/>
          <a:p>
            <a:endParaRPr lang="pt-PT"/>
          </a:p>
        </p:txBody>
      </p:sp>
      <p:sp>
        <p:nvSpPr>
          <p:cNvPr id="6" name="Slide Number Placeholder 5"/>
          <p:cNvSpPr>
            <a:spLocks noGrp="1"/>
          </p:cNvSpPr>
          <p:nvPr>
            <p:ph type="sldNum" sz="quarter" idx="12"/>
          </p:nvPr>
        </p:nvSpPr>
        <p:spPr/>
        <p:txBody>
          <a:bodyPr/>
          <a:lstStyle/>
          <a:p>
            <a:fld id="{024A9932-4E76-455F-8E1A-2CC10C89B014}" type="slidenum">
              <a:rPr lang="pt-PT" smtClean="0"/>
              <a:pPr/>
              <a:t>‹#›</a:t>
            </a:fld>
            <a:endParaRPr lang="pt-PT"/>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8620"/>
            <a:ext cx="8229600" cy="828092"/>
          </a:xfrm>
        </p:spPr>
        <p:txBody>
          <a:bodyPr>
            <a:normAutofit/>
          </a:bodyPr>
          <a:lstStyle>
            <a:lvl1pPr>
              <a:defRPr sz="4000"/>
            </a:lvl1pPr>
            <a:extLst/>
          </a:lstStyle>
          <a:p>
            <a:r>
              <a:rPr kumimoji="0" lang="en-US" dirty="0"/>
              <a:t>Click to edit Master title style</a:t>
            </a:r>
          </a:p>
        </p:txBody>
      </p:sp>
      <p:sp>
        <p:nvSpPr>
          <p:cNvPr id="3" name="Content Placeholder 2"/>
          <p:cNvSpPr>
            <a:spLocks noGrp="1"/>
          </p:cNvSpPr>
          <p:nvPr>
            <p:ph idx="1"/>
          </p:nvPr>
        </p:nvSpPr>
        <p:spPr>
          <a:xfrm>
            <a:off x="323528" y="1160748"/>
            <a:ext cx="8604956" cy="5436604"/>
          </a:xfrm>
        </p:spPr>
        <p:txBody>
          <a:bodyPr/>
          <a:lstStyle>
            <a:lvl1pPr>
              <a:spcBef>
                <a:spcPts val="600"/>
              </a:spcBef>
              <a:defRPr b="1"/>
            </a:lvl1pPr>
            <a:lvl2pPr>
              <a:spcBef>
                <a:spcPts val="600"/>
              </a:spcBef>
              <a:defRPr/>
            </a:lvl2pPr>
            <a:lvl3pPr>
              <a:spcBef>
                <a:spcPts val="600"/>
              </a:spcBef>
              <a:defRPr/>
            </a:lvl3pPr>
            <a:lvl4pPr>
              <a:spcBef>
                <a:spcPts val="600"/>
              </a:spcBef>
              <a:defRPr/>
            </a:lvl4pPr>
            <a:lvl5pPr>
              <a:spcBef>
                <a:spcPts val="600"/>
              </a:spcBef>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03643B1D-A57E-46BD-9617-845A2C51AEF7}" type="datetime1">
              <a:rPr lang="pt-PT" smtClean="0"/>
              <a:pPr/>
              <a:t>23/03/2020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24A9932-4E76-455F-8E1A-2CC10C89B014}" type="slidenum">
              <a:rPr lang="pt-PT" smtClean="0"/>
              <a:pPr/>
              <a:t>‹#›</a:t>
            </a:fld>
            <a:endParaRPr lang="pt-PT"/>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8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33012" y="885753"/>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28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33012" y="3546619"/>
            <a:ext cx="8022336" cy="685800"/>
          </a:xfrm>
        </p:spPr>
        <p:txBody>
          <a:bodyPr lIns="146304" tIns="0" rIns="45720" bIns="0" anchor="t">
            <a:noAutofit/>
          </a:bodyPr>
          <a:lstStyle>
            <a:lvl1pPr marL="0" indent="0">
              <a:buNone/>
              <a:defRPr sz="4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03643B1D-A57E-46BD-9617-845A2C51AEF7}" type="datetime1">
              <a:rPr lang="pt-PT" smtClean="0"/>
              <a:pPr/>
              <a:t>23/03/2020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24A9932-4E76-455F-8E1A-2CC10C89B014}" type="slidenum">
              <a:rPr lang="pt-PT" smtClean="0"/>
              <a:pPr/>
              <a:t>‹#›</a:t>
            </a:fld>
            <a:endParaRPr lang="pt-PT"/>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643B1D-A57E-46BD-9617-845A2C51AEF7}" type="datetime1">
              <a:rPr lang="pt-PT" smtClean="0"/>
              <a:pPr/>
              <a:t>23/03/2020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24A9932-4E76-455F-8E1A-2CC10C89B014}" type="slidenum">
              <a:rPr lang="pt-PT" smtClean="0"/>
              <a:pPr/>
              <a:t>‹#›</a:t>
            </a:fld>
            <a:endParaRPr lang="pt-PT"/>
          </a:p>
        </p:txBody>
      </p:sp>
      <p:sp>
        <p:nvSpPr>
          <p:cNvPr id="8" name="Title 1">
            <a:extLst>
              <a:ext uri="{FF2B5EF4-FFF2-40B4-BE49-F238E27FC236}">
                <a16:creationId xmlns:a16="http://schemas.microsoft.com/office/drawing/2014/main" id="{51D6A8B4-3BA2-4C5D-A5A4-88B51CD37C90}"/>
              </a:ext>
            </a:extLst>
          </p:cNvPr>
          <p:cNvSpPr>
            <a:spLocks noGrp="1"/>
          </p:cNvSpPr>
          <p:nvPr>
            <p:ph type="title"/>
          </p:nvPr>
        </p:nvSpPr>
        <p:spPr>
          <a:xfrm>
            <a:off x="395536" y="8620"/>
            <a:ext cx="8229600" cy="828092"/>
          </a:xfrm>
        </p:spPr>
        <p:txBody>
          <a:bodyPr>
            <a:normAutofit/>
          </a:bodyPr>
          <a:lstStyle>
            <a:lvl1pPr>
              <a:defRPr sz="4000"/>
            </a:lvl1pPr>
            <a:extLst/>
          </a:lstStyle>
          <a:p>
            <a:r>
              <a:rPr kumimoji="0"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3643B1D-A57E-46BD-9617-845A2C51AEF7}" type="datetime1">
              <a:rPr lang="pt-PT" smtClean="0"/>
              <a:pPr/>
              <a:t>23/03/2020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024A9932-4E76-455F-8E1A-2CC10C89B014}" type="slidenum">
              <a:rPr lang="pt-PT" smtClean="0"/>
              <a:pPr/>
              <a:t>‹#›</a:t>
            </a:fld>
            <a:endParaRPr lang="pt-PT"/>
          </a:p>
        </p:txBody>
      </p:sp>
      <p:sp>
        <p:nvSpPr>
          <p:cNvPr id="10" name="Title 1">
            <a:extLst>
              <a:ext uri="{FF2B5EF4-FFF2-40B4-BE49-F238E27FC236}">
                <a16:creationId xmlns:a16="http://schemas.microsoft.com/office/drawing/2014/main" id="{AEA5AA5D-5E3E-494F-A280-F908F2DCA6F3}"/>
              </a:ext>
            </a:extLst>
          </p:cNvPr>
          <p:cNvSpPr>
            <a:spLocks noGrp="1"/>
          </p:cNvSpPr>
          <p:nvPr>
            <p:ph type="title"/>
          </p:nvPr>
        </p:nvSpPr>
        <p:spPr>
          <a:xfrm>
            <a:off x="395536" y="8620"/>
            <a:ext cx="8229600" cy="828092"/>
          </a:xfrm>
        </p:spPr>
        <p:txBody>
          <a:bodyPr>
            <a:normAutofit/>
          </a:bodyPr>
          <a:lstStyle>
            <a:lvl1pPr>
              <a:defRPr sz="4000"/>
            </a:lvl1pPr>
            <a:extLst/>
          </a:lstStyle>
          <a:p>
            <a:r>
              <a:rPr kumimoji="0"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643B1D-A57E-46BD-9617-845A2C51AEF7}" type="datetime1">
              <a:rPr lang="pt-PT" smtClean="0"/>
              <a:pPr/>
              <a:t>23/03/2020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024A9932-4E76-455F-8E1A-2CC10C89B014}" type="slidenum">
              <a:rPr lang="pt-PT" smtClean="0"/>
              <a:pPr/>
              <a:t>‹#›</a:t>
            </a:fld>
            <a:endParaRPr lang="pt-PT"/>
          </a:p>
        </p:txBody>
      </p:sp>
      <p:sp>
        <p:nvSpPr>
          <p:cNvPr id="6" name="Title 1">
            <a:extLst>
              <a:ext uri="{FF2B5EF4-FFF2-40B4-BE49-F238E27FC236}">
                <a16:creationId xmlns:a16="http://schemas.microsoft.com/office/drawing/2014/main" id="{365F4C3B-BCCC-4391-A60C-0F748443B17D}"/>
              </a:ext>
            </a:extLst>
          </p:cNvPr>
          <p:cNvSpPr>
            <a:spLocks noGrp="1"/>
          </p:cNvSpPr>
          <p:nvPr>
            <p:ph type="title"/>
          </p:nvPr>
        </p:nvSpPr>
        <p:spPr>
          <a:xfrm>
            <a:off x="395536" y="8620"/>
            <a:ext cx="8229600" cy="828092"/>
          </a:xfrm>
        </p:spPr>
        <p:txBody>
          <a:bodyPr>
            <a:normAutofit/>
          </a:bodyPr>
          <a:lstStyle>
            <a:lvl1pPr>
              <a:defRPr sz="4000"/>
            </a:lvl1pPr>
            <a:extLst/>
          </a:lstStyle>
          <a:p>
            <a:r>
              <a:rPr kumimoji="0"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43B1D-A57E-46BD-9617-845A2C51AEF7}" type="datetime1">
              <a:rPr lang="pt-PT" smtClean="0"/>
              <a:pPr/>
              <a:t>23/03/2020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024A9932-4E76-455F-8E1A-2CC10C89B014}" type="slidenum">
              <a:rPr lang="pt-PT" smtClean="0"/>
              <a:pPr/>
              <a:t>‹#›</a:t>
            </a:fld>
            <a:endParaRPr lang="pt-PT"/>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643B1D-A57E-46BD-9617-845A2C51AEF7}" type="datetime1">
              <a:rPr lang="pt-PT" smtClean="0"/>
              <a:pPr/>
              <a:t>23/03/2020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24A9932-4E76-455F-8E1A-2CC10C89B014}" type="slidenum">
              <a:rPr lang="pt-PT" smtClean="0"/>
              <a:pPr/>
              <a:t>‹#›</a:t>
            </a:fld>
            <a:endParaRPr lang="pt-PT"/>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3643B1D-A57E-46BD-9617-845A2C51AEF7}" type="datetime1">
              <a:rPr lang="pt-PT" smtClean="0"/>
              <a:pPr/>
              <a:t>23/03/2020</a:t>
            </a:fld>
            <a:endParaRPr lang="pt-PT"/>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pt-PT"/>
          </a:p>
        </p:txBody>
      </p:sp>
      <p:sp>
        <p:nvSpPr>
          <p:cNvPr id="7" name="Slide Number Placeholder 6"/>
          <p:cNvSpPr>
            <a:spLocks noGrp="1"/>
          </p:cNvSpPr>
          <p:nvPr>
            <p:ph type="sldNum" sz="quarter" idx="12"/>
          </p:nvPr>
        </p:nvSpPr>
        <p:spPr>
          <a:xfrm>
            <a:off x="8339328" y="1170432"/>
            <a:ext cx="733864" cy="201168"/>
          </a:xfrm>
        </p:spPr>
        <p:txBody>
          <a:bodyPr/>
          <a:lstStyle/>
          <a:p>
            <a:fld id="{024A9932-4E76-455F-8E1A-2CC10C89B014}" type="slidenum">
              <a:rPr lang="pt-PT" smtClean="0"/>
              <a:pPr/>
              <a:t>‹#›</a:t>
            </a:fld>
            <a:endParaRPr lang="pt-PT"/>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13766" y="92186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944723"/>
          </a:xfrm>
          <a:prstGeom prst="rect">
            <a:avLst/>
          </a:prstGeom>
          <a:solidFill>
            <a:srgbClr val="8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018064"/>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323528" y="1088740"/>
            <a:ext cx="8604956" cy="5508612"/>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3643B1D-A57E-46BD-9617-845A2C51AEF7}" type="datetime1">
              <a:rPr lang="pt-PT" smtClean="0"/>
              <a:pPr/>
              <a:t>23/03/2020</a:t>
            </a:fld>
            <a:endParaRPr lang="pt-PT"/>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pt-PT"/>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24A9932-4E76-455F-8E1A-2CC10C89B014}" type="slidenum">
              <a:rPr lang="pt-PT" smtClean="0"/>
              <a:pPr/>
              <a:t>‹#›</a:t>
            </a:fld>
            <a:endParaRPr lang="pt-PT"/>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hf hdr="0" ftr="0" dt="0"/>
  <p:txStyles>
    <p:titleStyle>
      <a:lvl1pPr algn="l" rtl="0" eaLnBrk="1" latinLnBrk="0" hangingPunct="1">
        <a:spcBef>
          <a:spcPct val="0"/>
        </a:spcBef>
        <a:buNone/>
        <a:defRPr kumimoji="0" sz="4500" b="1" kern="1200">
          <a:solidFill>
            <a:schemeClr val="accent1">
              <a:satMod val="150000"/>
            </a:schemeClr>
          </a:solidFill>
          <a:effectLst/>
          <a:latin typeface="Arial" panose="020B0604020202020204" pitchFamily="34" charset="0"/>
          <a:ea typeface="+mj-ea"/>
          <a:cs typeface="Arial" panose="020B0604020202020204"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Arial" panose="020B0604020202020204" pitchFamily="34" charset="0"/>
          <a:ea typeface="+mn-ea"/>
          <a:cs typeface="Arial" panose="020B0604020202020204"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Arial" panose="020B0604020202020204" pitchFamily="34" charset="0"/>
          <a:ea typeface="+mn-ea"/>
          <a:cs typeface="Arial" panose="020B0604020202020204" pitchFamily="34" charset="0"/>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Arial" panose="020B0604020202020204" pitchFamily="34" charset="0"/>
          <a:ea typeface="+mn-ea"/>
          <a:cs typeface="Arial" panose="020B0604020202020204" pitchFamily="34"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Arial" panose="020B0604020202020204" pitchFamily="34" charset="0"/>
          <a:ea typeface="+mn-ea"/>
          <a:cs typeface="Arial" panose="020B0604020202020204"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Arial" panose="020B0604020202020204" pitchFamily="34" charset="0"/>
          <a:ea typeface="+mn-ea"/>
          <a:cs typeface="Arial" panose="020B060402020202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web.microsoftstream.com/video/c6fef5a6-ed4b-4b9b-872f-01a70df578e0?list=stud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forms/d/e/1FAIpQLSfF3SLEfYtZOPjOAOYRSDhk56D6eKl6bhefdpnLUjTe_aFx7Q/viewfo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Object-</a:t>
            </a:r>
            <a:r>
              <a:rPr lang="fr-FR" dirty="0" err="1"/>
              <a:t>Relational</a:t>
            </a:r>
            <a:r>
              <a:rPr lang="fr-FR" dirty="0"/>
              <a:t> Mapping (ORM)</a:t>
            </a:r>
            <a:endParaRPr lang="pt-PT" dirty="0"/>
          </a:p>
        </p:txBody>
      </p:sp>
      <p:sp>
        <p:nvSpPr>
          <p:cNvPr id="5" name="Text Placeholder 4"/>
          <p:cNvSpPr>
            <a:spLocks noGrp="1"/>
          </p:cNvSpPr>
          <p:nvPr>
            <p:ph type="body" idx="1"/>
          </p:nvPr>
        </p:nvSpPr>
        <p:spPr>
          <a:xfrm>
            <a:off x="733012" y="3546619"/>
            <a:ext cx="8159468" cy="685800"/>
          </a:xfrm>
        </p:spPr>
        <p:txBody>
          <a:bodyPr/>
          <a:lstStyle/>
          <a:p>
            <a:r>
              <a:rPr lang="pt-PT" dirty="0" smtClean="0"/>
              <a:t>Part II</a:t>
            </a:r>
          </a:p>
          <a:p>
            <a:r>
              <a:rPr lang="pt-PT" dirty="0" smtClean="0"/>
              <a:t>Concurrent </a:t>
            </a:r>
            <a:r>
              <a:rPr lang="pt-PT" dirty="0"/>
              <a:t>Access </a:t>
            </a:r>
            <a:r>
              <a:rPr lang="pt-PT" dirty="0" smtClean="0"/>
              <a:t>– Locking</a:t>
            </a:r>
          </a:p>
          <a:p>
            <a:r>
              <a:rPr lang="pt-PT" dirty="0" smtClean="0"/>
              <a:t>DEMO</a:t>
            </a: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77250" y="6191250"/>
            <a:ext cx="487363" cy="487363"/>
          </a:xfrm>
          <a:prstGeom prst="rect">
            <a:avLst/>
          </a:prstGeom>
        </p:spPr>
      </p:pic>
    </p:spTree>
    <p:extLst>
      <p:ext uri="{BB962C8B-B14F-4D97-AF65-F5344CB8AC3E}">
        <p14:creationId xmlns:p14="http://schemas.microsoft.com/office/powerpoint/2010/main" val="2216366604"/>
      </p:ext>
    </p:extLst>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Locking</a:t>
            </a:r>
            <a:r>
              <a:rPr lang="pt-PT" dirty="0"/>
              <a:t> Demo</a:t>
            </a:r>
          </a:p>
        </p:txBody>
      </p:sp>
      <p:sp>
        <p:nvSpPr>
          <p:cNvPr id="4" name="Content Placeholder 3">
            <a:extLst>
              <a:ext uri="{FF2B5EF4-FFF2-40B4-BE49-F238E27FC236}">
                <a16:creationId xmlns:a16="http://schemas.microsoft.com/office/drawing/2014/main" id="{18FA24D5-F265-4208-991E-F468724C6D37}"/>
              </a:ext>
            </a:extLst>
          </p:cNvPr>
          <p:cNvSpPr>
            <a:spLocks noGrp="1"/>
          </p:cNvSpPr>
          <p:nvPr>
            <p:ph idx="1"/>
          </p:nvPr>
        </p:nvSpPr>
        <p:spPr>
          <a:xfrm>
            <a:off x="0" y="3284984"/>
            <a:ext cx="9144000" cy="3312368"/>
          </a:xfrm>
        </p:spPr>
        <p:txBody>
          <a:bodyPr>
            <a:normAutofit/>
          </a:bodyPr>
          <a:lstStyle/>
          <a:p>
            <a:pPr marL="118872" indent="0" algn="ctr">
              <a:buNone/>
            </a:pPr>
            <a:r>
              <a:rPr lang="en-US" sz="4800" dirty="0">
                <a:hlinkClick r:id="rId3"/>
              </a:rPr>
              <a:t>Demo</a:t>
            </a:r>
            <a:endParaRPr lang="en-US" sz="4800" dirty="0"/>
          </a:p>
        </p:txBody>
      </p:sp>
    </p:spTree>
    <p:extLst>
      <p:ext uri="{BB962C8B-B14F-4D97-AF65-F5344CB8AC3E}">
        <p14:creationId xmlns:p14="http://schemas.microsoft.com/office/powerpoint/2010/main" val="1929811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Concurrent Access</a:t>
            </a:r>
            <a:endParaRPr lang="pt-PT" dirty="0"/>
          </a:p>
        </p:txBody>
      </p:sp>
      <p:sp>
        <p:nvSpPr>
          <p:cNvPr id="5" name="Text Placeholder 4"/>
          <p:cNvSpPr>
            <a:spLocks noGrp="1"/>
          </p:cNvSpPr>
          <p:nvPr>
            <p:ph type="body" idx="1"/>
          </p:nvPr>
        </p:nvSpPr>
        <p:spPr>
          <a:xfrm>
            <a:off x="733012" y="3546619"/>
            <a:ext cx="8159468" cy="685800"/>
          </a:xfrm>
        </p:spPr>
        <p:txBody>
          <a:bodyPr/>
          <a:lstStyle/>
          <a:p>
            <a:r>
              <a:rPr lang="pt-PT" dirty="0" smtClean="0"/>
              <a:t>Wrap-up</a:t>
            </a: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77250" y="6191250"/>
            <a:ext cx="487363" cy="487363"/>
          </a:xfrm>
          <a:prstGeom prst="rect">
            <a:avLst/>
          </a:prstGeom>
        </p:spPr>
      </p:pic>
    </p:spTree>
    <p:extLst>
      <p:ext uri="{BB962C8B-B14F-4D97-AF65-F5344CB8AC3E}">
        <p14:creationId xmlns:p14="http://schemas.microsoft.com/office/powerpoint/2010/main" val="2160206283"/>
      </p:ext>
    </p:extLst>
  </p:cSld>
  <p:clrMapOvr>
    <a:masterClrMapping/>
  </p:clrMapOvr>
  <mc:AlternateContent xmlns:mc="http://schemas.openxmlformats.org/markup-compatibility/2006" xmlns:p14="http://schemas.microsoft.com/office/powerpoint/2010/main">
    <mc:Choice Requires="p14">
      <p:transition p14:dur="10" advClick="0" advTm="80">
        <p:fade/>
      </p:transition>
    </mc:Choice>
    <mc:Fallback xmlns="">
      <p:transition advClick="0" advTm="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lstStyle/>
          <a:p>
            <a:r>
              <a:rPr lang="pt-PT" dirty="0" smtClean="0"/>
              <a:t>Session outline</a:t>
            </a:r>
            <a:endParaRPr lang="pt-PT" dirty="0"/>
          </a:p>
        </p:txBody>
      </p:sp>
      <p:sp>
        <p:nvSpPr>
          <p:cNvPr id="8" name="Content Placeholder 7"/>
          <p:cNvSpPr>
            <a:spLocks noGrp="1"/>
          </p:cNvSpPr>
          <p:nvPr>
            <p:ph idx="1"/>
          </p:nvPr>
        </p:nvSpPr>
        <p:spPr/>
        <p:txBody>
          <a:bodyPr>
            <a:normAutofit fontScale="92500" lnSpcReduction="20000"/>
          </a:bodyPr>
          <a:lstStyle/>
          <a:p>
            <a:r>
              <a:rPr lang="en-US" dirty="0" smtClean="0"/>
              <a:t>Briefing</a:t>
            </a:r>
          </a:p>
          <a:p>
            <a:pPr lvl="1"/>
            <a:r>
              <a:rPr lang="en-US" dirty="0" smtClean="0"/>
              <a:t>Topic</a:t>
            </a:r>
            <a:endParaRPr lang="en-US" dirty="0"/>
          </a:p>
          <a:p>
            <a:pPr lvl="1"/>
            <a:r>
              <a:rPr lang="en-US" dirty="0" smtClean="0"/>
              <a:t>Learning outcomes</a:t>
            </a:r>
            <a:endParaRPr lang="en-US" dirty="0"/>
          </a:p>
          <a:p>
            <a:pPr lvl="1"/>
            <a:r>
              <a:rPr lang="en-US" dirty="0" smtClean="0"/>
              <a:t>Prerequisites</a:t>
            </a:r>
          </a:p>
          <a:p>
            <a:endParaRPr lang="en-US" dirty="0"/>
          </a:p>
          <a:p>
            <a:r>
              <a:rPr lang="en-US" dirty="0" smtClean="0"/>
              <a:t>Concurrent access</a:t>
            </a:r>
          </a:p>
          <a:p>
            <a:pPr lvl="1"/>
            <a:r>
              <a:rPr lang="en-US" dirty="0" smtClean="0"/>
              <a:t>Locking strategies</a:t>
            </a:r>
          </a:p>
          <a:p>
            <a:pPr lvl="1">
              <a:spcAft>
                <a:spcPts val="1200"/>
              </a:spcAft>
            </a:pPr>
            <a:r>
              <a:rPr lang="en-US" dirty="0" smtClean="0"/>
              <a:t>Features and usage</a:t>
            </a:r>
          </a:p>
          <a:p>
            <a:pPr lvl="1"/>
            <a:r>
              <a:rPr lang="en-US" dirty="0" smtClean="0"/>
              <a:t>Demo</a:t>
            </a:r>
          </a:p>
          <a:p>
            <a:pPr lvl="1"/>
            <a:endParaRPr lang="en-US" dirty="0" smtClean="0"/>
          </a:p>
          <a:p>
            <a:r>
              <a:rPr lang="en-US" dirty="0" smtClean="0"/>
              <a:t>Wrap-up</a:t>
            </a:r>
          </a:p>
          <a:p>
            <a:r>
              <a:rPr lang="en-US" dirty="0" smtClean="0"/>
              <a:t>Quiz</a:t>
            </a:r>
            <a:endParaRPr lang="en-US"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77250" y="6191250"/>
            <a:ext cx="487363" cy="487363"/>
          </a:xfrm>
          <a:prstGeom prst="rect">
            <a:avLst/>
          </a:prstGeom>
        </p:spPr>
      </p:pic>
    </p:spTree>
    <p:extLst>
      <p:ext uri="{BB962C8B-B14F-4D97-AF65-F5344CB8AC3E}">
        <p14:creationId xmlns:p14="http://schemas.microsoft.com/office/powerpoint/2010/main" val="487052242"/>
      </p:ext>
    </p:extLst>
  </p:cSld>
  <p:clrMapOvr>
    <a:masterClrMapping/>
  </p:clrMapOvr>
  <mc:AlternateContent xmlns:mc="http://schemas.openxmlformats.org/markup-compatibility/2006" xmlns:p14="http://schemas.microsoft.com/office/powerpoint/2010/main">
    <mc:Choice Requires="p14">
      <p:transition p14:dur="10" advClick="0" advTm="250">
        <p:fade/>
      </p:transition>
    </mc:Choice>
    <mc:Fallback xmlns="">
      <p:transition advClick="0" advTm="2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Concurrent Access</a:t>
            </a:r>
            <a:endParaRPr lang="pt-PT" dirty="0"/>
          </a:p>
        </p:txBody>
      </p:sp>
      <p:sp>
        <p:nvSpPr>
          <p:cNvPr id="5" name="Text Placeholder 4"/>
          <p:cNvSpPr>
            <a:spLocks noGrp="1"/>
          </p:cNvSpPr>
          <p:nvPr>
            <p:ph type="body" idx="1"/>
          </p:nvPr>
        </p:nvSpPr>
        <p:spPr>
          <a:xfrm>
            <a:off x="733012" y="3546619"/>
            <a:ext cx="8159468" cy="685800"/>
          </a:xfrm>
        </p:spPr>
        <p:txBody>
          <a:bodyPr/>
          <a:lstStyle/>
          <a:p>
            <a:r>
              <a:rPr lang="pt-PT" dirty="0" smtClean="0"/>
              <a:t>Formative assessment</a:t>
            </a:r>
          </a:p>
        </p:txBody>
      </p:sp>
    </p:spTree>
    <p:extLst>
      <p:ext uri="{BB962C8B-B14F-4D97-AF65-F5344CB8AC3E}">
        <p14:creationId xmlns:p14="http://schemas.microsoft.com/office/powerpoint/2010/main" val="2052037648"/>
      </p:ext>
    </p:extLst>
  </p:cSld>
  <p:clrMapOvr>
    <a:masterClrMapping/>
  </p:clrMapOvr>
  <mc:AlternateContent xmlns:mc="http://schemas.openxmlformats.org/markup-compatibility/2006" xmlns:p14="http://schemas.microsoft.com/office/powerpoint/2010/main">
    <mc:Choice Requires="p14">
      <p:transition p14:dur="10" advClick="0" advTm="30">
        <p:fade/>
      </p:transition>
    </mc:Choice>
    <mc:Fallback xmlns="">
      <p:transition advClick="0" advTm="3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lstStyle/>
          <a:p>
            <a:r>
              <a:rPr lang="pt-PT" dirty="0" smtClean="0"/>
              <a:t>Formative assessment</a:t>
            </a:r>
            <a:endParaRPr lang="pt-PT" dirty="0"/>
          </a:p>
        </p:txBody>
      </p:sp>
      <p:sp>
        <p:nvSpPr>
          <p:cNvPr id="8" name="Content Placeholder 7"/>
          <p:cNvSpPr>
            <a:spLocks noGrp="1"/>
          </p:cNvSpPr>
          <p:nvPr>
            <p:ph idx="1"/>
          </p:nvPr>
        </p:nvSpPr>
        <p:spPr/>
        <p:txBody>
          <a:bodyPr>
            <a:normAutofit/>
          </a:bodyPr>
          <a:lstStyle/>
          <a:p>
            <a:r>
              <a:rPr lang="en-US" dirty="0" smtClean="0"/>
              <a:t>Enjoy the </a:t>
            </a:r>
            <a:r>
              <a:rPr lang="en-US" dirty="0" smtClean="0">
                <a:hlinkClick r:id="rId3"/>
              </a:rPr>
              <a:t>quiz</a:t>
            </a:r>
            <a:endParaRPr lang="en-US" dirty="0" smtClean="0"/>
          </a:p>
        </p:txBody>
      </p:sp>
    </p:spTree>
    <p:extLst>
      <p:ext uri="{BB962C8B-B14F-4D97-AF65-F5344CB8AC3E}">
        <p14:creationId xmlns:p14="http://schemas.microsoft.com/office/powerpoint/2010/main" val="1479679065"/>
      </p:ext>
    </p:extLst>
  </p:cSld>
  <p:clrMapOvr>
    <a:masterClrMapping/>
  </p:clrMapOvr>
  <mc:AlternateContent xmlns:mc="http://schemas.openxmlformats.org/markup-compatibility/2006" xmlns:p14="http://schemas.microsoft.com/office/powerpoint/2010/main">
    <mc:Choice Requires="p14">
      <p:transition p14:dur="10" advClick="0" advTm="110">
        <p:fade/>
      </p:transition>
    </mc:Choice>
    <mc:Fallback xmlns="">
      <p:transition advClick="0" advTm="11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ISEP (Paulo Sousa)">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56381</TotalTime>
  <Words>669</Words>
  <Application>Microsoft Office PowerPoint</Application>
  <PresentationFormat>On-screen Show (4:3)</PresentationFormat>
  <Paragraphs>90</Paragraphs>
  <Slides>6</Slides>
  <Notes>6</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Corbel</vt:lpstr>
      <vt:lpstr>Wingdings</vt:lpstr>
      <vt:lpstr>Wingdings 2</vt:lpstr>
      <vt:lpstr>Wingdings 3</vt:lpstr>
      <vt:lpstr>my ISEP (Paulo Sousa)</vt:lpstr>
      <vt:lpstr>Object-Relational Mapping (ORM)</vt:lpstr>
      <vt:lpstr>Locking Demo</vt:lpstr>
      <vt:lpstr>Concurrent Access</vt:lpstr>
      <vt:lpstr>Session outline</vt:lpstr>
      <vt:lpstr>Concurrent Access</vt:lpstr>
      <vt:lpstr>Formative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Análise e Design</dc:title>
  <dc:creator>PAG@isep.ipp.pt;nmb@isep.ipp.pt</dc:creator>
  <cp:keywords>EAPLI</cp:keywords>
  <cp:lastModifiedBy>Nuno Escudeiro</cp:lastModifiedBy>
  <cp:revision>1904</cp:revision>
  <dcterms:created xsi:type="dcterms:W3CDTF">2009-02-23T00:15:06Z</dcterms:created>
  <dcterms:modified xsi:type="dcterms:W3CDTF">2020-03-23T22:55:20Z</dcterms:modified>
</cp:coreProperties>
</file>