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3" r:id="rId6"/>
    <p:sldId id="274" r:id="rId7"/>
    <p:sldId id="276" r:id="rId8"/>
    <p:sldId id="277" r:id="rId9"/>
    <p:sldId id="278" r:id="rId10"/>
    <p:sldId id="27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2" autoAdjust="0"/>
    <p:restoredTop sz="96928"/>
  </p:normalViewPr>
  <p:slideViewPr>
    <p:cSldViewPr snapToGrid="0">
      <p:cViewPr>
        <p:scale>
          <a:sx n="88" d="100"/>
          <a:sy n="88" d="100"/>
        </p:scale>
        <p:origin x="232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LEI21_22_S4_2DK_03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		1 de Maio de 2022</a:t>
            </a:r>
          </a:p>
          <a:p>
            <a:r>
              <a:rPr lang="pt-PT" b="1" cap="none" dirty="0">
                <a:latin typeface="+mj-lt"/>
              </a:rPr>
              <a:t>Equipa	2DK_03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Tudo o que foi implementado funciona e faz a sua função mesmo que, possa ser com menos verificações do que poderia ter sido.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12336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Análise ✓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Design ✓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Implementação ✓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Testes ⨯</a:t>
            </a:r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79335"/>
              </p:ext>
            </p:extLst>
          </p:nvPr>
        </p:nvGraphicFramePr>
        <p:xfrm>
          <a:off x="4181325" y="3270937"/>
          <a:ext cx="5427238" cy="1997749"/>
        </p:xfrm>
        <a:graphic>
          <a:graphicData uri="http://schemas.openxmlformats.org/drawingml/2006/table">
            <a:tbl>
              <a:tblPr/>
              <a:tblGrid>
                <a:gridCol w="13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5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8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50%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 Maio 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938EE-499F-8C3C-B832-971CE14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55137"/>
              </p:ext>
            </p:extLst>
          </p:nvPr>
        </p:nvGraphicFramePr>
        <p:xfrm>
          <a:off x="2275633" y="2642617"/>
          <a:ext cx="2836166" cy="3423815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122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US1002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70%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66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799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383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US1003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221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347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92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US1004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⨯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233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91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925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BB83BEA-033D-1B11-FBE2-B279B331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46279"/>
              </p:ext>
            </p:extLst>
          </p:nvPr>
        </p:nvGraphicFramePr>
        <p:xfrm>
          <a:off x="7080202" y="2460024"/>
          <a:ext cx="2836166" cy="3789002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122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US9001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6634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79946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US1009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⨯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57765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71758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US2002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⨯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221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347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92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US1005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⨯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233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91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9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8182"/>
              </p:ext>
            </p:extLst>
          </p:nvPr>
        </p:nvGraphicFramePr>
        <p:xfrm>
          <a:off x="459474" y="2665875"/>
          <a:ext cx="11273051" cy="2562480"/>
        </p:xfrm>
        <a:graphic>
          <a:graphicData uri="http://schemas.openxmlformats.org/drawingml/2006/table">
            <a:tbl>
              <a:tblPr/>
              <a:tblGrid>
                <a:gridCol w="50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1001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As Sales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Clerk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specify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for sale.</a:t>
                      </a:r>
                      <a:r>
                        <a:rPr lang="pt-PT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"</a:t>
                      </a:r>
                      <a:endParaRPr lang="pt-PT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1191831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01-05-2022</a:t>
                      </a:r>
                    </a:p>
                  </a:txBody>
                  <a:tcPr marL="16156" marR="16156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“As Sales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Clerk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view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products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catalog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1191831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Início: 27-04-2022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20152"/>
                  </a:ext>
                </a:extLst>
              </a:tr>
              <a:tr h="411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“As Sales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Clerk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register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1200626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33141"/>
                  </a:ext>
                </a:extLst>
              </a:tr>
              <a:tr h="411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As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set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up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plant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uploading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a JSON file.</a:t>
                      </a:r>
                      <a:r>
                        <a:rPr lang="pt-PT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"</a:t>
                      </a:r>
                      <a:endParaRPr lang="pt-PT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1210813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25-04-2022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0348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9001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As software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client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team (software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supplier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) to prepare a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presentation</a:t>
                      </a:r>
                      <a:r>
                        <a:rPr lang="pt-PT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  <a:endParaRPr lang="pt-PT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1200626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30-04-2022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45470"/>
              </p:ext>
            </p:extLst>
          </p:nvPr>
        </p:nvGraphicFramePr>
        <p:xfrm>
          <a:off x="464025" y="2643141"/>
          <a:ext cx="11273051" cy="2246243"/>
        </p:xfrm>
        <a:graphic>
          <a:graphicData uri="http://schemas.openxmlformats.org/drawingml/2006/table">
            <a:tbl>
              <a:tblPr/>
              <a:tblGrid>
                <a:gridCol w="50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1004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As Sales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Clerk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create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products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order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behalf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given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pt-PT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1900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“As Project Manager, I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intend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system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has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possibility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being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initialized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bootstrap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)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some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related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catalog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auxiliary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“As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configure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available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1005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As Sales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Clerk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to define a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category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products</a:t>
                      </a:r>
                      <a:r>
                        <a:rPr lang="pt-PT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pt-PT" sz="10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Registos de </a:t>
            </a:r>
            <a:r>
              <a:rPr lang="pt-PT" dirty="0" err="1"/>
              <a:t>customers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Registo de </a:t>
            </a:r>
            <a:r>
              <a:rPr lang="pt-PT" dirty="0" err="1"/>
              <a:t>products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Registo de </a:t>
            </a:r>
            <a:r>
              <a:rPr lang="pt-PT" dirty="0" err="1"/>
              <a:t>orders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Pesquisar/visualizar os </a:t>
            </a:r>
            <a:r>
              <a:rPr lang="pt-PT" dirty="0" err="1"/>
              <a:t>products</a:t>
            </a:r>
            <a:r>
              <a:rPr lang="pt-PT" dirty="0"/>
              <a:t> por determinados filtros (categoria, marcas, </a:t>
            </a:r>
            <a:r>
              <a:rPr lang="pt-PT" dirty="0" err="1"/>
              <a:t>etc</a:t>
            </a:r>
            <a:r>
              <a:rPr lang="pt-PT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Definir a planta do armazém (</a:t>
            </a:r>
            <a:r>
              <a:rPr lang="pt-PT" dirty="0" err="1"/>
              <a:t>warehouse</a:t>
            </a:r>
            <a:r>
              <a:rPr lang="pt-PT" dirty="0"/>
              <a:t>) através da importação de um ficheiro JSON.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Atribuição de US aos membros;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Cada membros ficava também encarregue das respetivas tarefas de design (SD, SSD e CD).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Processo de desenvolvimento adotado e planeamento</a:t>
            </a:r>
          </a:p>
        </p:txBody>
      </p:sp>
    </p:spTree>
    <p:extLst>
      <p:ext uri="{BB962C8B-B14F-4D97-AF65-F5344CB8AC3E}">
        <p14:creationId xmlns:p14="http://schemas.microsoft.com/office/powerpoint/2010/main" val="42143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metodologia usado foi </a:t>
            </a:r>
            <a:r>
              <a:rPr lang="pt-PT" dirty="0" err="1"/>
              <a:t>Scrum</a:t>
            </a:r>
            <a:r>
              <a:rPr lang="pt-PT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resolução de conflitos foi feita em reuniões onde foram “pesados” os prós e contras de cada opinião de forma a tentar organizar o trabalho e chegar a uma decisão final.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trabalho em equipa e estratégia para resolução de conflitos</a:t>
            </a:r>
          </a:p>
        </p:txBody>
      </p:sp>
    </p:spTree>
    <p:extLst>
      <p:ext uri="{BB962C8B-B14F-4D97-AF65-F5344CB8AC3E}">
        <p14:creationId xmlns:p14="http://schemas.microsoft.com/office/powerpoint/2010/main" val="3605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produto ficou longe do esperado e não cumpre os requisitos mínimos que pretendíamos até à data da sua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 próximo Sprint temos como objetivo concluir as US anteriores tal como realizar as novas com sucesso.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</p:spTree>
    <p:extLst>
      <p:ext uri="{BB962C8B-B14F-4D97-AF65-F5344CB8AC3E}">
        <p14:creationId xmlns:p14="http://schemas.microsoft.com/office/powerpoint/2010/main" val="4092882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833</TotalTime>
  <Words>665</Words>
  <Application>Microsoft Macintosh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LEI21_22_S4_2DK_03 Progresso – Sprint B </vt:lpstr>
      <vt:lpstr>Resumo</vt:lpstr>
      <vt:lpstr>Planeamento</vt:lpstr>
      <vt:lpstr>Atividades Concluídas</vt:lpstr>
      <vt:lpstr>Atividades Em Curso/A Iniciar</vt:lpstr>
      <vt:lpstr>Principais objetivos do sistema</vt:lpstr>
      <vt:lpstr>Processo de desenvolvimento adotado e planeamento</vt:lpstr>
      <vt:lpstr>Metodologia de trabalho em equipa e estratégia para resolução de conflitos</vt:lpstr>
      <vt:lpstr>Qualidade do produto</vt:lpstr>
      <vt:lpstr>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Tiago Pinto (1200626)</cp:lastModifiedBy>
  <cp:revision>62</cp:revision>
  <dcterms:created xsi:type="dcterms:W3CDTF">2015-06-02T09:01:30Z</dcterms:created>
  <dcterms:modified xsi:type="dcterms:W3CDTF">2022-05-01T20:48:38Z</dcterms:modified>
</cp:coreProperties>
</file>